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/>
    <p:restoredTop sz="96143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F5982-A159-4E10-B408-A80B1F3AA5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16B47F-94DE-41E9-9047-5364462D6283}">
      <dgm:prSet/>
      <dgm:spPr/>
      <dgm:t>
        <a:bodyPr/>
        <a:lstStyle/>
        <a:p>
          <a:r>
            <a:rPr lang="en-US"/>
            <a:t>Prep for tour of Ocean Instrumentation Lab</a:t>
          </a:r>
        </a:p>
      </dgm:t>
    </dgm:pt>
    <dgm:pt modelId="{2D5B995E-DA65-4C10-A343-DEEDE67376BF}" type="parTrans" cxnId="{E1E0D27E-A787-4A38-A6D6-610FFA08EFC1}">
      <dgm:prSet/>
      <dgm:spPr/>
      <dgm:t>
        <a:bodyPr/>
        <a:lstStyle/>
        <a:p>
          <a:endParaRPr lang="en-US"/>
        </a:p>
      </dgm:t>
    </dgm:pt>
    <dgm:pt modelId="{012AF672-D469-42B1-9DE9-00F7F39E6424}" type="sibTrans" cxnId="{E1E0D27E-A787-4A38-A6D6-610FFA08EFC1}">
      <dgm:prSet/>
      <dgm:spPr/>
      <dgm:t>
        <a:bodyPr/>
        <a:lstStyle/>
        <a:p>
          <a:endParaRPr lang="en-US"/>
        </a:p>
      </dgm:t>
    </dgm:pt>
    <dgm:pt modelId="{020B6594-8921-418B-8FCD-D20328BE3197}">
      <dgm:prSet/>
      <dgm:spPr/>
      <dgm:t>
        <a:bodyPr/>
        <a:lstStyle/>
        <a:p>
          <a:r>
            <a:rPr lang="en-US"/>
            <a:t>Lab: Learn git vs. GitHub and their combined capabilities</a:t>
          </a:r>
        </a:p>
      </dgm:t>
    </dgm:pt>
    <dgm:pt modelId="{7512B674-4FD7-4869-B280-EE2D3FC19251}" type="parTrans" cxnId="{064E610E-B3C2-4C5A-82D2-62A6A2711234}">
      <dgm:prSet/>
      <dgm:spPr/>
      <dgm:t>
        <a:bodyPr/>
        <a:lstStyle/>
        <a:p>
          <a:endParaRPr lang="en-US"/>
        </a:p>
      </dgm:t>
    </dgm:pt>
    <dgm:pt modelId="{CB00B6A6-9BC5-4C81-B214-303EB8ED417D}" type="sibTrans" cxnId="{064E610E-B3C2-4C5A-82D2-62A6A2711234}">
      <dgm:prSet/>
      <dgm:spPr/>
      <dgm:t>
        <a:bodyPr/>
        <a:lstStyle/>
        <a:p>
          <a:endParaRPr lang="en-US"/>
        </a:p>
      </dgm:t>
    </dgm:pt>
    <dgm:pt modelId="{190DC82F-2199-4119-8A75-D46709585FBF}">
      <dgm:prSet/>
      <dgm:spPr/>
      <dgm:t>
        <a:bodyPr/>
        <a:lstStyle/>
        <a:p>
          <a:r>
            <a:rPr lang="en-US"/>
            <a:t>Homework: Prepare to give a short (3–5 mins) presentation next week on your data</a:t>
          </a:r>
        </a:p>
      </dgm:t>
    </dgm:pt>
    <dgm:pt modelId="{649A20FD-7862-42EB-9C53-52714AFD0C11}" type="parTrans" cxnId="{A79CE07E-5C0C-4019-B3DC-D994BE284C7D}">
      <dgm:prSet/>
      <dgm:spPr/>
      <dgm:t>
        <a:bodyPr/>
        <a:lstStyle/>
        <a:p>
          <a:endParaRPr lang="en-US"/>
        </a:p>
      </dgm:t>
    </dgm:pt>
    <dgm:pt modelId="{26B0F648-5245-4456-9B90-54BF5C4BA493}" type="sibTrans" cxnId="{A79CE07E-5C0C-4019-B3DC-D994BE284C7D}">
      <dgm:prSet/>
      <dgm:spPr/>
      <dgm:t>
        <a:bodyPr/>
        <a:lstStyle/>
        <a:p>
          <a:endParaRPr lang="en-US"/>
        </a:p>
      </dgm:t>
    </dgm:pt>
    <dgm:pt modelId="{480D9737-E4F6-4A80-99CC-D4C7DA0E5FDA}" type="pres">
      <dgm:prSet presAssocID="{4ECF5982-A159-4E10-B408-A80B1F3AA57B}" presName="root" presStyleCnt="0">
        <dgm:presLayoutVars>
          <dgm:dir/>
          <dgm:resizeHandles val="exact"/>
        </dgm:presLayoutVars>
      </dgm:prSet>
      <dgm:spPr/>
    </dgm:pt>
    <dgm:pt modelId="{9C787723-410F-4C93-8D95-0692DC8962FB}" type="pres">
      <dgm:prSet presAssocID="{6216B47F-94DE-41E9-9047-5364462D6283}" presName="compNode" presStyleCnt="0"/>
      <dgm:spPr/>
    </dgm:pt>
    <dgm:pt modelId="{C1EAA8C4-6BA9-414B-9378-7CBE587081BB}" type="pres">
      <dgm:prSet presAssocID="{6216B47F-94DE-41E9-9047-5364462D6283}" presName="bgRect" presStyleLbl="bgShp" presStyleIdx="0" presStyleCnt="3"/>
      <dgm:spPr/>
    </dgm:pt>
    <dgm:pt modelId="{FC2DEF06-CCC7-4A1C-AF0A-916301AE4355}" type="pres">
      <dgm:prSet presAssocID="{6216B47F-94DE-41E9-9047-5364462D62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0CEEA327-FB80-4B24-8E35-24DE73C04EB1}" type="pres">
      <dgm:prSet presAssocID="{6216B47F-94DE-41E9-9047-5364462D6283}" presName="spaceRect" presStyleCnt="0"/>
      <dgm:spPr/>
    </dgm:pt>
    <dgm:pt modelId="{5AACB662-C92D-41A3-817E-A71E4CA0B636}" type="pres">
      <dgm:prSet presAssocID="{6216B47F-94DE-41E9-9047-5364462D6283}" presName="parTx" presStyleLbl="revTx" presStyleIdx="0" presStyleCnt="3">
        <dgm:presLayoutVars>
          <dgm:chMax val="0"/>
          <dgm:chPref val="0"/>
        </dgm:presLayoutVars>
      </dgm:prSet>
      <dgm:spPr/>
    </dgm:pt>
    <dgm:pt modelId="{FE0ECFC3-D667-443F-BA5D-3B9DA652DA34}" type="pres">
      <dgm:prSet presAssocID="{012AF672-D469-42B1-9DE9-00F7F39E6424}" presName="sibTrans" presStyleCnt="0"/>
      <dgm:spPr/>
    </dgm:pt>
    <dgm:pt modelId="{C87E92EE-8230-4740-96EB-AA14D1C6291E}" type="pres">
      <dgm:prSet presAssocID="{020B6594-8921-418B-8FCD-D20328BE3197}" presName="compNode" presStyleCnt="0"/>
      <dgm:spPr/>
    </dgm:pt>
    <dgm:pt modelId="{55C6BC1D-748B-4B3C-88F2-9CA43094AFAF}" type="pres">
      <dgm:prSet presAssocID="{020B6594-8921-418B-8FCD-D20328BE3197}" presName="bgRect" presStyleLbl="bgShp" presStyleIdx="1" presStyleCnt="3"/>
      <dgm:spPr/>
    </dgm:pt>
    <dgm:pt modelId="{F9BF74D2-EABA-43E4-A2EC-4E41528C572C}" type="pres">
      <dgm:prSet presAssocID="{020B6594-8921-418B-8FCD-D20328BE31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7FEA473-D9A6-4C0D-92E7-4C3315C3A383}" type="pres">
      <dgm:prSet presAssocID="{020B6594-8921-418B-8FCD-D20328BE3197}" presName="spaceRect" presStyleCnt="0"/>
      <dgm:spPr/>
    </dgm:pt>
    <dgm:pt modelId="{58F74EC9-155C-4B15-8065-C4A40DAB3614}" type="pres">
      <dgm:prSet presAssocID="{020B6594-8921-418B-8FCD-D20328BE3197}" presName="parTx" presStyleLbl="revTx" presStyleIdx="1" presStyleCnt="3">
        <dgm:presLayoutVars>
          <dgm:chMax val="0"/>
          <dgm:chPref val="0"/>
        </dgm:presLayoutVars>
      </dgm:prSet>
      <dgm:spPr/>
    </dgm:pt>
    <dgm:pt modelId="{867C2AC1-3C0A-44A8-8821-06D4DB2DA92D}" type="pres">
      <dgm:prSet presAssocID="{CB00B6A6-9BC5-4C81-B214-303EB8ED417D}" presName="sibTrans" presStyleCnt="0"/>
      <dgm:spPr/>
    </dgm:pt>
    <dgm:pt modelId="{43400A34-9B77-4EDE-864E-B4AE6BFD6CFF}" type="pres">
      <dgm:prSet presAssocID="{190DC82F-2199-4119-8A75-D46709585FBF}" presName="compNode" presStyleCnt="0"/>
      <dgm:spPr/>
    </dgm:pt>
    <dgm:pt modelId="{51DEC00C-28B1-4A0C-9961-A85DEBC9457F}" type="pres">
      <dgm:prSet presAssocID="{190DC82F-2199-4119-8A75-D46709585FBF}" presName="bgRect" presStyleLbl="bgShp" presStyleIdx="2" presStyleCnt="3"/>
      <dgm:spPr/>
    </dgm:pt>
    <dgm:pt modelId="{5F3814F6-DC13-462D-AC20-7BD385C708FF}" type="pres">
      <dgm:prSet presAssocID="{190DC82F-2199-4119-8A75-D46709585F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8CF6D5B-3E31-41AD-B769-896F5430FB88}" type="pres">
      <dgm:prSet presAssocID="{190DC82F-2199-4119-8A75-D46709585FBF}" presName="spaceRect" presStyleCnt="0"/>
      <dgm:spPr/>
    </dgm:pt>
    <dgm:pt modelId="{1B4E88F3-3DBB-49BB-BF49-9967DB20B5DA}" type="pres">
      <dgm:prSet presAssocID="{190DC82F-2199-4119-8A75-D46709585F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4E610E-B3C2-4C5A-82D2-62A6A2711234}" srcId="{4ECF5982-A159-4E10-B408-A80B1F3AA57B}" destId="{020B6594-8921-418B-8FCD-D20328BE3197}" srcOrd="1" destOrd="0" parTransId="{7512B674-4FD7-4869-B280-EE2D3FC19251}" sibTransId="{CB00B6A6-9BC5-4C81-B214-303EB8ED417D}"/>
    <dgm:cxn modelId="{EA407C1D-FA42-4575-AED0-1FD2B3138386}" type="presOf" srcId="{190DC82F-2199-4119-8A75-D46709585FBF}" destId="{1B4E88F3-3DBB-49BB-BF49-9967DB20B5DA}" srcOrd="0" destOrd="0" presId="urn:microsoft.com/office/officeart/2018/2/layout/IconVerticalSolidList"/>
    <dgm:cxn modelId="{91D3C75A-6091-4E3B-A71F-E55EE2C6AAA0}" type="presOf" srcId="{6216B47F-94DE-41E9-9047-5364462D6283}" destId="{5AACB662-C92D-41A3-817E-A71E4CA0B636}" srcOrd="0" destOrd="0" presId="urn:microsoft.com/office/officeart/2018/2/layout/IconVerticalSolidList"/>
    <dgm:cxn modelId="{0571776E-8709-4A28-B10C-C68E9CC48AB6}" type="presOf" srcId="{4ECF5982-A159-4E10-B408-A80B1F3AA57B}" destId="{480D9737-E4F6-4A80-99CC-D4C7DA0E5FDA}" srcOrd="0" destOrd="0" presId="urn:microsoft.com/office/officeart/2018/2/layout/IconVerticalSolidList"/>
    <dgm:cxn modelId="{E1E0D27E-A787-4A38-A6D6-610FFA08EFC1}" srcId="{4ECF5982-A159-4E10-B408-A80B1F3AA57B}" destId="{6216B47F-94DE-41E9-9047-5364462D6283}" srcOrd="0" destOrd="0" parTransId="{2D5B995E-DA65-4C10-A343-DEEDE67376BF}" sibTransId="{012AF672-D469-42B1-9DE9-00F7F39E6424}"/>
    <dgm:cxn modelId="{A79CE07E-5C0C-4019-B3DC-D994BE284C7D}" srcId="{4ECF5982-A159-4E10-B408-A80B1F3AA57B}" destId="{190DC82F-2199-4119-8A75-D46709585FBF}" srcOrd="2" destOrd="0" parTransId="{649A20FD-7862-42EB-9C53-52714AFD0C11}" sibTransId="{26B0F648-5245-4456-9B90-54BF5C4BA493}"/>
    <dgm:cxn modelId="{162742EC-33FD-4CB7-A018-FE888C5EF687}" type="presOf" srcId="{020B6594-8921-418B-8FCD-D20328BE3197}" destId="{58F74EC9-155C-4B15-8065-C4A40DAB3614}" srcOrd="0" destOrd="0" presId="urn:microsoft.com/office/officeart/2018/2/layout/IconVerticalSolidList"/>
    <dgm:cxn modelId="{28BB4FF1-BF8F-40D6-8E27-B30C95DF5CAF}" type="presParOf" srcId="{480D9737-E4F6-4A80-99CC-D4C7DA0E5FDA}" destId="{9C787723-410F-4C93-8D95-0692DC8962FB}" srcOrd="0" destOrd="0" presId="urn:microsoft.com/office/officeart/2018/2/layout/IconVerticalSolidList"/>
    <dgm:cxn modelId="{F7B65A0B-9389-4F63-9179-22C58B08543C}" type="presParOf" srcId="{9C787723-410F-4C93-8D95-0692DC8962FB}" destId="{C1EAA8C4-6BA9-414B-9378-7CBE587081BB}" srcOrd="0" destOrd="0" presId="urn:microsoft.com/office/officeart/2018/2/layout/IconVerticalSolidList"/>
    <dgm:cxn modelId="{3CA76CFE-F52A-4FC1-AA01-546DAA514872}" type="presParOf" srcId="{9C787723-410F-4C93-8D95-0692DC8962FB}" destId="{FC2DEF06-CCC7-4A1C-AF0A-916301AE4355}" srcOrd="1" destOrd="0" presId="urn:microsoft.com/office/officeart/2018/2/layout/IconVerticalSolidList"/>
    <dgm:cxn modelId="{B96F2687-4F8E-4978-9BD3-953FBF74C4DC}" type="presParOf" srcId="{9C787723-410F-4C93-8D95-0692DC8962FB}" destId="{0CEEA327-FB80-4B24-8E35-24DE73C04EB1}" srcOrd="2" destOrd="0" presId="urn:microsoft.com/office/officeart/2018/2/layout/IconVerticalSolidList"/>
    <dgm:cxn modelId="{338B813C-302A-472C-8BB5-FDADAB8FE598}" type="presParOf" srcId="{9C787723-410F-4C93-8D95-0692DC8962FB}" destId="{5AACB662-C92D-41A3-817E-A71E4CA0B636}" srcOrd="3" destOrd="0" presId="urn:microsoft.com/office/officeart/2018/2/layout/IconVerticalSolidList"/>
    <dgm:cxn modelId="{9B217D21-ADFB-41B8-86A5-DF7B8A84523B}" type="presParOf" srcId="{480D9737-E4F6-4A80-99CC-D4C7DA0E5FDA}" destId="{FE0ECFC3-D667-443F-BA5D-3B9DA652DA34}" srcOrd="1" destOrd="0" presId="urn:microsoft.com/office/officeart/2018/2/layout/IconVerticalSolidList"/>
    <dgm:cxn modelId="{3A2C43D5-25C3-4D5C-90FD-C1F59185AC30}" type="presParOf" srcId="{480D9737-E4F6-4A80-99CC-D4C7DA0E5FDA}" destId="{C87E92EE-8230-4740-96EB-AA14D1C6291E}" srcOrd="2" destOrd="0" presId="urn:microsoft.com/office/officeart/2018/2/layout/IconVerticalSolidList"/>
    <dgm:cxn modelId="{96584191-F4B8-4359-BCFE-3E966FE48BD9}" type="presParOf" srcId="{C87E92EE-8230-4740-96EB-AA14D1C6291E}" destId="{55C6BC1D-748B-4B3C-88F2-9CA43094AFAF}" srcOrd="0" destOrd="0" presId="urn:microsoft.com/office/officeart/2018/2/layout/IconVerticalSolidList"/>
    <dgm:cxn modelId="{8DFC50DC-6925-44C7-BC7F-FD08E38571B7}" type="presParOf" srcId="{C87E92EE-8230-4740-96EB-AA14D1C6291E}" destId="{F9BF74D2-EABA-43E4-A2EC-4E41528C572C}" srcOrd="1" destOrd="0" presId="urn:microsoft.com/office/officeart/2018/2/layout/IconVerticalSolidList"/>
    <dgm:cxn modelId="{613293FA-00CF-4F31-B24C-31A1A6A3CB9A}" type="presParOf" srcId="{C87E92EE-8230-4740-96EB-AA14D1C6291E}" destId="{A7FEA473-D9A6-4C0D-92E7-4C3315C3A383}" srcOrd="2" destOrd="0" presId="urn:microsoft.com/office/officeart/2018/2/layout/IconVerticalSolidList"/>
    <dgm:cxn modelId="{9F32D406-6B96-442D-9694-92219D347706}" type="presParOf" srcId="{C87E92EE-8230-4740-96EB-AA14D1C6291E}" destId="{58F74EC9-155C-4B15-8065-C4A40DAB3614}" srcOrd="3" destOrd="0" presId="urn:microsoft.com/office/officeart/2018/2/layout/IconVerticalSolidList"/>
    <dgm:cxn modelId="{854B5D65-AD69-4904-8C1D-A0B738786DAA}" type="presParOf" srcId="{480D9737-E4F6-4A80-99CC-D4C7DA0E5FDA}" destId="{867C2AC1-3C0A-44A8-8821-06D4DB2DA92D}" srcOrd="3" destOrd="0" presId="urn:microsoft.com/office/officeart/2018/2/layout/IconVerticalSolidList"/>
    <dgm:cxn modelId="{D2EF677C-45A3-49F1-B6A1-E1C84D97D885}" type="presParOf" srcId="{480D9737-E4F6-4A80-99CC-D4C7DA0E5FDA}" destId="{43400A34-9B77-4EDE-864E-B4AE6BFD6CFF}" srcOrd="4" destOrd="0" presId="urn:microsoft.com/office/officeart/2018/2/layout/IconVerticalSolidList"/>
    <dgm:cxn modelId="{76C2307A-B45D-41F9-91D6-DD0E50E44B5E}" type="presParOf" srcId="{43400A34-9B77-4EDE-864E-B4AE6BFD6CFF}" destId="{51DEC00C-28B1-4A0C-9961-A85DEBC9457F}" srcOrd="0" destOrd="0" presId="urn:microsoft.com/office/officeart/2018/2/layout/IconVerticalSolidList"/>
    <dgm:cxn modelId="{907D263C-B2E3-4AD9-B761-20511B6E5109}" type="presParOf" srcId="{43400A34-9B77-4EDE-864E-B4AE6BFD6CFF}" destId="{5F3814F6-DC13-462D-AC20-7BD385C708FF}" srcOrd="1" destOrd="0" presId="urn:microsoft.com/office/officeart/2018/2/layout/IconVerticalSolidList"/>
    <dgm:cxn modelId="{7AAC298C-2F1B-48CB-9ADC-AB2B18E2B841}" type="presParOf" srcId="{43400A34-9B77-4EDE-864E-B4AE6BFD6CFF}" destId="{98CF6D5B-3E31-41AD-B769-896F5430FB88}" srcOrd="2" destOrd="0" presId="urn:microsoft.com/office/officeart/2018/2/layout/IconVerticalSolidList"/>
    <dgm:cxn modelId="{CF1518D8-CA09-47BF-A99F-F6AABE46EEEF}" type="presParOf" srcId="{43400A34-9B77-4EDE-864E-B4AE6BFD6CFF}" destId="{1B4E88F3-3DBB-49BB-BF49-9967DB20B5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E3E8A-7C50-427F-9105-6CCB0404EBE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0FE57E-3B7E-4053-A845-CB59FB8CDAEB}">
      <dgm:prSet custT="1"/>
      <dgm:spPr/>
      <dgm:t>
        <a:bodyPr/>
        <a:lstStyle/>
        <a:p>
          <a:r>
            <a:rPr lang="en-US" sz="1400"/>
            <a:t>Introduced briefly in OCN 350; to be used extensively in OCN 479</a:t>
          </a:r>
        </a:p>
      </dgm:t>
    </dgm:pt>
    <dgm:pt modelId="{22D3930D-27FB-45DF-8950-62DACA78A7AC}" type="parTrans" cxnId="{044324E6-3E46-4A60-AAB1-99372DFFFBFE}">
      <dgm:prSet/>
      <dgm:spPr/>
      <dgm:t>
        <a:bodyPr/>
        <a:lstStyle/>
        <a:p>
          <a:endParaRPr lang="en-US" sz="1800"/>
        </a:p>
      </dgm:t>
    </dgm:pt>
    <dgm:pt modelId="{EAD6855F-85F5-484B-A866-1E7F26546142}" type="sibTrans" cxnId="{044324E6-3E46-4A60-AAB1-99372DFFFBFE}">
      <dgm:prSet/>
      <dgm:spPr/>
      <dgm:t>
        <a:bodyPr/>
        <a:lstStyle/>
        <a:p>
          <a:endParaRPr lang="en-US" sz="1800"/>
        </a:p>
      </dgm:t>
    </dgm:pt>
    <dgm:pt modelId="{8657B9D1-19F4-4BD3-9500-E39C39258286}">
      <dgm:prSet custT="1"/>
      <dgm:spPr/>
      <dgm:t>
        <a:bodyPr/>
        <a:lstStyle/>
        <a:p>
          <a:r>
            <a:rPr lang="en-US" sz="1400"/>
            <a:t>Reinforces “open science and engineering” concepts</a:t>
          </a:r>
        </a:p>
      </dgm:t>
    </dgm:pt>
    <dgm:pt modelId="{AB12E6D0-897E-4446-B7DD-7A102A25B650}" type="parTrans" cxnId="{954BF2D3-7386-49D6-9095-A398F6C3D9E0}">
      <dgm:prSet/>
      <dgm:spPr/>
      <dgm:t>
        <a:bodyPr/>
        <a:lstStyle/>
        <a:p>
          <a:endParaRPr lang="en-US" sz="1800"/>
        </a:p>
      </dgm:t>
    </dgm:pt>
    <dgm:pt modelId="{671AE598-A5BA-48F5-AB0B-871A82C331E2}" type="sibTrans" cxnId="{954BF2D3-7386-49D6-9095-A398F6C3D9E0}">
      <dgm:prSet/>
      <dgm:spPr/>
      <dgm:t>
        <a:bodyPr/>
        <a:lstStyle/>
        <a:p>
          <a:endParaRPr lang="en-US" sz="1800"/>
        </a:p>
      </dgm:t>
    </dgm:pt>
    <dgm:pt modelId="{74CB338A-D8C0-414B-85A1-888DDCF7349B}">
      <dgm:prSet custT="1"/>
      <dgm:spPr/>
      <dgm:t>
        <a:bodyPr/>
        <a:lstStyle/>
        <a:p>
          <a:r>
            <a:rPr lang="en-US" sz="1400" dirty="0"/>
            <a:t>Enables collaborative coding with a little more code stability than something like google docs. Collaborate with…</a:t>
          </a:r>
        </a:p>
      </dgm:t>
    </dgm:pt>
    <dgm:pt modelId="{5FC225DC-50DB-4645-8F53-13610148E4B5}" type="parTrans" cxnId="{A505618A-6523-4408-8051-E70B7C740FB9}">
      <dgm:prSet/>
      <dgm:spPr/>
      <dgm:t>
        <a:bodyPr/>
        <a:lstStyle/>
        <a:p>
          <a:endParaRPr lang="en-US" sz="1800"/>
        </a:p>
      </dgm:t>
    </dgm:pt>
    <dgm:pt modelId="{9345FBBE-D3BA-44F9-9FDD-0A82843A84FC}" type="sibTrans" cxnId="{A505618A-6523-4408-8051-E70B7C740FB9}">
      <dgm:prSet/>
      <dgm:spPr/>
      <dgm:t>
        <a:bodyPr/>
        <a:lstStyle/>
        <a:p>
          <a:endParaRPr lang="en-US" sz="1800"/>
        </a:p>
      </dgm:t>
    </dgm:pt>
    <dgm:pt modelId="{B8327E9D-2415-4C82-B160-630B79B03BD4}">
      <dgm:prSet custT="1"/>
      <dgm:spPr/>
      <dgm:t>
        <a:bodyPr/>
        <a:lstStyle/>
        <a:p>
          <a:r>
            <a:rPr lang="en-US" sz="1100"/>
            <a:t>Teammates</a:t>
          </a:r>
        </a:p>
      </dgm:t>
    </dgm:pt>
    <dgm:pt modelId="{5F9C8AC2-A65F-4491-A5B7-50BB916E950B}" type="parTrans" cxnId="{F8DDC46E-C24B-488E-8261-6657AFF64492}">
      <dgm:prSet/>
      <dgm:spPr/>
      <dgm:t>
        <a:bodyPr/>
        <a:lstStyle/>
        <a:p>
          <a:endParaRPr lang="en-US" sz="1800"/>
        </a:p>
      </dgm:t>
    </dgm:pt>
    <dgm:pt modelId="{538D68A1-FAF4-4ECF-AE59-7651CC9DCF89}" type="sibTrans" cxnId="{F8DDC46E-C24B-488E-8261-6657AFF64492}">
      <dgm:prSet/>
      <dgm:spPr/>
      <dgm:t>
        <a:bodyPr/>
        <a:lstStyle/>
        <a:p>
          <a:endParaRPr lang="en-US" sz="1800"/>
        </a:p>
      </dgm:t>
    </dgm:pt>
    <dgm:pt modelId="{A244E86E-AD0F-4B61-8E29-B33E4214D249}">
      <dgm:prSet custT="1"/>
      <dgm:spPr/>
      <dgm:t>
        <a:bodyPr/>
        <a:lstStyle/>
        <a:p>
          <a:r>
            <a:rPr lang="en-US" sz="1100"/>
            <a:t>Rest of this class</a:t>
          </a:r>
        </a:p>
      </dgm:t>
    </dgm:pt>
    <dgm:pt modelId="{F833F030-BF9D-4ECC-AAF1-607ABEB80477}" type="parTrans" cxnId="{B97FDE49-F001-4AB8-B5DF-643DEA04AA30}">
      <dgm:prSet/>
      <dgm:spPr/>
      <dgm:t>
        <a:bodyPr/>
        <a:lstStyle/>
        <a:p>
          <a:endParaRPr lang="en-US" sz="1800"/>
        </a:p>
      </dgm:t>
    </dgm:pt>
    <dgm:pt modelId="{7C3F0CC4-5B58-43DA-B818-909E9B6B68D5}" type="sibTrans" cxnId="{B97FDE49-F001-4AB8-B5DF-643DEA04AA30}">
      <dgm:prSet/>
      <dgm:spPr/>
      <dgm:t>
        <a:bodyPr/>
        <a:lstStyle/>
        <a:p>
          <a:endParaRPr lang="en-US" sz="1800"/>
        </a:p>
      </dgm:t>
    </dgm:pt>
    <dgm:pt modelId="{38578C42-040D-4291-84C9-5C452801E60F}">
      <dgm:prSet custT="1"/>
      <dgm:spPr/>
      <dgm:t>
        <a:bodyPr/>
        <a:lstStyle/>
        <a:p>
          <a:r>
            <a:rPr lang="en-US" sz="1100"/>
            <a:t>Future classes</a:t>
          </a:r>
        </a:p>
      </dgm:t>
    </dgm:pt>
    <dgm:pt modelId="{2B3A3C10-EE9C-4401-A095-4FD24954E53D}" type="parTrans" cxnId="{A0BA3ECA-F180-4EE2-8EFD-E91628B67F0A}">
      <dgm:prSet/>
      <dgm:spPr/>
      <dgm:t>
        <a:bodyPr/>
        <a:lstStyle/>
        <a:p>
          <a:endParaRPr lang="en-US" sz="1800"/>
        </a:p>
      </dgm:t>
    </dgm:pt>
    <dgm:pt modelId="{895ED3BD-8419-4C74-A7DB-9EE6660D28C9}" type="sibTrans" cxnId="{A0BA3ECA-F180-4EE2-8EFD-E91628B67F0A}">
      <dgm:prSet/>
      <dgm:spPr/>
      <dgm:t>
        <a:bodyPr/>
        <a:lstStyle/>
        <a:p>
          <a:endParaRPr lang="en-US" sz="1800"/>
        </a:p>
      </dgm:t>
    </dgm:pt>
    <dgm:pt modelId="{FD3E2ED9-D057-47E4-AF90-6C172CD06E7C}">
      <dgm:prSet custT="1"/>
      <dgm:spPr/>
      <dgm:t>
        <a:bodyPr/>
        <a:lstStyle/>
        <a:p>
          <a:r>
            <a:rPr lang="en-US" sz="1100"/>
            <a:t>People anywhere/anywhen in the world</a:t>
          </a:r>
        </a:p>
      </dgm:t>
    </dgm:pt>
    <dgm:pt modelId="{F8E0CDE8-B0AC-4897-ACBF-B6090A39A3EB}" type="parTrans" cxnId="{81D5E088-772F-4A82-9D4F-30BBED6296D0}">
      <dgm:prSet/>
      <dgm:spPr/>
      <dgm:t>
        <a:bodyPr/>
        <a:lstStyle/>
        <a:p>
          <a:endParaRPr lang="en-US" sz="1800"/>
        </a:p>
      </dgm:t>
    </dgm:pt>
    <dgm:pt modelId="{72410B1D-D7F9-4F54-8602-CDA331A84213}" type="sibTrans" cxnId="{81D5E088-772F-4A82-9D4F-30BBED6296D0}">
      <dgm:prSet/>
      <dgm:spPr/>
      <dgm:t>
        <a:bodyPr/>
        <a:lstStyle/>
        <a:p>
          <a:endParaRPr lang="en-US" sz="1800"/>
        </a:p>
      </dgm:t>
    </dgm:pt>
    <dgm:pt modelId="{D5523D48-CF18-42D4-9AA0-3441C4900D9E}">
      <dgm:prSet custT="1"/>
      <dgm:spPr/>
      <dgm:t>
        <a:bodyPr/>
        <a:lstStyle/>
        <a:p>
          <a:r>
            <a:rPr lang="en-US" sz="1400"/>
            <a:t>Including links to GitHub repos on resumes/CVs will be very attractive to employers/graduate schools!</a:t>
          </a:r>
        </a:p>
      </dgm:t>
    </dgm:pt>
    <dgm:pt modelId="{854BD8E0-2851-40FF-964B-78AA55C0F9FD}" type="parTrans" cxnId="{2C72C4B3-D037-4DA5-A773-C93949B39D1C}">
      <dgm:prSet/>
      <dgm:spPr/>
      <dgm:t>
        <a:bodyPr/>
        <a:lstStyle/>
        <a:p>
          <a:endParaRPr lang="en-US" sz="1800"/>
        </a:p>
      </dgm:t>
    </dgm:pt>
    <dgm:pt modelId="{51B38E78-0726-4C2C-A0E0-769DF7FC1B3B}" type="sibTrans" cxnId="{2C72C4B3-D037-4DA5-A773-C93949B39D1C}">
      <dgm:prSet/>
      <dgm:spPr/>
      <dgm:t>
        <a:bodyPr/>
        <a:lstStyle/>
        <a:p>
          <a:endParaRPr lang="en-US" sz="1800"/>
        </a:p>
      </dgm:t>
    </dgm:pt>
    <dgm:pt modelId="{5DD754C2-8AE2-674E-AA44-F0CF0A602279}" type="pres">
      <dgm:prSet presAssocID="{F32E3E8A-7C50-427F-9105-6CCB0404EBE1}" presName="Name0" presStyleCnt="0">
        <dgm:presLayoutVars>
          <dgm:dir/>
          <dgm:animLvl val="lvl"/>
          <dgm:resizeHandles val="exact"/>
        </dgm:presLayoutVars>
      </dgm:prSet>
      <dgm:spPr/>
    </dgm:pt>
    <dgm:pt modelId="{B34BB556-3215-7D4E-BA4F-B2AFEBF203B9}" type="pres">
      <dgm:prSet presAssocID="{D5523D48-CF18-42D4-9AA0-3441C4900D9E}" presName="boxAndChildren" presStyleCnt="0"/>
      <dgm:spPr/>
    </dgm:pt>
    <dgm:pt modelId="{BEF810A7-2669-DB4C-80FA-4D82276C54C7}" type="pres">
      <dgm:prSet presAssocID="{D5523D48-CF18-42D4-9AA0-3441C4900D9E}" presName="parentTextBox" presStyleLbl="node1" presStyleIdx="0" presStyleCnt="4"/>
      <dgm:spPr/>
    </dgm:pt>
    <dgm:pt modelId="{69963075-9382-7040-8CD4-426244936E9E}" type="pres">
      <dgm:prSet presAssocID="{9345FBBE-D3BA-44F9-9FDD-0A82843A84FC}" presName="sp" presStyleCnt="0"/>
      <dgm:spPr/>
    </dgm:pt>
    <dgm:pt modelId="{412DBBA2-BFA3-2345-83FB-5FCFE78640A4}" type="pres">
      <dgm:prSet presAssocID="{74CB338A-D8C0-414B-85A1-888DDCF7349B}" presName="arrowAndChildren" presStyleCnt="0"/>
      <dgm:spPr/>
    </dgm:pt>
    <dgm:pt modelId="{E79D9A2B-E768-9747-89BB-A9D6528154FC}" type="pres">
      <dgm:prSet presAssocID="{74CB338A-D8C0-414B-85A1-888DDCF7349B}" presName="parentTextArrow" presStyleLbl="node1" presStyleIdx="0" presStyleCnt="4"/>
      <dgm:spPr/>
    </dgm:pt>
    <dgm:pt modelId="{A5C47B43-55AC-A648-AC59-2D40681500B5}" type="pres">
      <dgm:prSet presAssocID="{74CB338A-D8C0-414B-85A1-888DDCF7349B}" presName="arrow" presStyleLbl="node1" presStyleIdx="1" presStyleCnt="4"/>
      <dgm:spPr/>
    </dgm:pt>
    <dgm:pt modelId="{0A2919C0-BB74-9540-848F-9D03EA2290E1}" type="pres">
      <dgm:prSet presAssocID="{74CB338A-D8C0-414B-85A1-888DDCF7349B}" presName="descendantArrow" presStyleCnt="0"/>
      <dgm:spPr/>
    </dgm:pt>
    <dgm:pt modelId="{8FF7A8D2-0FC1-BD4E-822E-D06A34BDB57B}" type="pres">
      <dgm:prSet presAssocID="{B8327E9D-2415-4C82-B160-630B79B03BD4}" presName="childTextArrow" presStyleLbl="fgAccFollowNode1" presStyleIdx="0" presStyleCnt="4">
        <dgm:presLayoutVars>
          <dgm:bulletEnabled val="1"/>
        </dgm:presLayoutVars>
      </dgm:prSet>
      <dgm:spPr/>
    </dgm:pt>
    <dgm:pt modelId="{B801BFA6-D690-604F-A363-8D12B753AAE6}" type="pres">
      <dgm:prSet presAssocID="{A244E86E-AD0F-4B61-8E29-B33E4214D249}" presName="childTextArrow" presStyleLbl="fgAccFollowNode1" presStyleIdx="1" presStyleCnt="4">
        <dgm:presLayoutVars>
          <dgm:bulletEnabled val="1"/>
        </dgm:presLayoutVars>
      </dgm:prSet>
      <dgm:spPr/>
    </dgm:pt>
    <dgm:pt modelId="{5D0FAAC0-E80C-6F4C-B991-461536F28030}" type="pres">
      <dgm:prSet presAssocID="{38578C42-040D-4291-84C9-5C452801E60F}" presName="childTextArrow" presStyleLbl="fgAccFollowNode1" presStyleIdx="2" presStyleCnt="4">
        <dgm:presLayoutVars>
          <dgm:bulletEnabled val="1"/>
        </dgm:presLayoutVars>
      </dgm:prSet>
      <dgm:spPr/>
    </dgm:pt>
    <dgm:pt modelId="{72F0CC84-945D-3F44-9A5E-B0831EAD2D33}" type="pres">
      <dgm:prSet presAssocID="{FD3E2ED9-D057-47E4-AF90-6C172CD06E7C}" presName="childTextArrow" presStyleLbl="fgAccFollowNode1" presStyleIdx="3" presStyleCnt="4">
        <dgm:presLayoutVars>
          <dgm:bulletEnabled val="1"/>
        </dgm:presLayoutVars>
      </dgm:prSet>
      <dgm:spPr/>
    </dgm:pt>
    <dgm:pt modelId="{E93FFBC6-BB08-D54F-9E92-03B9B2459CC0}" type="pres">
      <dgm:prSet presAssocID="{671AE598-A5BA-48F5-AB0B-871A82C331E2}" presName="sp" presStyleCnt="0"/>
      <dgm:spPr/>
    </dgm:pt>
    <dgm:pt modelId="{3618FC2E-5C0B-D44A-91EC-120B3AC8A819}" type="pres">
      <dgm:prSet presAssocID="{8657B9D1-19F4-4BD3-9500-E39C39258286}" presName="arrowAndChildren" presStyleCnt="0"/>
      <dgm:spPr/>
    </dgm:pt>
    <dgm:pt modelId="{4A6189C4-F783-F448-8EE2-C624E136F3EF}" type="pres">
      <dgm:prSet presAssocID="{8657B9D1-19F4-4BD3-9500-E39C39258286}" presName="parentTextArrow" presStyleLbl="node1" presStyleIdx="2" presStyleCnt="4"/>
      <dgm:spPr/>
    </dgm:pt>
    <dgm:pt modelId="{C741C33E-DBDC-504A-84CC-D9D9964EA142}" type="pres">
      <dgm:prSet presAssocID="{EAD6855F-85F5-484B-A866-1E7F26546142}" presName="sp" presStyleCnt="0"/>
      <dgm:spPr/>
    </dgm:pt>
    <dgm:pt modelId="{AD047D99-2D57-4648-817A-CAC3C1F7FC48}" type="pres">
      <dgm:prSet presAssocID="{120FE57E-3B7E-4053-A845-CB59FB8CDAEB}" presName="arrowAndChildren" presStyleCnt="0"/>
      <dgm:spPr/>
    </dgm:pt>
    <dgm:pt modelId="{7ABA7142-BFD6-DD46-A5B2-AB2C97ADAB8D}" type="pres">
      <dgm:prSet presAssocID="{120FE57E-3B7E-4053-A845-CB59FB8CDAEB}" presName="parentTextArrow" presStyleLbl="node1" presStyleIdx="3" presStyleCnt="4"/>
      <dgm:spPr/>
    </dgm:pt>
  </dgm:ptLst>
  <dgm:cxnLst>
    <dgm:cxn modelId="{E1033804-1533-AC4B-8D16-22D78E6AB5DB}" type="presOf" srcId="{FD3E2ED9-D057-47E4-AF90-6C172CD06E7C}" destId="{72F0CC84-945D-3F44-9A5E-B0831EAD2D33}" srcOrd="0" destOrd="0" presId="urn:microsoft.com/office/officeart/2005/8/layout/process4"/>
    <dgm:cxn modelId="{D97A1317-C770-DB46-B79B-E1401AB508B0}" type="presOf" srcId="{74CB338A-D8C0-414B-85A1-888DDCF7349B}" destId="{A5C47B43-55AC-A648-AC59-2D40681500B5}" srcOrd="1" destOrd="0" presId="urn:microsoft.com/office/officeart/2005/8/layout/process4"/>
    <dgm:cxn modelId="{BFA12C38-2FC5-4A43-AFCA-F5142C4F7AC7}" type="presOf" srcId="{F32E3E8A-7C50-427F-9105-6CCB0404EBE1}" destId="{5DD754C2-8AE2-674E-AA44-F0CF0A602279}" srcOrd="0" destOrd="0" presId="urn:microsoft.com/office/officeart/2005/8/layout/process4"/>
    <dgm:cxn modelId="{75FA7D3F-8EB5-B04A-8ED9-41EF10290251}" type="presOf" srcId="{D5523D48-CF18-42D4-9AA0-3441C4900D9E}" destId="{BEF810A7-2669-DB4C-80FA-4D82276C54C7}" srcOrd="0" destOrd="0" presId="urn:microsoft.com/office/officeart/2005/8/layout/process4"/>
    <dgm:cxn modelId="{28B24548-1CED-FE44-A617-23A179B03882}" type="presOf" srcId="{120FE57E-3B7E-4053-A845-CB59FB8CDAEB}" destId="{7ABA7142-BFD6-DD46-A5B2-AB2C97ADAB8D}" srcOrd="0" destOrd="0" presId="urn:microsoft.com/office/officeart/2005/8/layout/process4"/>
    <dgm:cxn modelId="{B97FDE49-F001-4AB8-B5DF-643DEA04AA30}" srcId="{74CB338A-D8C0-414B-85A1-888DDCF7349B}" destId="{A244E86E-AD0F-4B61-8E29-B33E4214D249}" srcOrd="1" destOrd="0" parTransId="{F833F030-BF9D-4ECC-AAF1-607ABEB80477}" sibTransId="{7C3F0CC4-5B58-43DA-B818-909E9B6B68D5}"/>
    <dgm:cxn modelId="{F8DDC46E-C24B-488E-8261-6657AFF64492}" srcId="{74CB338A-D8C0-414B-85A1-888DDCF7349B}" destId="{B8327E9D-2415-4C82-B160-630B79B03BD4}" srcOrd="0" destOrd="0" parTransId="{5F9C8AC2-A65F-4491-A5B7-50BB916E950B}" sibTransId="{538D68A1-FAF4-4ECF-AE59-7651CC9DCF89}"/>
    <dgm:cxn modelId="{81D5E088-772F-4A82-9D4F-30BBED6296D0}" srcId="{74CB338A-D8C0-414B-85A1-888DDCF7349B}" destId="{FD3E2ED9-D057-47E4-AF90-6C172CD06E7C}" srcOrd="3" destOrd="0" parTransId="{F8E0CDE8-B0AC-4897-ACBF-B6090A39A3EB}" sibTransId="{72410B1D-D7F9-4F54-8602-CDA331A84213}"/>
    <dgm:cxn modelId="{A505618A-6523-4408-8051-E70B7C740FB9}" srcId="{F32E3E8A-7C50-427F-9105-6CCB0404EBE1}" destId="{74CB338A-D8C0-414B-85A1-888DDCF7349B}" srcOrd="2" destOrd="0" parTransId="{5FC225DC-50DB-4645-8F53-13610148E4B5}" sibTransId="{9345FBBE-D3BA-44F9-9FDD-0A82843A84FC}"/>
    <dgm:cxn modelId="{93FFB79F-8D23-134F-87A2-A3C78159C4CA}" type="presOf" srcId="{A244E86E-AD0F-4B61-8E29-B33E4214D249}" destId="{B801BFA6-D690-604F-A363-8D12B753AAE6}" srcOrd="0" destOrd="0" presId="urn:microsoft.com/office/officeart/2005/8/layout/process4"/>
    <dgm:cxn modelId="{1ED345A5-2A01-C944-9879-A816552C3376}" type="presOf" srcId="{74CB338A-D8C0-414B-85A1-888DDCF7349B}" destId="{E79D9A2B-E768-9747-89BB-A9D6528154FC}" srcOrd="0" destOrd="0" presId="urn:microsoft.com/office/officeart/2005/8/layout/process4"/>
    <dgm:cxn modelId="{2C72C4B3-D037-4DA5-A773-C93949B39D1C}" srcId="{F32E3E8A-7C50-427F-9105-6CCB0404EBE1}" destId="{D5523D48-CF18-42D4-9AA0-3441C4900D9E}" srcOrd="3" destOrd="0" parTransId="{854BD8E0-2851-40FF-964B-78AA55C0F9FD}" sibTransId="{51B38E78-0726-4C2C-A0E0-769DF7FC1B3B}"/>
    <dgm:cxn modelId="{EB4E91B6-490D-E244-95E9-59FF93F126AD}" type="presOf" srcId="{B8327E9D-2415-4C82-B160-630B79B03BD4}" destId="{8FF7A8D2-0FC1-BD4E-822E-D06A34BDB57B}" srcOrd="0" destOrd="0" presId="urn:microsoft.com/office/officeart/2005/8/layout/process4"/>
    <dgm:cxn modelId="{FF9767C8-37D9-E544-8A13-F65FF2A9F785}" type="presOf" srcId="{8657B9D1-19F4-4BD3-9500-E39C39258286}" destId="{4A6189C4-F783-F448-8EE2-C624E136F3EF}" srcOrd="0" destOrd="0" presId="urn:microsoft.com/office/officeart/2005/8/layout/process4"/>
    <dgm:cxn modelId="{A0BA3ECA-F180-4EE2-8EFD-E91628B67F0A}" srcId="{74CB338A-D8C0-414B-85A1-888DDCF7349B}" destId="{38578C42-040D-4291-84C9-5C452801E60F}" srcOrd="2" destOrd="0" parTransId="{2B3A3C10-EE9C-4401-A095-4FD24954E53D}" sibTransId="{895ED3BD-8419-4C74-A7DB-9EE6660D28C9}"/>
    <dgm:cxn modelId="{954BF2D3-7386-49D6-9095-A398F6C3D9E0}" srcId="{F32E3E8A-7C50-427F-9105-6CCB0404EBE1}" destId="{8657B9D1-19F4-4BD3-9500-E39C39258286}" srcOrd="1" destOrd="0" parTransId="{AB12E6D0-897E-4446-B7DD-7A102A25B650}" sibTransId="{671AE598-A5BA-48F5-AB0B-871A82C331E2}"/>
    <dgm:cxn modelId="{044324E6-3E46-4A60-AAB1-99372DFFFBFE}" srcId="{F32E3E8A-7C50-427F-9105-6CCB0404EBE1}" destId="{120FE57E-3B7E-4053-A845-CB59FB8CDAEB}" srcOrd="0" destOrd="0" parTransId="{22D3930D-27FB-45DF-8950-62DACA78A7AC}" sibTransId="{EAD6855F-85F5-484B-A866-1E7F26546142}"/>
    <dgm:cxn modelId="{52AA1DED-6E4B-F846-9FA1-711F9865E304}" type="presOf" srcId="{38578C42-040D-4291-84C9-5C452801E60F}" destId="{5D0FAAC0-E80C-6F4C-B991-461536F28030}" srcOrd="0" destOrd="0" presId="urn:microsoft.com/office/officeart/2005/8/layout/process4"/>
    <dgm:cxn modelId="{59AAFD85-1F5F-0747-872F-931E665622D6}" type="presParOf" srcId="{5DD754C2-8AE2-674E-AA44-F0CF0A602279}" destId="{B34BB556-3215-7D4E-BA4F-B2AFEBF203B9}" srcOrd="0" destOrd="0" presId="urn:microsoft.com/office/officeart/2005/8/layout/process4"/>
    <dgm:cxn modelId="{88887381-55BA-3F44-8FE6-B80A94D5C83F}" type="presParOf" srcId="{B34BB556-3215-7D4E-BA4F-B2AFEBF203B9}" destId="{BEF810A7-2669-DB4C-80FA-4D82276C54C7}" srcOrd="0" destOrd="0" presId="urn:microsoft.com/office/officeart/2005/8/layout/process4"/>
    <dgm:cxn modelId="{86827A70-51DB-194F-B04E-B695DF5F8175}" type="presParOf" srcId="{5DD754C2-8AE2-674E-AA44-F0CF0A602279}" destId="{69963075-9382-7040-8CD4-426244936E9E}" srcOrd="1" destOrd="0" presId="urn:microsoft.com/office/officeart/2005/8/layout/process4"/>
    <dgm:cxn modelId="{21ACF9E1-4E0B-CA43-BB43-95D9835C96F1}" type="presParOf" srcId="{5DD754C2-8AE2-674E-AA44-F0CF0A602279}" destId="{412DBBA2-BFA3-2345-83FB-5FCFE78640A4}" srcOrd="2" destOrd="0" presId="urn:microsoft.com/office/officeart/2005/8/layout/process4"/>
    <dgm:cxn modelId="{522E77EC-5277-CD42-932A-5BD7A0530506}" type="presParOf" srcId="{412DBBA2-BFA3-2345-83FB-5FCFE78640A4}" destId="{E79D9A2B-E768-9747-89BB-A9D6528154FC}" srcOrd="0" destOrd="0" presId="urn:microsoft.com/office/officeart/2005/8/layout/process4"/>
    <dgm:cxn modelId="{BF69BD9F-B884-0040-94CF-0986C25E0485}" type="presParOf" srcId="{412DBBA2-BFA3-2345-83FB-5FCFE78640A4}" destId="{A5C47B43-55AC-A648-AC59-2D40681500B5}" srcOrd="1" destOrd="0" presId="urn:microsoft.com/office/officeart/2005/8/layout/process4"/>
    <dgm:cxn modelId="{306D130E-E64D-AC40-8076-43B4959ED09A}" type="presParOf" srcId="{412DBBA2-BFA3-2345-83FB-5FCFE78640A4}" destId="{0A2919C0-BB74-9540-848F-9D03EA2290E1}" srcOrd="2" destOrd="0" presId="urn:microsoft.com/office/officeart/2005/8/layout/process4"/>
    <dgm:cxn modelId="{7D9C41E2-A8D0-B147-9D4A-65B01C2B32F5}" type="presParOf" srcId="{0A2919C0-BB74-9540-848F-9D03EA2290E1}" destId="{8FF7A8D2-0FC1-BD4E-822E-D06A34BDB57B}" srcOrd="0" destOrd="0" presId="urn:microsoft.com/office/officeart/2005/8/layout/process4"/>
    <dgm:cxn modelId="{A2F42205-CCAE-8844-BE11-13D74F0ED88D}" type="presParOf" srcId="{0A2919C0-BB74-9540-848F-9D03EA2290E1}" destId="{B801BFA6-D690-604F-A363-8D12B753AAE6}" srcOrd="1" destOrd="0" presId="urn:microsoft.com/office/officeart/2005/8/layout/process4"/>
    <dgm:cxn modelId="{8BBF33C1-6D59-5242-BF0B-634A70E87A33}" type="presParOf" srcId="{0A2919C0-BB74-9540-848F-9D03EA2290E1}" destId="{5D0FAAC0-E80C-6F4C-B991-461536F28030}" srcOrd="2" destOrd="0" presId="urn:microsoft.com/office/officeart/2005/8/layout/process4"/>
    <dgm:cxn modelId="{D3E5D192-087C-F948-9FCE-92620274AA6D}" type="presParOf" srcId="{0A2919C0-BB74-9540-848F-9D03EA2290E1}" destId="{72F0CC84-945D-3F44-9A5E-B0831EAD2D33}" srcOrd="3" destOrd="0" presId="urn:microsoft.com/office/officeart/2005/8/layout/process4"/>
    <dgm:cxn modelId="{01773E1B-9E8E-F94A-A0EC-1E64C19891AA}" type="presParOf" srcId="{5DD754C2-8AE2-674E-AA44-F0CF0A602279}" destId="{E93FFBC6-BB08-D54F-9E92-03B9B2459CC0}" srcOrd="3" destOrd="0" presId="urn:microsoft.com/office/officeart/2005/8/layout/process4"/>
    <dgm:cxn modelId="{958129D1-4520-7043-8AE3-F01543BA201E}" type="presParOf" srcId="{5DD754C2-8AE2-674E-AA44-F0CF0A602279}" destId="{3618FC2E-5C0B-D44A-91EC-120B3AC8A819}" srcOrd="4" destOrd="0" presId="urn:microsoft.com/office/officeart/2005/8/layout/process4"/>
    <dgm:cxn modelId="{7346557F-8457-3F46-B027-7485D2E21903}" type="presParOf" srcId="{3618FC2E-5C0B-D44A-91EC-120B3AC8A819}" destId="{4A6189C4-F783-F448-8EE2-C624E136F3EF}" srcOrd="0" destOrd="0" presId="urn:microsoft.com/office/officeart/2005/8/layout/process4"/>
    <dgm:cxn modelId="{7393BCEC-4A09-484D-B3ED-121DD31D8F3A}" type="presParOf" srcId="{5DD754C2-8AE2-674E-AA44-F0CF0A602279}" destId="{C741C33E-DBDC-504A-84CC-D9D9964EA142}" srcOrd="5" destOrd="0" presId="urn:microsoft.com/office/officeart/2005/8/layout/process4"/>
    <dgm:cxn modelId="{538D949C-EB05-3444-87CD-1E6D10A25685}" type="presParOf" srcId="{5DD754C2-8AE2-674E-AA44-F0CF0A602279}" destId="{AD047D99-2D57-4648-817A-CAC3C1F7FC48}" srcOrd="6" destOrd="0" presId="urn:microsoft.com/office/officeart/2005/8/layout/process4"/>
    <dgm:cxn modelId="{131172CC-C04D-5F41-89CC-B6C3DBA82603}" type="presParOf" srcId="{AD047D99-2D57-4648-817A-CAC3C1F7FC48}" destId="{7ABA7142-BFD6-DD46-A5B2-AB2C97ADAB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AA8C4-6BA9-414B-9378-7CBE587081BB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DEF06-CCC7-4A1C-AF0A-916301AE4355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B662-C92D-41A3-817E-A71E4CA0B636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 for tour of Ocean Instrumentation Lab</a:t>
          </a:r>
        </a:p>
      </dsp:txBody>
      <dsp:txXfrm>
        <a:off x="1642860" y="607"/>
        <a:ext cx="4985943" cy="1422390"/>
      </dsp:txXfrm>
    </dsp:sp>
    <dsp:sp modelId="{55C6BC1D-748B-4B3C-88F2-9CA43094AFAF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F74D2-EABA-43E4-A2EC-4E41528C572C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74EC9-155C-4B15-8065-C4A40DAB3614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Lab: Learn git vs. GitHub and their combined capabilities</a:t>
          </a:r>
        </a:p>
      </dsp:txBody>
      <dsp:txXfrm>
        <a:off x="1642860" y="1778595"/>
        <a:ext cx="4985943" cy="1422390"/>
      </dsp:txXfrm>
    </dsp:sp>
    <dsp:sp modelId="{51DEC00C-28B1-4A0C-9961-A85DEBC9457F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814F6-DC13-462D-AC20-7BD385C708FF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E88F3-3DBB-49BB-BF49-9967DB20B5DA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Homework: Prepare to give a short (3–5 mins) presentation next week on your data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810A7-2669-DB4C-80FA-4D82276C54C7}">
      <dsp:nvSpPr>
        <dsp:cNvPr id="0" name=""/>
        <dsp:cNvSpPr/>
      </dsp:nvSpPr>
      <dsp:spPr>
        <a:xfrm>
          <a:off x="0" y="3357542"/>
          <a:ext cx="9618133" cy="7345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Including links to GitHub repos on resumes/CVs will be very attractive to employers/graduate schools!</a:t>
          </a:r>
        </a:p>
      </dsp:txBody>
      <dsp:txXfrm>
        <a:off x="0" y="3357542"/>
        <a:ext cx="9618133" cy="734548"/>
      </dsp:txXfrm>
    </dsp:sp>
    <dsp:sp modelId="{A5C47B43-55AC-A648-AC59-2D40681500B5}">
      <dsp:nvSpPr>
        <dsp:cNvPr id="0" name=""/>
        <dsp:cNvSpPr/>
      </dsp:nvSpPr>
      <dsp:spPr>
        <a:xfrm rot="10800000">
          <a:off x="0" y="2238825"/>
          <a:ext cx="9618133" cy="1129735"/>
        </a:xfrm>
        <a:prstGeom prst="upArrowCallou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Enables collaborative coding with a little more code stability than something like google docs. Collaborate with…</a:t>
          </a:r>
        </a:p>
      </dsp:txBody>
      <dsp:txXfrm rot="-10800000">
        <a:off x="0" y="2238825"/>
        <a:ext cx="9618133" cy="396537"/>
      </dsp:txXfrm>
    </dsp:sp>
    <dsp:sp modelId="{8FF7A8D2-0FC1-BD4E-822E-D06A34BDB57B}">
      <dsp:nvSpPr>
        <dsp:cNvPr id="0" name=""/>
        <dsp:cNvSpPr/>
      </dsp:nvSpPr>
      <dsp:spPr>
        <a:xfrm>
          <a:off x="0" y="2635362"/>
          <a:ext cx="2404533" cy="3377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Teammates</a:t>
          </a:r>
        </a:p>
      </dsp:txBody>
      <dsp:txXfrm>
        <a:off x="0" y="2635362"/>
        <a:ext cx="2404533" cy="337790"/>
      </dsp:txXfrm>
    </dsp:sp>
    <dsp:sp modelId="{B801BFA6-D690-604F-A363-8D12B753AAE6}">
      <dsp:nvSpPr>
        <dsp:cNvPr id="0" name=""/>
        <dsp:cNvSpPr/>
      </dsp:nvSpPr>
      <dsp:spPr>
        <a:xfrm>
          <a:off x="2404533" y="2635362"/>
          <a:ext cx="2404533" cy="337790"/>
        </a:xfrm>
        <a:prstGeom prst="rect">
          <a:avLst/>
        </a:prstGeom>
        <a:solidFill>
          <a:schemeClr val="accent2">
            <a:tint val="40000"/>
            <a:alpha val="90000"/>
            <a:hueOff val="-1363945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5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Rest of this class</a:t>
          </a:r>
        </a:p>
      </dsp:txBody>
      <dsp:txXfrm>
        <a:off x="2404533" y="2635362"/>
        <a:ext cx="2404533" cy="337790"/>
      </dsp:txXfrm>
    </dsp:sp>
    <dsp:sp modelId="{5D0FAAC0-E80C-6F4C-B991-461536F28030}">
      <dsp:nvSpPr>
        <dsp:cNvPr id="0" name=""/>
        <dsp:cNvSpPr/>
      </dsp:nvSpPr>
      <dsp:spPr>
        <a:xfrm>
          <a:off x="4809066" y="2635362"/>
          <a:ext cx="2404533" cy="337790"/>
        </a:xfrm>
        <a:prstGeom prst="rect">
          <a:avLst/>
        </a:prstGeom>
        <a:solidFill>
          <a:schemeClr val="accent2">
            <a:tint val="40000"/>
            <a:alpha val="90000"/>
            <a:hueOff val="-2727891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1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Future classes</a:t>
          </a:r>
        </a:p>
      </dsp:txBody>
      <dsp:txXfrm>
        <a:off x="4809066" y="2635362"/>
        <a:ext cx="2404533" cy="337790"/>
      </dsp:txXfrm>
    </dsp:sp>
    <dsp:sp modelId="{72F0CC84-945D-3F44-9A5E-B0831EAD2D33}">
      <dsp:nvSpPr>
        <dsp:cNvPr id="0" name=""/>
        <dsp:cNvSpPr/>
      </dsp:nvSpPr>
      <dsp:spPr>
        <a:xfrm>
          <a:off x="7213599" y="2635362"/>
          <a:ext cx="2404533" cy="337790"/>
        </a:xfrm>
        <a:prstGeom prst="rect">
          <a:avLst/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People anywhere/anywhen in the world</a:t>
          </a:r>
        </a:p>
      </dsp:txBody>
      <dsp:txXfrm>
        <a:off x="7213599" y="2635362"/>
        <a:ext cx="2404533" cy="337790"/>
      </dsp:txXfrm>
    </dsp:sp>
    <dsp:sp modelId="{4A6189C4-F783-F448-8EE2-C624E136F3EF}">
      <dsp:nvSpPr>
        <dsp:cNvPr id="0" name=""/>
        <dsp:cNvSpPr/>
      </dsp:nvSpPr>
      <dsp:spPr>
        <a:xfrm rot="10800000">
          <a:off x="0" y="1120108"/>
          <a:ext cx="9618133" cy="1129735"/>
        </a:xfrm>
        <a:prstGeom prst="upArrowCallou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Reinforces “open science and engineering” concepts</a:t>
          </a:r>
        </a:p>
      </dsp:txBody>
      <dsp:txXfrm rot="10800000">
        <a:off x="0" y="1120108"/>
        <a:ext cx="9618133" cy="734068"/>
      </dsp:txXfrm>
    </dsp:sp>
    <dsp:sp modelId="{7ABA7142-BFD6-DD46-A5B2-AB2C97ADAB8D}">
      <dsp:nvSpPr>
        <dsp:cNvPr id="0" name=""/>
        <dsp:cNvSpPr/>
      </dsp:nvSpPr>
      <dsp:spPr>
        <a:xfrm rot="10800000">
          <a:off x="0" y="1391"/>
          <a:ext cx="9618133" cy="1129735"/>
        </a:xfrm>
        <a:prstGeom prst="upArrowCallou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Introduced briefly in OCN 350; to be used extensively in OCN 479</a:t>
          </a:r>
        </a:p>
      </dsp:txBody>
      <dsp:txXfrm rot="10800000">
        <a:off x="0" y="1391"/>
        <a:ext cx="9618133" cy="734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B6BF-36C2-FE40-9D87-74A6571A2F6B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1C3B9-7C5A-544A-A12C-9D7873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9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4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m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Scientist/Smart-Coasts/tree/main/Class-02-OILab-To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ABC6-AD3B-2241-B8A3-D8C6DB49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659" y="2468329"/>
            <a:ext cx="4691371" cy="1646302"/>
          </a:xfrm>
        </p:spPr>
        <p:txBody>
          <a:bodyPr/>
          <a:lstStyle/>
          <a:p>
            <a:r>
              <a:rPr lang="en-US" dirty="0"/>
              <a:t>OCN 479-001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D80F-00BD-B04B-94DA-F14DAB20A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59" y="4114628"/>
            <a:ext cx="4691371" cy="1096899"/>
          </a:xfrm>
        </p:spPr>
        <p:txBody>
          <a:bodyPr/>
          <a:lstStyle/>
          <a:p>
            <a:r>
              <a:rPr lang="en-US" dirty="0"/>
              <a:t>Dr. Phil Bresnahan</a:t>
            </a:r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61E575F1-F3B9-074C-99C2-7CB901C9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65" r="17465"/>
          <a:stretch>
            <a:fillRect/>
          </a:stretch>
        </p:blipFill>
        <p:spPr>
          <a:xfrm>
            <a:off x="6242137" y="0"/>
            <a:ext cx="5949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2FCCB-1CF0-184C-BC18-F14D17EA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Today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4C48D1-49C2-DCFF-C692-E3C81F39E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13009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0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FF3B1F-E0DA-764D-F813-255D8D0D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4388-EC98-31E1-D491-A076CE8F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up with one other person (last week’s lab teammate) and pick your favorite dataset on </a:t>
            </a:r>
            <a:r>
              <a:rPr lang="en-US" dirty="0">
                <a:hlinkClick r:id="rId2"/>
              </a:rPr>
              <a:t>https://cormp.org/</a:t>
            </a:r>
            <a:r>
              <a:rPr lang="en-US" dirty="0"/>
              <a:t>. Give a short (3–5 minutes) presentation in class next week on the following:</a:t>
            </a:r>
          </a:p>
          <a:p>
            <a:pPr lvl="1"/>
            <a:r>
              <a:rPr lang="en-US" dirty="0"/>
              <a:t>What the parameter(s) is(are)</a:t>
            </a:r>
          </a:p>
          <a:p>
            <a:pPr lvl="1"/>
            <a:r>
              <a:rPr lang="en-US" dirty="0"/>
              <a:t>What they look like (e.g., time-series plot (screenshot))</a:t>
            </a:r>
          </a:p>
          <a:p>
            <a:pPr lvl="1"/>
            <a:r>
              <a:rPr lang="en-US" dirty="0"/>
              <a:t>How they were measured (look up sensors that measure your parameter)</a:t>
            </a:r>
          </a:p>
          <a:p>
            <a:pPr lvl="1"/>
            <a:r>
              <a:rPr lang="en-US" dirty="0"/>
              <a:t>What studies it would likely be used for</a:t>
            </a:r>
          </a:p>
          <a:p>
            <a:pPr lvl="1"/>
            <a:r>
              <a:rPr lang="en-US" dirty="0"/>
              <a:t>Important technical specifications (look up on website and/or product datasheets)</a:t>
            </a:r>
          </a:p>
          <a:p>
            <a:pPr lvl="1"/>
            <a:r>
              <a:rPr lang="en-US" dirty="0"/>
              <a:t>Why you picked it</a:t>
            </a:r>
          </a:p>
          <a:p>
            <a:r>
              <a:rPr lang="en-US" dirty="0"/>
              <a:t>Your presentation should be no more than two or three slides which you will submit on Canvas (via the Assignment post)</a:t>
            </a:r>
          </a:p>
          <a:p>
            <a:r>
              <a:rPr lang="en-US" dirty="0"/>
              <a:t>You will also deliver presentation in class next week or following week, time-dependent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4B4-3F0C-6548-A5A0-61BADD40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3521-8E92-C9B2-2C67-D350EF7D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yourself with cutting-edge coastal technologies and datasets</a:t>
            </a:r>
          </a:p>
          <a:p>
            <a:r>
              <a:rPr lang="en-US" dirty="0"/>
              <a:t>Connect technology with applications</a:t>
            </a:r>
          </a:p>
          <a:p>
            <a:r>
              <a:rPr lang="en-US" dirty="0"/>
              <a:t>Begin conversations about key metrics (e.g., accuracy, precision, stability, response time, endurance/lifetime, servicing intervals, technical needs)</a:t>
            </a:r>
          </a:p>
        </p:txBody>
      </p:sp>
    </p:spTree>
    <p:extLst>
      <p:ext uri="{BB962C8B-B14F-4D97-AF65-F5344CB8AC3E}">
        <p14:creationId xmlns:p14="http://schemas.microsoft.com/office/powerpoint/2010/main" val="4058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7D0DA-2856-5FEA-A0BA-CA1C173D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3928B9-1804-8231-A2A1-FF70B616F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2594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61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1825-6B95-6218-F915-09269996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FC2A-636B-245A-9D40-DF88A3E9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this page: </a:t>
            </a:r>
            <a:r>
              <a:rPr lang="en-US" dirty="0">
                <a:hlinkClick r:id="rId2"/>
              </a:rPr>
              <a:t>https://github.com/SUPScientist/Smart-Coasts/tree/main/Class-02-OILab-Tour</a:t>
            </a:r>
            <a:endParaRPr lang="en-US" dirty="0"/>
          </a:p>
          <a:p>
            <a:r>
              <a:rPr lang="en-US" dirty="0"/>
              <a:t>After reading everything, complete at least the required and ideally the optional steps</a:t>
            </a:r>
          </a:p>
        </p:txBody>
      </p:sp>
    </p:spTree>
    <p:extLst>
      <p:ext uri="{BB962C8B-B14F-4D97-AF65-F5344CB8AC3E}">
        <p14:creationId xmlns:p14="http://schemas.microsoft.com/office/powerpoint/2010/main" val="362727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{7868AD6E-CAC0-3943-9D4B-686B492674D5}tf10001060</Template>
  <TotalTime>3635</TotalTime>
  <Words>337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OCN 479-001</vt:lpstr>
      <vt:lpstr>Today</vt:lpstr>
      <vt:lpstr>Presentation guidelines</vt:lpstr>
      <vt:lpstr>What’s the point?</vt:lpstr>
      <vt:lpstr>GitHub</vt:lpstr>
      <vt:lpstr>GitHub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OCN 150-801</dc:title>
  <dc:creator>Bresnahan, Philip  J.</dc:creator>
  <cp:lastModifiedBy>Bresnahan, Philip  J.</cp:lastModifiedBy>
  <cp:revision>49</cp:revision>
  <cp:lastPrinted>2020-08-18T14:15:45Z</cp:lastPrinted>
  <dcterms:created xsi:type="dcterms:W3CDTF">2020-08-17T21:29:48Z</dcterms:created>
  <dcterms:modified xsi:type="dcterms:W3CDTF">2024-09-08T19:15:46Z</dcterms:modified>
</cp:coreProperties>
</file>