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9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7"/>
    <p:restoredTop sz="96143"/>
  </p:normalViewPr>
  <p:slideViewPr>
    <p:cSldViewPr snapToGrid="0" snapToObjects="1">
      <p:cViewPr varScale="1">
        <p:scale>
          <a:sx n="124" d="100"/>
          <a:sy n="124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hyperlink" Target="https://github.com/SUPScientist/Smart-Coasts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hyperlink" Target="https://github.com/SUPScientist/Smart-Coas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53810-8BDA-4890-A6AB-B4080F83E0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D37B7D-AB48-494A-AA71-C45B65B5CFCE}">
      <dgm:prSet/>
      <dgm:spPr/>
      <dgm:t>
        <a:bodyPr/>
        <a:lstStyle/>
        <a:p>
          <a:r>
            <a:rPr lang="en-US"/>
            <a:t>Presentations</a:t>
          </a:r>
        </a:p>
      </dgm:t>
    </dgm:pt>
    <dgm:pt modelId="{4A060CDC-01BE-4639-AD70-5F968B0CC889}" type="parTrans" cxnId="{F9B6DA4A-67F8-4813-9B0D-7B0D4867ACBD}">
      <dgm:prSet/>
      <dgm:spPr/>
      <dgm:t>
        <a:bodyPr/>
        <a:lstStyle/>
        <a:p>
          <a:endParaRPr lang="en-US"/>
        </a:p>
      </dgm:t>
    </dgm:pt>
    <dgm:pt modelId="{885BEA8D-D7CD-4013-A796-C10C582EE328}" type="sibTrans" cxnId="{F9B6DA4A-67F8-4813-9B0D-7B0D4867ACBD}">
      <dgm:prSet/>
      <dgm:spPr/>
      <dgm:t>
        <a:bodyPr/>
        <a:lstStyle/>
        <a:p>
          <a:endParaRPr lang="en-US"/>
        </a:p>
      </dgm:t>
    </dgm:pt>
    <dgm:pt modelId="{94416122-3836-4CC4-8E02-4F81A66A6314}">
      <dgm:prSet/>
      <dgm:spPr/>
      <dgm:t>
        <a:bodyPr/>
        <a:lstStyle/>
        <a:p>
          <a:r>
            <a:rPr lang="en-US"/>
            <a:t>Review issues from first lab</a:t>
          </a:r>
        </a:p>
      </dgm:t>
    </dgm:pt>
    <dgm:pt modelId="{2B0F529E-EF6A-4C46-B78A-5FCABC4DA0F8}" type="parTrans" cxnId="{A970B366-0DF2-419E-BD4B-FA91CC7EA20A}">
      <dgm:prSet/>
      <dgm:spPr/>
      <dgm:t>
        <a:bodyPr/>
        <a:lstStyle/>
        <a:p>
          <a:endParaRPr lang="en-US"/>
        </a:p>
      </dgm:t>
    </dgm:pt>
    <dgm:pt modelId="{44161273-2DC5-43EE-BD6A-4DD8E1A16879}" type="sibTrans" cxnId="{A970B366-0DF2-419E-BD4B-FA91CC7EA20A}">
      <dgm:prSet/>
      <dgm:spPr/>
      <dgm:t>
        <a:bodyPr/>
        <a:lstStyle/>
        <a:p>
          <a:endParaRPr lang="en-US"/>
        </a:p>
      </dgm:t>
    </dgm:pt>
    <dgm:pt modelId="{DE2688C8-E0DE-48BD-AA97-DACCDEE61D3E}">
      <dgm:prSet/>
      <dgm:spPr/>
      <dgm:t>
        <a:bodyPr/>
        <a:lstStyle/>
        <a:p>
          <a:r>
            <a:rPr lang="en-US"/>
            <a:t>Complete second lab activity (building off first)</a:t>
          </a:r>
        </a:p>
      </dgm:t>
    </dgm:pt>
    <dgm:pt modelId="{C363977B-5163-4971-BC16-231729046CC5}" type="parTrans" cxnId="{869A8D15-78ED-4354-B4CD-C542A885D913}">
      <dgm:prSet/>
      <dgm:spPr/>
      <dgm:t>
        <a:bodyPr/>
        <a:lstStyle/>
        <a:p>
          <a:endParaRPr lang="en-US"/>
        </a:p>
      </dgm:t>
    </dgm:pt>
    <dgm:pt modelId="{31859F67-66B2-4E34-823F-A0E6678BAACE}" type="sibTrans" cxnId="{869A8D15-78ED-4354-B4CD-C542A885D913}">
      <dgm:prSet/>
      <dgm:spPr/>
      <dgm:t>
        <a:bodyPr/>
        <a:lstStyle/>
        <a:p>
          <a:endParaRPr lang="en-US"/>
        </a:p>
      </dgm:t>
    </dgm:pt>
    <dgm:pt modelId="{5F6E6DCF-A864-46AD-80F0-F73F9D15C94F}" type="pres">
      <dgm:prSet presAssocID="{44253810-8BDA-4890-A6AB-B4080F83E0AB}" presName="root" presStyleCnt="0">
        <dgm:presLayoutVars>
          <dgm:dir/>
          <dgm:resizeHandles val="exact"/>
        </dgm:presLayoutVars>
      </dgm:prSet>
      <dgm:spPr/>
    </dgm:pt>
    <dgm:pt modelId="{1437064C-C0D4-42F3-AE98-1E407BE9D454}" type="pres">
      <dgm:prSet presAssocID="{17D37B7D-AB48-494A-AA71-C45B65B5CFCE}" presName="compNode" presStyleCnt="0"/>
      <dgm:spPr/>
    </dgm:pt>
    <dgm:pt modelId="{3D430581-D146-40B4-B440-819A18107163}" type="pres">
      <dgm:prSet presAssocID="{17D37B7D-AB48-494A-AA71-C45B65B5CFCE}" presName="bgRect" presStyleLbl="bgShp" presStyleIdx="0" presStyleCnt="3"/>
      <dgm:spPr/>
    </dgm:pt>
    <dgm:pt modelId="{90FB9567-95DD-4229-B491-FED06F8892CA}" type="pres">
      <dgm:prSet presAssocID="{17D37B7D-AB48-494A-AA71-C45B65B5CF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6203259-B3FD-4895-9667-0FEE467992C9}" type="pres">
      <dgm:prSet presAssocID="{17D37B7D-AB48-494A-AA71-C45B65B5CFCE}" presName="spaceRect" presStyleCnt="0"/>
      <dgm:spPr/>
    </dgm:pt>
    <dgm:pt modelId="{4E5D4251-0280-4232-AEF8-A638E72AEBA8}" type="pres">
      <dgm:prSet presAssocID="{17D37B7D-AB48-494A-AA71-C45B65B5CFCE}" presName="parTx" presStyleLbl="revTx" presStyleIdx="0" presStyleCnt="3">
        <dgm:presLayoutVars>
          <dgm:chMax val="0"/>
          <dgm:chPref val="0"/>
        </dgm:presLayoutVars>
      </dgm:prSet>
      <dgm:spPr/>
    </dgm:pt>
    <dgm:pt modelId="{1969B499-E4A8-4C86-8B9B-8A70D6470181}" type="pres">
      <dgm:prSet presAssocID="{885BEA8D-D7CD-4013-A796-C10C582EE328}" presName="sibTrans" presStyleCnt="0"/>
      <dgm:spPr/>
    </dgm:pt>
    <dgm:pt modelId="{FB3DE282-176D-4428-B383-4EF078D4D397}" type="pres">
      <dgm:prSet presAssocID="{94416122-3836-4CC4-8E02-4F81A66A6314}" presName="compNode" presStyleCnt="0"/>
      <dgm:spPr/>
    </dgm:pt>
    <dgm:pt modelId="{2AD8A881-3060-44D8-A80B-4BFBB60E3A4C}" type="pres">
      <dgm:prSet presAssocID="{94416122-3836-4CC4-8E02-4F81A66A6314}" presName="bgRect" presStyleLbl="bgShp" presStyleIdx="1" presStyleCnt="3"/>
      <dgm:spPr/>
    </dgm:pt>
    <dgm:pt modelId="{9D3B4D98-EDBB-4AD3-B460-458B41345201}" type="pres">
      <dgm:prSet presAssocID="{94416122-3836-4CC4-8E02-4F81A66A63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6351E1-5006-4B18-993F-318824F56844}" type="pres">
      <dgm:prSet presAssocID="{94416122-3836-4CC4-8E02-4F81A66A6314}" presName="spaceRect" presStyleCnt="0"/>
      <dgm:spPr/>
    </dgm:pt>
    <dgm:pt modelId="{4EE866C1-79DA-4F31-8A06-38C068669DD1}" type="pres">
      <dgm:prSet presAssocID="{94416122-3836-4CC4-8E02-4F81A66A6314}" presName="parTx" presStyleLbl="revTx" presStyleIdx="1" presStyleCnt="3">
        <dgm:presLayoutVars>
          <dgm:chMax val="0"/>
          <dgm:chPref val="0"/>
        </dgm:presLayoutVars>
      </dgm:prSet>
      <dgm:spPr/>
    </dgm:pt>
    <dgm:pt modelId="{5B11B7F9-1499-4341-B4B8-3A6A812FE2F8}" type="pres">
      <dgm:prSet presAssocID="{44161273-2DC5-43EE-BD6A-4DD8E1A16879}" presName="sibTrans" presStyleCnt="0"/>
      <dgm:spPr/>
    </dgm:pt>
    <dgm:pt modelId="{2E430E43-1D4D-46FE-90A2-BB08166E76A9}" type="pres">
      <dgm:prSet presAssocID="{DE2688C8-E0DE-48BD-AA97-DACCDEE61D3E}" presName="compNode" presStyleCnt="0"/>
      <dgm:spPr/>
    </dgm:pt>
    <dgm:pt modelId="{97E6A3BE-A131-412D-AF9A-39CD29F54CB3}" type="pres">
      <dgm:prSet presAssocID="{DE2688C8-E0DE-48BD-AA97-DACCDEE61D3E}" presName="bgRect" presStyleLbl="bgShp" presStyleIdx="2" presStyleCnt="3"/>
      <dgm:spPr/>
    </dgm:pt>
    <dgm:pt modelId="{C86F8E98-948D-4409-AA6F-444440ADD01C}" type="pres">
      <dgm:prSet presAssocID="{DE2688C8-E0DE-48BD-AA97-DACCDEE61D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E86F081-4718-46A1-BCF7-790B33E5B276}" type="pres">
      <dgm:prSet presAssocID="{DE2688C8-E0DE-48BD-AA97-DACCDEE61D3E}" presName="spaceRect" presStyleCnt="0"/>
      <dgm:spPr/>
    </dgm:pt>
    <dgm:pt modelId="{317B1099-CFC9-49F8-9401-24716FFAABEF}" type="pres">
      <dgm:prSet presAssocID="{DE2688C8-E0DE-48BD-AA97-DACCDEE61D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69A8D15-78ED-4354-B4CD-C542A885D913}" srcId="{44253810-8BDA-4890-A6AB-B4080F83E0AB}" destId="{DE2688C8-E0DE-48BD-AA97-DACCDEE61D3E}" srcOrd="2" destOrd="0" parTransId="{C363977B-5163-4971-BC16-231729046CC5}" sibTransId="{31859F67-66B2-4E34-823F-A0E6678BAACE}"/>
    <dgm:cxn modelId="{D83D3A48-A973-477F-B193-E7ECB3540915}" type="presOf" srcId="{94416122-3836-4CC4-8E02-4F81A66A6314}" destId="{4EE866C1-79DA-4F31-8A06-38C068669DD1}" srcOrd="0" destOrd="0" presId="urn:microsoft.com/office/officeart/2018/2/layout/IconVerticalSolidList"/>
    <dgm:cxn modelId="{F9B6DA4A-67F8-4813-9B0D-7B0D4867ACBD}" srcId="{44253810-8BDA-4890-A6AB-B4080F83E0AB}" destId="{17D37B7D-AB48-494A-AA71-C45B65B5CFCE}" srcOrd="0" destOrd="0" parTransId="{4A060CDC-01BE-4639-AD70-5F968B0CC889}" sibTransId="{885BEA8D-D7CD-4013-A796-C10C582EE328}"/>
    <dgm:cxn modelId="{A970B366-0DF2-419E-BD4B-FA91CC7EA20A}" srcId="{44253810-8BDA-4890-A6AB-B4080F83E0AB}" destId="{94416122-3836-4CC4-8E02-4F81A66A6314}" srcOrd="1" destOrd="0" parTransId="{2B0F529E-EF6A-4C46-B78A-5FCABC4DA0F8}" sibTransId="{44161273-2DC5-43EE-BD6A-4DD8E1A16879}"/>
    <dgm:cxn modelId="{9AEAE68F-ABF5-43C0-BE5B-3C9525316A19}" type="presOf" srcId="{17D37B7D-AB48-494A-AA71-C45B65B5CFCE}" destId="{4E5D4251-0280-4232-AEF8-A638E72AEBA8}" srcOrd="0" destOrd="0" presId="urn:microsoft.com/office/officeart/2018/2/layout/IconVerticalSolidList"/>
    <dgm:cxn modelId="{FBBCABB1-B649-4096-A16D-DAF906BADB32}" type="presOf" srcId="{DE2688C8-E0DE-48BD-AA97-DACCDEE61D3E}" destId="{317B1099-CFC9-49F8-9401-24716FFAABEF}" srcOrd="0" destOrd="0" presId="urn:microsoft.com/office/officeart/2018/2/layout/IconVerticalSolidList"/>
    <dgm:cxn modelId="{730C66CB-0CDB-4C7E-9551-7055079C056A}" type="presOf" srcId="{44253810-8BDA-4890-A6AB-B4080F83E0AB}" destId="{5F6E6DCF-A864-46AD-80F0-F73F9D15C94F}" srcOrd="0" destOrd="0" presId="urn:microsoft.com/office/officeart/2018/2/layout/IconVerticalSolidList"/>
    <dgm:cxn modelId="{A5B076AC-AE5B-48DC-B2EF-B5EE69079A4A}" type="presParOf" srcId="{5F6E6DCF-A864-46AD-80F0-F73F9D15C94F}" destId="{1437064C-C0D4-42F3-AE98-1E407BE9D454}" srcOrd="0" destOrd="0" presId="urn:microsoft.com/office/officeart/2018/2/layout/IconVerticalSolidList"/>
    <dgm:cxn modelId="{551433DC-0C6A-42D4-848B-A3B28E51E5E1}" type="presParOf" srcId="{1437064C-C0D4-42F3-AE98-1E407BE9D454}" destId="{3D430581-D146-40B4-B440-819A18107163}" srcOrd="0" destOrd="0" presId="urn:microsoft.com/office/officeart/2018/2/layout/IconVerticalSolidList"/>
    <dgm:cxn modelId="{27B6849E-CD3C-4F6D-A924-BB3B1E873382}" type="presParOf" srcId="{1437064C-C0D4-42F3-AE98-1E407BE9D454}" destId="{90FB9567-95DD-4229-B491-FED06F8892CA}" srcOrd="1" destOrd="0" presId="urn:microsoft.com/office/officeart/2018/2/layout/IconVerticalSolidList"/>
    <dgm:cxn modelId="{3E53F716-1B35-436E-A510-4D19C3A379AF}" type="presParOf" srcId="{1437064C-C0D4-42F3-AE98-1E407BE9D454}" destId="{66203259-B3FD-4895-9667-0FEE467992C9}" srcOrd="2" destOrd="0" presId="urn:microsoft.com/office/officeart/2018/2/layout/IconVerticalSolidList"/>
    <dgm:cxn modelId="{F3695033-2C64-4DDF-8309-EFFB854E8D6C}" type="presParOf" srcId="{1437064C-C0D4-42F3-AE98-1E407BE9D454}" destId="{4E5D4251-0280-4232-AEF8-A638E72AEBA8}" srcOrd="3" destOrd="0" presId="urn:microsoft.com/office/officeart/2018/2/layout/IconVerticalSolidList"/>
    <dgm:cxn modelId="{3559BB01-7775-4B87-BFDA-3E9A4E9EED5E}" type="presParOf" srcId="{5F6E6DCF-A864-46AD-80F0-F73F9D15C94F}" destId="{1969B499-E4A8-4C86-8B9B-8A70D6470181}" srcOrd="1" destOrd="0" presId="urn:microsoft.com/office/officeart/2018/2/layout/IconVerticalSolidList"/>
    <dgm:cxn modelId="{2608134D-AA44-45CC-B962-70740B0B800A}" type="presParOf" srcId="{5F6E6DCF-A864-46AD-80F0-F73F9D15C94F}" destId="{FB3DE282-176D-4428-B383-4EF078D4D397}" srcOrd="2" destOrd="0" presId="urn:microsoft.com/office/officeart/2018/2/layout/IconVerticalSolidList"/>
    <dgm:cxn modelId="{91F2513C-C7D9-48EE-B070-1B0016A10B9E}" type="presParOf" srcId="{FB3DE282-176D-4428-B383-4EF078D4D397}" destId="{2AD8A881-3060-44D8-A80B-4BFBB60E3A4C}" srcOrd="0" destOrd="0" presId="urn:microsoft.com/office/officeart/2018/2/layout/IconVerticalSolidList"/>
    <dgm:cxn modelId="{82266A2A-CB0F-4D50-A43E-D9D8ED1CE042}" type="presParOf" srcId="{FB3DE282-176D-4428-B383-4EF078D4D397}" destId="{9D3B4D98-EDBB-4AD3-B460-458B41345201}" srcOrd="1" destOrd="0" presId="urn:microsoft.com/office/officeart/2018/2/layout/IconVerticalSolidList"/>
    <dgm:cxn modelId="{962B073F-3E91-4229-927B-77E378AD94F8}" type="presParOf" srcId="{FB3DE282-176D-4428-B383-4EF078D4D397}" destId="{C06351E1-5006-4B18-993F-318824F56844}" srcOrd="2" destOrd="0" presId="urn:microsoft.com/office/officeart/2018/2/layout/IconVerticalSolidList"/>
    <dgm:cxn modelId="{3D72BE2A-3C68-4129-AA5F-3ED47036FCC5}" type="presParOf" srcId="{FB3DE282-176D-4428-B383-4EF078D4D397}" destId="{4EE866C1-79DA-4F31-8A06-38C068669DD1}" srcOrd="3" destOrd="0" presId="urn:microsoft.com/office/officeart/2018/2/layout/IconVerticalSolidList"/>
    <dgm:cxn modelId="{EA810DA5-706D-4EAD-A9AA-EF2A893EF6F6}" type="presParOf" srcId="{5F6E6DCF-A864-46AD-80F0-F73F9D15C94F}" destId="{5B11B7F9-1499-4341-B4B8-3A6A812FE2F8}" srcOrd="3" destOrd="0" presId="urn:microsoft.com/office/officeart/2018/2/layout/IconVerticalSolidList"/>
    <dgm:cxn modelId="{FF607794-D674-4B7B-B8F5-68B1DEF44E30}" type="presParOf" srcId="{5F6E6DCF-A864-46AD-80F0-F73F9D15C94F}" destId="{2E430E43-1D4D-46FE-90A2-BB08166E76A9}" srcOrd="4" destOrd="0" presId="urn:microsoft.com/office/officeart/2018/2/layout/IconVerticalSolidList"/>
    <dgm:cxn modelId="{41BD4DCA-D274-4D81-8108-D8862735474F}" type="presParOf" srcId="{2E430E43-1D4D-46FE-90A2-BB08166E76A9}" destId="{97E6A3BE-A131-412D-AF9A-39CD29F54CB3}" srcOrd="0" destOrd="0" presId="urn:microsoft.com/office/officeart/2018/2/layout/IconVerticalSolidList"/>
    <dgm:cxn modelId="{B3ECFCD9-033F-4659-A231-197DD0E644A9}" type="presParOf" srcId="{2E430E43-1D4D-46FE-90A2-BB08166E76A9}" destId="{C86F8E98-948D-4409-AA6F-444440ADD01C}" srcOrd="1" destOrd="0" presId="urn:microsoft.com/office/officeart/2018/2/layout/IconVerticalSolidList"/>
    <dgm:cxn modelId="{3E25FEA1-A834-4B2A-88F6-5EA878405C2C}" type="presParOf" srcId="{2E430E43-1D4D-46FE-90A2-BB08166E76A9}" destId="{FE86F081-4718-46A1-BCF7-790B33E5B276}" srcOrd="2" destOrd="0" presId="urn:microsoft.com/office/officeart/2018/2/layout/IconVerticalSolidList"/>
    <dgm:cxn modelId="{0EBEC27D-90C5-4C75-B59C-0F2488F6C614}" type="presParOf" srcId="{2E430E43-1D4D-46FE-90A2-BB08166E76A9}" destId="{317B1099-CFC9-49F8-9401-24716FFAAB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F873BD-64B0-485D-AF40-C841A702F46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A90C52-1218-4DD3-8A8D-EB52B32B501F}">
      <dgm:prSet/>
      <dgm:spPr/>
      <dgm:t>
        <a:bodyPr/>
        <a:lstStyle/>
        <a:p>
          <a:r>
            <a:rPr lang="en-US"/>
            <a:t>Familiarize yourself with cutting-edge coastal technologies</a:t>
          </a:r>
        </a:p>
      </dgm:t>
    </dgm:pt>
    <dgm:pt modelId="{537B386D-9087-47B6-8C8E-A8943BE379A9}" type="parTrans" cxnId="{5784472B-70F6-42CB-AE02-3946A6A78AC3}">
      <dgm:prSet/>
      <dgm:spPr/>
      <dgm:t>
        <a:bodyPr/>
        <a:lstStyle/>
        <a:p>
          <a:endParaRPr lang="en-US"/>
        </a:p>
      </dgm:t>
    </dgm:pt>
    <dgm:pt modelId="{96D6EBE7-6BE8-48B7-B43A-EC5D229F088C}" type="sibTrans" cxnId="{5784472B-70F6-42CB-AE02-3946A6A78A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8F687E3-EE38-477B-9E8F-290907EE89D3}">
      <dgm:prSet/>
      <dgm:spPr/>
      <dgm:t>
        <a:bodyPr/>
        <a:lstStyle/>
        <a:p>
          <a:r>
            <a:rPr lang="en-US"/>
            <a:t>Connect technology with applications</a:t>
          </a:r>
        </a:p>
      </dgm:t>
    </dgm:pt>
    <dgm:pt modelId="{6E371E87-EE90-4F40-ADFA-A8EDAA569965}" type="parTrans" cxnId="{778FC7CB-B707-4600-8133-99288BB42380}">
      <dgm:prSet/>
      <dgm:spPr/>
      <dgm:t>
        <a:bodyPr/>
        <a:lstStyle/>
        <a:p>
          <a:endParaRPr lang="en-US"/>
        </a:p>
      </dgm:t>
    </dgm:pt>
    <dgm:pt modelId="{959E4BCD-1562-40FB-941D-4DF7BA539E60}" type="sibTrans" cxnId="{778FC7CB-B707-4600-8133-99288BB4238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5626904-F402-412F-B878-2764F3D686E3}">
      <dgm:prSet/>
      <dgm:spPr/>
      <dgm:t>
        <a:bodyPr/>
        <a:lstStyle/>
        <a:p>
          <a:r>
            <a:rPr lang="en-US"/>
            <a:t>Begin conversations about key metrics (e.g., accuracy, precision, stability, response time, endurance/lifetime, servicing intervals, technical needs)</a:t>
          </a:r>
        </a:p>
      </dgm:t>
    </dgm:pt>
    <dgm:pt modelId="{D8867B3D-33D8-458D-B8D1-42F90F0DFB45}" type="parTrans" cxnId="{FC69D92D-98A0-458B-AD1C-F41F39DBB76C}">
      <dgm:prSet/>
      <dgm:spPr/>
      <dgm:t>
        <a:bodyPr/>
        <a:lstStyle/>
        <a:p>
          <a:endParaRPr lang="en-US"/>
        </a:p>
      </dgm:t>
    </dgm:pt>
    <dgm:pt modelId="{17DC5819-5CCB-4327-8B0A-9625E642F6F8}" type="sibTrans" cxnId="{FC69D92D-98A0-458B-AD1C-F41F39DBB76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EAC3CFA-1ACF-9B47-9CE2-AD513E581773}" type="pres">
      <dgm:prSet presAssocID="{4EF873BD-64B0-485D-AF40-C841A702F467}" presName="Name0" presStyleCnt="0">
        <dgm:presLayoutVars>
          <dgm:animLvl val="lvl"/>
          <dgm:resizeHandles val="exact"/>
        </dgm:presLayoutVars>
      </dgm:prSet>
      <dgm:spPr/>
    </dgm:pt>
    <dgm:pt modelId="{8DDB7AD0-A4D6-204C-8C53-688CC6D7B20E}" type="pres">
      <dgm:prSet presAssocID="{D8A90C52-1218-4DD3-8A8D-EB52B32B501F}" presName="compositeNode" presStyleCnt="0">
        <dgm:presLayoutVars>
          <dgm:bulletEnabled val="1"/>
        </dgm:presLayoutVars>
      </dgm:prSet>
      <dgm:spPr/>
    </dgm:pt>
    <dgm:pt modelId="{F1FBC9EE-7564-2548-B3E3-3480914B82A1}" type="pres">
      <dgm:prSet presAssocID="{D8A90C52-1218-4DD3-8A8D-EB52B32B501F}" presName="bgRect" presStyleLbl="bgAccFollowNode1" presStyleIdx="0" presStyleCnt="3"/>
      <dgm:spPr/>
    </dgm:pt>
    <dgm:pt modelId="{04E0049E-19B0-B447-B048-259F1EA3DA34}" type="pres">
      <dgm:prSet presAssocID="{96D6EBE7-6BE8-48B7-B43A-EC5D229F088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C539817-7277-0941-AD2D-50D2CC82DB17}" type="pres">
      <dgm:prSet presAssocID="{D8A90C52-1218-4DD3-8A8D-EB52B32B501F}" presName="bottomLine" presStyleLbl="alignNode1" presStyleIdx="1" presStyleCnt="6">
        <dgm:presLayoutVars/>
      </dgm:prSet>
      <dgm:spPr/>
    </dgm:pt>
    <dgm:pt modelId="{2B3C1472-E88D-A349-8560-8B7154CDF3AD}" type="pres">
      <dgm:prSet presAssocID="{D8A90C52-1218-4DD3-8A8D-EB52B32B501F}" presName="nodeText" presStyleLbl="bgAccFollowNode1" presStyleIdx="0" presStyleCnt="3">
        <dgm:presLayoutVars>
          <dgm:bulletEnabled val="1"/>
        </dgm:presLayoutVars>
      </dgm:prSet>
      <dgm:spPr/>
    </dgm:pt>
    <dgm:pt modelId="{12779980-B7D2-694A-818F-260DA0CBF9F4}" type="pres">
      <dgm:prSet presAssocID="{96D6EBE7-6BE8-48B7-B43A-EC5D229F088C}" presName="sibTrans" presStyleCnt="0"/>
      <dgm:spPr/>
    </dgm:pt>
    <dgm:pt modelId="{58EB3173-9A8E-B14D-9E8B-7514D680AE1F}" type="pres">
      <dgm:prSet presAssocID="{38F687E3-EE38-477B-9E8F-290907EE89D3}" presName="compositeNode" presStyleCnt="0">
        <dgm:presLayoutVars>
          <dgm:bulletEnabled val="1"/>
        </dgm:presLayoutVars>
      </dgm:prSet>
      <dgm:spPr/>
    </dgm:pt>
    <dgm:pt modelId="{7B96B935-24EA-EB40-89FD-D7318D16D50C}" type="pres">
      <dgm:prSet presAssocID="{38F687E3-EE38-477B-9E8F-290907EE89D3}" presName="bgRect" presStyleLbl="bgAccFollowNode1" presStyleIdx="1" presStyleCnt="3"/>
      <dgm:spPr/>
    </dgm:pt>
    <dgm:pt modelId="{B8E7D984-B597-F640-A353-0096525A7833}" type="pres">
      <dgm:prSet presAssocID="{959E4BCD-1562-40FB-941D-4DF7BA539E6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7E799F2-F034-3241-B2BA-9DC35473781F}" type="pres">
      <dgm:prSet presAssocID="{38F687E3-EE38-477B-9E8F-290907EE89D3}" presName="bottomLine" presStyleLbl="alignNode1" presStyleIdx="3" presStyleCnt="6">
        <dgm:presLayoutVars/>
      </dgm:prSet>
      <dgm:spPr/>
    </dgm:pt>
    <dgm:pt modelId="{60B57999-CF4D-C64A-9F3E-59FBC37E82F7}" type="pres">
      <dgm:prSet presAssocID="{38F687E3-EE38-477B-9E8F-290907EE89D3}" presName="nodeText" presStyleLbl="bgAccFollowNode1" presStyleIdx="1" presStyleCnt="3">
        <dgm:presLayoutVars>
          <dgm:bulletEnabled val="1"/>
        </dgm:presLayoutVars>
      </dgm:prSet>
      <dgm:spPr/>
    </dgm:pt>
    <dgm:pt modelId="{43CF444A-074D-884C-B111-0CA612C19F9F}" type="pres">
      <dgm:prSet presAssocID="{959E4BCD-1562-40FB-941D-4DF7BA539E60}" presName="sibTrans" presStyleCnt="0"/>
      <dgm:spPr/>
    </dgm:pt>
    <dgm:pt modelId="{FEBD78A8-E2B6-3944-A99D-8864AEABD575}" type="pres">
      <dgm:prSet presAssocID="{15626904-F402-412F-B878-2764F3D686E3}" presName="compositeNode" presStyleCnt="0">
        <dgm:presLayoutVars>
          <dgm:bulletEnabled val="1"/>
        </dgm:presLayoutVars>
      </dgm:prSet>
      <dgm:spPr/>
    </dgm:pt>
    <dgm:pt modelId="{5789D2EF-0DC1-2342-8D66-D61C7B38789C}" type="pres">
      <dgm:prSet presAssocID="{15626904-F402-412F-B878-2764F3D686E3}" presName="bgRect" presStyleLbl="bgAccFollowNode1" presStyleIdx="2" presStyleCnt="3"/>
      <dgm:spPr/>
    </dgm:pt>
    <dgm:pt modelId="{D84A6CC1-8065-AA44-9460-EE142F5AB2F3}" type="pres">
      <dgm:prSet presAssocID="{17DC5819-5CCB-4327-8B0A-9625E642F6F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D93CDA7-6FAD-014D-BC5D-C4137E5FFF18}" type="pres">
      <dgm:prSet presAssocID="{15626904-F402-412F-B878-2764F3D686E3}" presName="bottomLine" presStyleLbl="alignNode1" presStyleIdx="5" presStyleCnt="6">
        <dgm:presLayoutVars/>
      </dgm:prSet>
      <dgm:spPr/>
    </dgm:pt>
    <dgm:pt modelId="{899EE609-D8A8-2F48-8E7B-60464B27E75C}" type="pres">
      <dgm:prSet presAssocID="{15626904-F402-412F-B878-2764F3D686E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784472B-70F6-42CB-AE02-3946A6A78AC3}" srcId="{4EF873BD-64B0-485D-AF40-C841A702F467}" destId="{D8A90C52-1218-4DD3-8A8D-EB52B32B501F}" srcOrd="0" destOrd="0" parTransId="{537B386D-9087-47B6-8C8E-A8943BE379A9}" sibTransId="{96D6EBE7-6BE8-48B7-B43A-EC5D229F088C}"/>
    <dgm:cxn modelId="{FC69D92D-98A0-458B-AD1C-F41F39DBB76C}" srcId="{4EF873BD-64B0-485D-AF40-C841A702F467}" destId="{15626904-F402-412F-B878-2764F3D686E3}" srcOrd="2" destOrd="0" parTransId="{D8867B3D-33D8-458D-B8D1-42F90F0DFB45}" sibTransId="{17DC5819-5CCB-4327-8B0A-9625E642F6F8}"/>
    <dgm:cxn modelId="{84261438-1520-8043-B90C-22F2A44270F0}" type="presOf" srcId="{15626904-F402-412F-B878-2764F3D686E3}" destId="{899EE609-D8A8-2F48-8E7B-60464B27E75C}" srcOrd="1" destOrd="0" presId="urn:microsoft.com/office/officeart/2016/7/layout/BasicLinearProcessNumbered"/>
    <dgm:cxn modelId="{8186E240-A1BB-204E-BCC9-41C93F0CF6FF}" type="presOf" srcId="{38F687E3-EE38-477B-9E8F-290907EE89D3}" destId="{7B96B935-24EA-EB40-89FD-D7318D16D50C}" srcOrd="0" destOrd="0" presId="urn:microsoft.com/office/officeart/2016/7/layout/BasicLinearProcessNumbered"/>
    <dgm:cxn modelId="{907FAA44-606D-CB4E-9AF4-9C479B95D11B}" type="presOf" srcId="{15626904-F402-412F-B878-2764F3D686E3}" destId="{5789D2EF-0DC1-2342-8D66-D61C7B38789C}" srcOrd="0" destOrd="0" presId="urn:microsoft.com/office/officeart/2016/7/layout/BasicLinearProcessNumbered"/>
    <dgm:cxn modelId="{5645B14E-F224-5D49-93A3-4848F56E5DC0}" type="presOf" srcId="{17DC5819-5CCB-4327-8B0A-9625E642F6F8}" destId="{D84A6CC1-8065-AA44-9460-EE142F5AB2F3}" srcOrd="0" destOrd="0" presId="urn:microsoft.com/office/officeart/2016/7/layout/BasicLinearProcessNumbered"/>
    <dgm:cxn modelId="{DBE4D65B-E280-3A42-8507-F9EF760C7EDB}" type="presOf" srcId="{D8A90C52-1218-4DD3-8A8D-EB52B32B501F}" destId="{2B3C1472-E88D-A349-8560-8B7154CDF3AD}" srcOrd="1" destOrd="0" presId="urn:microsoft.com/office/officeart/2016/7/layout/BasicLinearProcessNumbered"/>
    <dgm:cxn modelId="{1CA0DEA8-44C9-354C-9329-102B50F1776E}" type="presOf" srcId="{96D6EBE7-6BE8-48B7-B43A-EC5D229F088C}" destId="{04E0049E-19B0-B447-B048-259F1EA3DA34}" srcOrd="0" destOrd="0" presId="urn:microsoft.com/office/officeart/2016/7/layout/BasicLinearProcessNumbered"/>
    <dgm:cxn modelId="{406034AA-EA17-7943-9BD8-6EEC0E0D1039}" type="presOf" srcId="{D8A90C52-1218-4DD3-8A8D-EB52B32B501F}" destId="{F1FBC9EE-7564-2548-B3E3-3480914B82A1}" srcOrd="0" destOrd="0" presId="urn:microsoft.com/office/officeart/2016/7/layout/BasicLinearProcessNumbered"/>
    <dgm:cxn modelId="{138255C5-27A2-F748-91F4-DB1D2E8BD215}" type="presOf" srcId="{4EF873BD-64B0-485D-AF40-C841A702F467}" destId="{DEAC3CFA-1ACF-9B47-9CE2-AD513E581773}" srcOrd="0" destOrd="0" presId="urn:microsoft.com/office/officeart/2016/7/layout/BasicLinearProcessNumbered"/>
    <dgm:cxn modelId="{904113C8-8126-CB47-B802-019A9745909A}" type="presOf" srcId="{959E4BCD-1562-40FB-941D-4DF7BA539E60}" destId="{B8E7D984-B597-F640-A353-0096525A7833}" srcOrd="0" destOrd="0" presId="urn:microsoft.com/office/officeart/2016/7/layout/BasicLinearProcessNumbered"/>
    <dgm:cxn modelId="{778FC7CB-B707-4600-8133-99288BB42380}" srcId="{4EF873BD-64B0-485D-AF40-C841A702F467}" destId="{38F687E3-EE38-477B-9E8F-290907EE89D3}" srcOrd="1" destOrd="0" parTransId="{6E371E87-EE90-4F40-ADFA-A8EDAA569965}" sibTransId="{959E4BCD-1562-40FB-941D-4DF7BA539E60}"/>
    <dgm:cxn modelId="{23FC14E8-2ECE-1346-88EA-59BF43B9FEA1}" type="presOf" srcId="{38F687E3-EE38-477B-9E8F-290907EE89D3}" destId="{60B57999-CF4D-C64A-9F3E-59FBC37E82F7}" srcOrd="1" destOrd="0" presId="urn:microsoft.com/office/officeart/2016/7/layout/BasicLinearProcessNumbered"/>
    <dgm:cxn modelId="{F4B0AF59-C1C8-9049-8D9B-E492C61E2BC5}" type="presParOf" srcId="{DEAC3CFA-1ACF-9B47-9CE2-AD513E581773}" destId="{8DDB7AD0-A4D6-204C-8C53-688CC6D7B20E}" srcOrd="0" destOrd="0" presId="urn:microsoft.com/office/officeart/2016/7/layout/BasicLinearProcessNumbered"/>
    <dgm:cxn modelId="{19FC7695-B84B-A146-ABB5-364851B7E907}" type="presParOf" srcId="{8DDB7AD0-A4D6-204C-8C53-688CC6D7B20E}" destId="{F1FBC9EE-7564-2548-B3E3-3480914B82A1}" srcOrd="0" destOrd="0" presId="urn:microsoft.com/office/officeart/2016/7/layout/BasicLinearProcessNumbered"/>
    <dgm:cxn modelId="{8DC113DB-7EAC-D746-8D8C-E44F14C75121}" type="presParOf" srcId="{8DDB7AD0-A4D6-204C-8C53-688CC6D7B20E}" destId="{04E0049E-19B0-B447-B048-259F1EA3DA34}" srcOrd="1" destOrd="0" presId="urn:microsoft.com/office/officeart/2016/7/layout/BasicLinearProcessNumbered"/>
    <dgm:cxn modelId="{10FDF9E8-1533-F043-B17C-6AE30352F163}" type="presParOf" srcId="{8DDB7AD0-A4D6-204C-8C53-688CC6D7B20E}" destId="{1C539817-7277-0941-AD2D-50D2CC82DB17}" srcOrd="2" destOrd="0" presId="urn:microsoft.com/office/officeart/2016/7/layout/BasicLinearProcessNumbered"/>
    <dgm:cxn modelId="{BF03E936-FDA5-114F-9E1B-037E1D60B844}" type="presParOf" srcId="{8DDB7AD0-A4D6-204C-8C53-688CC6D7B20E}" destId="{2B3C1472-E88D-A349-8560-8B7154CDF3AD}" srcOrd="3" destOrd="0" presId="urn:microsoft.com/office/officeart/2016/7/layout/BasicLinearProcessNumbered"/>
    <dgm:cxn modelId="{881DD581-2AAD-424B-A1A7-13EF2D160E48}" type="presParOf" srcId="{DEAC3CFA-1ACF-9B47-9CE2-AD513E581773}" destId="{12779980-B7D2-694A-818F-260DA0CBF9F4}" srcOrd="1" destOrd="0" presId="urn:microsoft.com/office/officeart/2016/7/layout/BasicLinearProcessNumbered"/>
    <dgm:cxn modelId="{9D74C023-0CF5-5B4D-BD6D-7B11328481A5}" type="presParOf" srcId="{DEAC3CFA-1ACF-9B47-9CE2-AD513E581773}" destId="{58EB3173-9A8E-B14D-9E8B-7514D680AE1F}" srcOrd="2" destOrd="0" presId="urn:microsoft.com/office/officeart/2016/7/layout/BasicLinearProcessNumbered"/>
    <dgm:cxn modelId="{0AF9914A-DA59-2649-9D9B-F3F04F04A365}" type="presParOf" srcId="{58EB3173-9A8E-B14D-9E8B-7514D680AE1F}" destId="{7B96B935-24EA-EB40-89FD-D7318D16D50C}" srcOrd="0" destOrd="0" presId="urn:microsoft.com/office/officeart/2016/7/layout/BasicLinearProcessNumbered"/>
    <dgm:cxn modelId="{9418E3F6-0F36-3E4E-9AC3-3DD8936763E2}" type="presParOf" srcId="{58EB3173-9A8E-B14D-9E8B-7514D680AE1F}" destId="{B8E7D984-B597-F640-A353-0096525A7833}" srcOrd="1" destOrd="0" presId="urn:microsoft.com/office/officeart/2016/7/layout/BasicLinearProcessNumbered"/>
    <dgm:cxn modelId="{06C867DA-500F-D149-870C-9C5791C080BA}" type="presParOf" srcId="{58EB3173-9A8E-B14D-9E8B-7514D680AE1F}" destId="{47E799F2-F034-3241-B2BA-9DC35473781F}" srcOrd="2" destOrd="0" presId="urn:microsoft.com/office/officeart/2016/7/layout/BasicLinearProcessNumbered"/>
    <dgm:cxn modelId="{39DADEA4-648F-F744-8B25-9A1A0C48A6DA}" type="presParOf" srcId="{58EB3173-9A8E-B14D-9E8B-7514D680AE1F}" destId="{60B57999-CF4D-C64A-9F3E-59FBC37E82F7}" srcOrd="3" destOrd="0" presId="urn:microsoft.com/office/officeart/2016/7/layout/BasicLinearProcessNumbered"/>
    <dgm:cxn modelId="{8DDEFF53-3F94-2A41-BF27-08E1C5DCED2C}" type="presParOf" srcId="{DEAC3CFA-1ACF-9B47-9CE2-AD513E581773}" destId="{43CF444A-074D-884C-B111-0CA612C19F9F}" srcOrd="3" destOrd="0" presId="urn:microsoft.com/office/officeart/2016/7/layout/BasicLinearProcessNumbered"/>
    <dgm:cxn modelId="{95E3FDCC-C451-8D4C-917D-02558EB2EBC2}" type="presParOf" srcId="{DEAC3CFA-1ACF-9B47-9CE2-AD513E581773}" destId="{FEBD78A8-E2B6-3944-A99D-8864AEABD575}" srcOrd="4" destOrd="0" presId="urn:microsoft.com/office/officeart/2016/7/layout/BasicLinearProcessNumbered"/>
    <dgm:cxn modelId="{86D5D930-4748-5046-9C30-B77D633BCBA4}" type="presParOf" srcId="{FEBD78A8-E2B6-3944-A99D-8864AEABD575}" destId="{5789D2EF-0DC1-2342-8D66-D61C7B38789C}" srcOrd="0" destOrd="0" presId="urn:microsoft.com/office/officeart/2016/7/layout/BasicLinearProcessNumbered"/>
    <dgm:cxn modelId="{3F2D3C9A-4D39-144C-AD50-8491F72C9DBF}" type="presParOf" srcId="{FEBD78A8-E2B6-3944-A99D-8864AEABD575}" destId="{D84A6CC1-8065-AA44-9460-EE142F5AB2F3}" srcOrd="1" destOrd="0" presId="urn:microsoft.com/office/officeart/2016/7/layout/BasicLinearProcessNumbered"/>
    <dgm:cxn modelId="{EA154E78-8924-CD43-9C65-B0DFF2CF5084}" type="presParOf" srcId="{FEBD78A8-E2B6-3944-A99D-8864AEABD575}" destId="{6D93CDA7-6FAD-014D-BC5D-C4137E5FFF18}" srcOrd="2" destOrd="0" presId="urn:microsoft.com/office/officeart/2016/7/layout/BasicLinearProcessNumbered"/>
    <dgm:cxn modelId="{AF6CFD3E-75FF-F14B-898A-55FDFD677844}" type="presParOf" srcId="{FEBD78A8-E2B6-3944-A99D-8864AEABD575}" destId="{899EE609-D8A8-2F48-8E7B-60464B27E75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8EA1EA-D995-4B91-BC43-87D7189DD7B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D25A44-1C24-4795-988E-CFE2689F1CBB}">
      <dgm:prSet/>
      <dgm:spPr/>
      <dgm:t>
        <a:bodyPr/>
        <a:lstStyle/>
        <a:p>
          <a:endParaRPr lang="en-US" dirty="0"/>
        </a:p>
      </dgm:t>
    </dgm:pt>
    <dgm:pt modelId="{C7651EBE-81E5-4ED5-8B2E-BDF5467D1B15}" type="parTrans" cxnId="{659C4499-24E7-4E78-AF6B-A4EBD7737956}">
      <dgm:prSet/>
      <dgm:spPr/>
      <dgm:t>
        <a:bodyPr/>
        <a:lstStyle/>
        <a:p>
          <a:endParaRPr lang="en-US"/>
        </a:p>
      </dgm:t>
    </dgm:pt>
    <dgm:pt modelId="{957F8315-4F94-41B1-B044-64DE3E7633DE}" type="sibTrans" cxnId="{659C4499-24E7-4E78-AF6B-A4EBD7737956}">
      <dgm:prSet/>
      <dgm:spPr/>
      <dgm:t>
        <a:bodyPr/>
        <a:lstStyle/>
        <a:p>
          <a:endParaRPr lang="en-US"/>
        </a:p>
      </dgm:t>
    </dgm:pt>
    <dgm:pt modelId="{660C88C5-A9E8-42A2-A455-AC3E21400FCA}">
      <dgm:prSet/>
      <dgm:spPr/>
      <dgm:t>
        <a:bodyPr/>
        <a:lstStyle/>
        <a:p>
          <a:endParaRPr lang="en-US" dirty="0"/>
        </a:p>
      </dgm:t>
    </dgm:pt>
    <dgm:pt modelId="{25229F27-F858-440D-8776-02BB0C48BF52}" type="parTrans" cxnId="{AD34983E-95F2-4C62-889C-F1839B51B083}">
      <dgm:prSet/>
      <dgm:spPr/>
      <dgm:t>
        <a:bodyPr/>
        <a:lstStyle/>
        <a:p>
          <a:endParaRPr lang="en-US"/>
        </a:p>
      </dgm:t>
    </dgm:pt>
    <dgm:pt modelId="{9B4641F1-69AF-4091-BDCA-ABC83A603B59}" type="sibTrans" cxnId="{AD34983E-95F2-4C62-889C-F1839B51B083}">
      <dgm:prSet/>
      <dgm:spPr/>
      <dgm:t>
        <a:bodyPr/>
        <a:lstStyle/>
        <a:p>
          <a:endParaRPr lang="en-US"/>
        </a:p>
      </dgm:t>
    </dgm:pt>
    <dgm:pt modelId="{22FCD85F-C50B-4AC5-9DF5-FD510F935B66}">
      <dgm:prSet/>
      <dgm:spPr/>
      <dgm:t>
        <a:bodyPr/>
        <a:lstStyle/>
        <a:p>
          <a:endParaRPr lang="en-US" dirty="0"/>
        </a:p>
      </dgm:t>
    </dgm:pt>
    <dgm:pt modelId="{54111A76-8305-4857-8F74-BA127C55E5AC}" type="parTrans" cxnId="{D268EF0C-D25E-4EDF-B556-7649EA2A5186}">
      <dgm:prSet/>
      <dgm:spPr/>
      <dgm:t>
        <a:bodyPr/>
        <a:lstStyle/>
        <a:p>
          <a:endParaRPr lang="en-US"/>
        </a:p>
      </dgm:t>
    </dgm:pt>
    <dgm:pt modelId="{B5A3DEFB-6BC9-4F64-BFC6-FB70AC361071}" type="sibTrans" cxnId="{D268EF0C-D25E-4EDF-B556-7649EA2A5186}">
      <dgm:prSet/>
      <dgm:spPr/>
      <dgm:t>
        <a:bodyPr/>
        <a:lstStyle/>
        <a:p>
          <a:endParaRPr lang="en-US"/>
        </a:p>
      </dgm:t>
    </dgm:pt>
    <dgm:pt modelId="{F4FD3A33-2B19-4365-A050-33D22724D3F3}">
      <dgm:prSet/>
      <dgm:spPr/>
      <dgm:t>
        <a:bodyPr/>
        <a:lstStyle/>
        <a:p>
          <a:endParaRPr lang="en-US" dirty="0"/>
        </a:p>
      </dgm:t>
    </dgm:pt>
    <dgm:pt modelId="{020C9063-E92F-4E51-83F2-11BC5AC79330}" type="parTrans" cxnId="{EC207EB0-EE13-4CC5-AC1A-B4F75E41E483}">
      <dgm:prSet/>
      <dgm:spPr/>
      <dgm:t>
        <a:bodyPr/>
        <a:lstStyle/>
        <a:p>
          <a:endParaRPr lang="en-US"/>
        </a:p>
      </dgm:t>
    </dgm:pt>
    <dgm:pt modelId="{59A758CD-81B0-454D-9473-EAF64B36FD1E}" type="sibTrans" cxnId="{EC207EB0-EE13-4CC5-AC1A-B4F75E41E483}">
      <dgm:prSet/>
      <dgm:spPr/>
      <dgm:t>
        <a:bodyPr/>
        <a:lstStyle/>
        <a:p>
          <a:endParaRPr lang="en-US"/>
        </a:p>
      </dgm:t>
    </dgm:pt>
    <dgm:pt modelId="{2018B4B0-88B4-4A04-8648-CB9246BE2D3E}">
      <dgm:prSet/>
      <dgm:spPr/>
      <dgm:t>
        <a:bodyPr/>
        <a:lstStyle/>
        <a:p>
          <a:endParaRPr lang="en-US" dirty="0"/>
        </a:p>
      </dgm:t>
    </dgm:pt>
    <dgm:pt modelId="{2B26B795-C9A6-4AA2-9AC2-8F084A2E42A4}" type="parTrans" cxnId="{90A3C83C-6D8C-44A6-9C87-74BAB4A02811}">
      <dgm:prSet/>
      <dgm:spPr/>
      <dgm:t>
        <a:bodyPr/>
        <a:lstStyle/>
        <a:p>
          <a:endParaRPr lang="en-US"/>
        </a:p>
      </dgm:t>
    </dgm:pt>
    <dgm:pt modelId="{1D919323-52D3-4ED2-BBC6-198D740B01E1}" type="sibTrans" cxnId="{90A3C83C-6D8C-44A6-9C87-74BAB4A02811}">
      <dgm:prSet/>
      <dgm:spPr/>
      <dgm:t>
        <a:bodyPr/>
        <a:lstStyle/>
        <a:p>
          <a:endParaRPr lang="en-US"/>
        </a:p>
      </dgm:t>
    </dgm:pt>
    <dgm:pt modelId="{920E685F-3F2C-FE4F-83F1-092CECACF8EF}" type="pres">
      <dgm:prSet presAssocID="{188EA1EA-D995-4B91-BC43-87D7189DD7BE}" presName="linear" presStyleCnt="0">
        <dgm:presLayoutVars>
          <dgm:dir/>
          <dgm:animLvl val="lvl"/>
          <dgm:resizeHandles val="exact"/>
        </dgm:presLayoutVars>
      </dgm:prSet>
      <dgm:spPr/>
    </dgm:pt>
    <dgm:pt modelId="{2A1FD967-48CE-D648-AF95-273CC8C7E3F6}" type="pres">
      <dgm:prSet presAssocID="{DCD25A44-1C24-4795-988E-CFE2689F1CBB}" presName="parentLin" presStyleCnt="0"/>
      <dgm:spPr/>
    </dgm:pt>
    <dgm:pt modelId="{0EF768C6-2817-D740-B501-BA5DBBA08D3B}" type="pres">
      <dgm:prSet presAssocID="{DCD25A44-1C24-4795-988E-CFE2689F1CBB}" presName="parentLeftMargin" presStyleLbl="node1" presStyleIdx="0" presStyleCnt="5"/>
      <dgm:spPr/>
    </dgm:pt>
    <dgm:pt modelId="{6574E2B3-FF35-EC48-A551-3331340671B3}" type="pres">
      <dgm:prSet presAssocID="{DCD25A44-1C24-4795-988E-CFE2689F1C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076622A-3A30-1F48-9897-E021B9DB086E}" type="pres">
      <dgm:prSet presAssocID="{DCD25A44-1C24-4795-988E-CFE2689F1CBB}" presName="negativeSpace" presStyleCnt="0"/>
      <dgm:spPr/>
    </dgm:pt>
    <dgm:pt modelId="{CE0C4F60-6729-404C-ABF4-0E9FBB360298}" type="pres">
      <dgm:prSet presAssocID="{DCD25A44-1C24-4795-988E-CFE2689F1CBB}" presName="childText" presStyleLbl="conFgAcc1" presStyleIdx="0" presStyleCnt="5">
        <dgm:presLayoutVars>
          <dgm:bulletEnabled val="1"/>
        </dgm:presLayoutVars>
      </dgm:prSet>
      <dgm:spPr/>
    </dgm:pt>
    <dgm:pt modelId="{1507A929-3235-664A-86CA-1698525CDCFB}" type="pres">
      <dgm:prSet presAssocID="{957F8315-4F94-41B1-B044-64DE3E7633DE}" presName="spaceBetweenRectangles" presStyleCnt="0"/>
      <dgm:spPr/>
    </dgm:pt>
    <dgm:pt modelId="{9AC23BE7-4E06-9A40-BFDE-18F4F29697E7}" type="pres">
      <dgm:prSet presAssocID="{660C88C5-A9E8-42A2-A455-AC3E21400FCA}" presName="parentLin" presStyleCnt="0"/>
      <dgm:spPr/>
    </dgm:pt>
    <dgm:pt modelId="{62728C5D-33A6-5343-9B78-112D3FB86BC3}" type="pres">
      <dgm:prSet presAssocID="{660C88C5-A9E8-42A2-A455-AC3E21400FCA}" presName="parentLeftMargin" presStyleLbl="node1" presStyleIdx="0" presStyleCnt="5"/>
      <dgm:spPr/>
    </dgm:pt>
    <dgm:pt modelId="{3A684E59-4C72-954B-8F73-17BECEAE80D7}" type="pres">
      <dgm:prSet presAssocID="{660C88C5-A9E8-42A2-A455-AC3E21400FC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E1F1D03-00F2-3F4A-8F48-9F345B450263}" type="pres">
      <dgm:prSet presAssocID="{660C88C5-A9E8-42A2-A455-AC3E21400FCA}" presName="negativeSpace" presStyleCnt="0"/>
      <dgm:spPr/>
    </dgm:pt>
    <dgm:pt modelId="{CD8177D5-6227-2848-B3F3-F36BFD80CDCD}" type="pres">
      <dgm:prSet presAssocID="{660C88C5-A9E8-42A2-A455-AC3E21400FCA}" presName="childText" presStyleLbl="conFgAcc1" presStyleIdx="1" presStyleCnt="5">
        <dgm:presLayoutVars>
          <dgm:bulletEnabled val="1"/>
        </dgm:presLayoutVars>
      </dgm:prSet>
      <dgm:spPr/>
    </dgm:pt>
    <dgm:pt modelId="{AA4E354C-DC49-4949-B0CC-06EB657A47C1}" type="pres">
      <dgm:prSet presAssocID="{9B4641F1-69AF-4091-BDCA-ABC83A603B59}" presName="spaceBetweenRectangles" presStyleCnt="0"/>
      <dgm:spPr/>
    </dgm:pt>
    <dgm:pt modelId="{C2DDCC17-7958-AF46-9532-45106EC7150C}" type="pres">
      <dgm:prSet presAssocID="{22FCD85F-C50B-4AC5-9DF5-FD510F935B66}" presName="parentLin" presStyleCnt="0"/>
      <dgm:spPr/>
    </dgm:pt>
    <dgm:pt modelId="{9BAD7714-1333-4D4A-9A1B-F7108C6537AE}" type="pres">
      <dgm:prSet presAssocID="{22FCD85F-C50B-4AC5-9DF5-FD510F935B66}" presName="parentLeftMargin" presStyleLbl="node1" presStyleIdx="1" presStyleCnt="5"/>
      <dgm:spPr/>
    </dgm:pt>
    <dgm:pt modelId="{10537D88-248F-D34F-8366-AA427EE095D2}" type="pres">
      <dgm:prSet presAssocID="{22FCD85F-C50B-4AC5-9DF5-FD510F935B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D6FF187-8DC7-F44A-830A-D5ACC41C3256}" type="pres">
      <dgm:prSet presAssocID="{22FCD85F-C50B-4AC5-9DF5-FD510F935B66}" presName="negativeSpace" presStyleCnt="0"/>
      <dgm:spPr/>
    </dgm:pt>
    <dgm:pt modelId="{5266CBC8-5E7B-A74F-9115-4A04A3F6A6AF}" type="pres">
      <dgm:prSet presAssocID="{22FCD85F-C50B-4AC5-9DF5-FD510F935B66}" presName="childText" presStyleLbl="conFgAcc1" presStyleIdx="2" presStyleCnt="5">
        <dgm:presLayoutVars>
          <dgm:bulletEnabled val="1"/>
        </dgm:presLayoutVars>
      </dgm:prSet>
      <dgm:spPr/>
    </dgm:pt>
    <dgm:pt modelId="{89DF1213-4D6E-0F4E-91A9-7701B71E3A2A}" type="pres">
      <dgm:prSet presAssocID="{B5A3DEFB-6BC9-4F64-BFC6-FB70AC361071}" presName="spaceBetweenRectangles" presStyleCnt="0"/>
      <dgm:spPr/>
    </dgm:pt>
    <dgm:pt modelId="{35E81A98-783B-264C-B10E-24E1CDB9778E}" type="pres">
      <dgm:prSet presAssocID="{F4FD3A33-2B19-4365-A050-33D22724D3F3}" presName="parentLin" presStyleCnt="0"/>
      <dgm:spPr/>
    </dgm:pt>
    <dgm:pt modelId="{E2D8BC09-38D8-7744-BCE7-39BA1A5E7A11}" type="pres">
      <dgm:prSet presAssocID="{F4FD3A33-2B19-4365-A050-33D22724D3F3}" presName="parentLeftMargin" presStyleLbl="node1" presStyleIdx="2" presStyleCnt="5"/>
      <dgm:spPr/>
    </dgm:pt>
    <dgm:pt modelId="{8EF357D3-4374-1D43-AB75-0D41F7293F45}" type="pres">
      <dgm:prSet presAssocID="{F4FD3A33-2B19-4365-A050-33D22724D3F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DA83701-658A-424A-A2CD-5959D229ADB4}" type="pres">
      <dgm:prSet presAssocID="{F4FD3A33-2B19-4365-A050-33D22724D3F3}" presName="negativeSpace" presStyleCnt="0"/>
      <dgm:spPr/>
    </dgm:pt>
    <dgm:pt modelId="{607D60D9-3285-7647-95AA-D5FF0667673E}" type="pres">
      <dgm:prSet presAssocID="{F4FD3A33-2B19-4365-A050-33D22724D3F3}" presName="childText" presStyleLbl="conFgAcc1" presStyleIdx="3" presStyleCnt="5">
        <dgm:presLayoutVars>
          <dgm:bulletEnabled val="1"/>
        </dgm:presLayoutVars>
      </dgm:prSet>
      <dgm:spPr/>
    </dgm:pt>
    <dgm:pt modelId="{650135A7-29DF-B742-BBDB-32479AD6EA0D}" type="pres">
      <dgm:prSet presAssocID="{59A758CD-81B0-454D-9473-EAF64B36FD1E}" presName="spaceBetweenRectangles" presStyleCnt="0"/>
      <dgm:spPr/>
    </dgm:pt>
    <dgm:pt modelId="{D7E85D42-F63F-534A-86BC-43896BC1E3B8}" type="pres">
      <dgm:prSet presAssocID="{2018B4B0-88B4-4A04-8648-CB9246BE2D3E}" presName="parentLin" presStyleCnt="0"/>
      <dgm:spPr/>
    </dgm:pt>
    <dgm:pt modelId="{9F7442C2-447C-2D4C-8049-AAD2BE364701}" type="pres">
      <dgm:prSet presAssocID="{2018B4B0-88B4-4A04-8648-CB9246BE2D3E}" presName="parentLeftMargin" presStyleLbl="node1" presStyleIdx="3" presStyleCnt="5"/>
      <dgm:spPr/>
    </dgm:pt>
    <dgm:pt modelId="{54937C9E-EBD3-454D-9C15-EAB4636B52C0}" type="pres">
      <dgm:prSet presAssocID="{2018B4B0-88B4-4A04-8648-CB9246BE2D3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E44909B-EC00-BF4A-8058-F2DF114622FD}" type="pres">
      <dgm:prSet presAssocID="{2018B4B0-88B4-4A04-8648-CB9246BE2D3E}" presName="negativeSpace" presStyleCnt="0"/>
      <dgm:spPr/>
    </dgm:pt>
    <dgm:pt modelId="{2A00EE39-45C8-1B43-AB1F-95F18309B7D5}" type="pres">
      <dgm:prSet presAssocID="{2018B4B0-88B4-4A04-8648-CB9246BE2D3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A45F60B-1ABA-7140-9CC7-6F6E3D203120}" type="presOf" srcId="{660C88C5-A9E8-42A2-A455-AC3E21400FCA}" destId="{3A684E59-4C72-954B-8F73-17BECEAE80D7}" srcOrd="1" destOrd="0" presId="urn:microsoft.com/office/officeart/2005/8/layout/list1"/>
    <dgm:cxn modelId="{D268EF0C-D25E-4EDF-B556-7649EA2A5186}" srcId="{188EA1EA-D995-4B91-BC43-87D7189DD7BE}" destId="{22FCD85F-C50B-4AC5-9DF5-FD510F935B66}" srcOrd="2" destOrd="0" parTransId="{54111A76-8305-4857-8F74-BA127C55E5AC}" sibTransId="{B5A3DEFB-6BC9-4F64-BFC6-FB70AC361071}"/>
    <dgm:cxn modelId="{E015620F-B28A-464D-B255-A2DD4E21691B}" type="presOf" srcId="{22FCD85F-C50B-4AC5-9DF5-FD510F935B66}" destId="{10537D88-248F-D34F-8366-AA427EE095D2}" srcOrd="1" destOrd="0" presId="urn:microsoft.com/office/officeart/2005/8/layout/list1"/>
    <dgm:cxn modelId="{100DAE1B-5A3F-A647-872B-D7F9BDFC5A98}" type="presOf" srcId="{660C88C5-A9E8-42A2-A455-AC3E21400FCA}" destId="{62728C5D-33A6-5343-9B78-112D3FB86BC3}" srcOrd="0" destOrd="0" presId="urn:microsoft.com/office/officeart/2005/8/layout/list1"/>
    <dgm:cxn modelId="{0F4B8825-6719-6748-89D2-B19EEF4ADDAA}" type="presOf" srcId="{F4FD3A33-2B19-4365-A050-33D22724D3F3}" destId="{8EF357D3-4374-1D43-AB75-0D41F7293F45}" srcOrd="1" destOrd="0" presId="urn:microsoft.com/office/officeart/2005/8/layout/list1"/>
    <dgm:cxn modelId="{4AA2E529-DE8C-0341-B31B-E854D2224DA4}" type="presOf" srcId="{188EA1EA-D995-4B91-BC43-87D7189DD7BE}" destId="{920E685F-3F2C-FE4F-83F1-092CECACF8EF}" srcOrd="0" destOrd="0" presId="urn:microsoft.com/office/officeart/2005/8/layout/list1"/>
    <dgm:cxn modelId="{90A3C83C-6D8C-44A6-9C87-74BAB4A02811}" srcId="{188EA1EA-D995-4B91-BC43-87D7189DD7BE}" destId="{2018B4B0-88B4-4A04-8648-CB9246BE2D3E}" srcOrd="4" destOrd="0" parTransId="{2B26B795-C9A6-4AA2-9AC2-8F084A2E42A4}" sibTransId="{1D919323-52D3-4ED2-BBC6-198D740B01E1}"/>
    <dgm:cxn modelId="{AD34983E-95F2-4C62-889C-F1839B51B083}" srcId="{188EA1EA-D995-4B91-BC43-87D7189DD7BE}" destId="{660C88C5-A9E8-42A2-A455-AC3E21400FCA}" srcOrd="1" destOrd="0" parTransId="{25229F27-F858-440D-8776-02BB0C48BF52}" sibTransId="{9B4641F1-69AF-4091-BDCA-ABC83A603B59}"/>
    <dgm:cxn modelId="{FFCB1E64-C5A5-AC43-A328-DA8BD645F023}" type="presOf" srcId="{2018B4B0-88B4-4A04-8648-CB9246BE2D3E}" destId="{9F7442C2-447C-2D4C-8049-AAD2BE364701}" srcOrd="0" destOrd="0" presId="urn:microsoft.com/office/officeart/2005/8/layout/list1"/>
    <dgm:cxn modelId="{57951C65-117A-5143-8984-D8CE4BFF641F}" type="presOf" srcId="{F4FD3A33-2B19-4365-A050-33D22724D3F3}" destId="{E2D8BC09-38D8-7744-BCE7-39BA1A5E7A11}" srcOrd="0" destOrd="0" presId="urn:microsoft.com/office/officeart/2005/8/layout/list1"/>
    <dgm:cxn modelId="{A29EC86F-0549-EE41-994A-33380245A689}" type="presOf" srcId="{22FCD85F-C50B-4AC5-9DF5-FD510F935B66}" destId="{9BAD7714-1333-4D4A-9A1B-F7108C6537AE}" srcOrd="0" destOrd="0" presId="urn:microsoft.com/office/officeart/2005/8/layout/list1"/>
    <dgm:cxn modelId="{659C4499-24E7-4E78-AF6B-A4EBD7737956}" srcId="{188EA1EA-D995-4B91-BC43-87D7189DD7BE}" destId="{DCD25A44-1C24-4795-988E-CFE2689F1CBB}" srcOrd="0" destOrd="0" parTransId="{C7651EBE-81E5-4ED5-8B2E-BDF5467D1B15}" sibTransId="{957F8315-4F94-41B1-B044-64DE3E7633DE}"/>
    <dgm:cxn modelId="{78BF3D9E-BBDB-F548-AEC0-3BDFE9B56AFB}" type="presOf" srcId="{DCD25A44-1C24-4795-988E-CFE2689F1CBB}" destId="{0EF768C6-2817-D740-B501-BA5DBBA08D3B}" srcOrd="0" destOrd="0" presId="urn:microsoft.com/office/officeart/2005/8/layout/list1"/>
    <dgm:cxn modelId="{8DD23DA0-17F3-4E4F-BC5F-B8D4C8311CCE}" type="presOf" srcId="{2018B4B0-88B4-4A04-8648-CB9246BE2D3E}" destId="{54937C9E-EBD3-454D-9C15-EAB4636B52C0}" srcOrd="1" destOrd="0" presId="urn:microsoft.com/office/officeart/2005/8/layout/list1"/>
    <dgm:cxn modelId="{EC207EB0-EE13-4CC5-AC1A-B4F75E41E483}" srcId="{188EA1EA-D995-4B91-BC43-87D7189DD7BE}" destId="{F4FD3A33-2B19-4365-A050-33D22724D3F3}" srcOrd="3" destOrd="0" parTransId="{020C9063-E92F-4E51-83F2-11BC5AC79330}" sibTransId="{59A758CD-81B0-454D-9473-EAF64B36FD1E}"/>
    <dgm:cxn modelId="{814311F9-3000-2F43-9B64-AAE635FFA8CD}" type="presOf" srcId="{DCD25A44-1C24-4795-988E-CFE2689F1CBB}" destId="{6574E2B3-FF35-EC48-A551-3331340671B3}" srcOrd="1" destOrd="0" presId="urn:microsoft.com/office/officeart/2005/8/layout/list1"/>
    <dgm:cxn modelId="{6B8B3C71-EA5A-9E44-891C-084AD9007B0B}" type="presParOf" srcId="{920E685F-3F2C-FE4F-83F1-092CECACF8EF}" destId="{2A1FD967-48CE-D648-AF95-273CC8C7E3F6}" srcOrd="0" destOrd="0" presId="urn:microsoft.com/office/officeart/2005/8/layout/list1"/>
    <dgm:cxn modelId="{DB7C757C-B7BA-314E-89B6-080A93B972FE}" type="presParOf" srcId="{2A1FD967-48CE-D648-AF95-273CC8C7E3F6}" destId="{0EF768C6-2817-D740-B501-BA5DBBA08D3B}" srcOrd="0" destOrd="0" presId="urn:microsoft.com/office/officeart/2005/8/layout/list1"/>
    <dgm:cxn modelId="{CB56D1EB-4F6A-1546-86BA-0B1001ED2EFE}" type="presParOf" srcId="{2A1FD967-48CE-D648-AF95-273CC8C7E3F6}" destId="{6574E2B3-FF35-EC48-A551-3331340671B3}" srcOrd="1" destOrd="0" presId="urn:microsoft.com/office/officeart/2005/8/layout/list1"/>
    <dgm:cxn modelId="{7AF790B2-3C09-4341-BAB3-4CF1A9F1EF13}" type="presParOf" srcId="{920E685F-3F2C-FE4F-83F1-092CECACF8EF}" destId="{F076622A-3A30-1F48-9897-E021B9DB086E}" srcOrd="1" destOrd="0" presId="urn:microsoft.com/office/officeart/2005/8/layout/list1"/>
    <dgm:cxn modelId="{DBB70B92-69BC-664A-92C0-5751E3AD5421}" type="presParOf" srcId="{920E685F-3F2C-FE4F-83F1-092CECACF8EF}" destId="{CE0C4F60-6729-404C-ABF4-0E9FBB360298}" srcOrd="2" destOrd="0" presId="urn:microsoft.com/office/officeart/2005/8/layout/list1"/>
    <dgm:cxn modelId="{AA60C3E6-E722-7C45-9B1F-778C240AD67B}" type="presParOf" srcId="{920E685F-3F2C-FE4F-83F1-092CECACF8EF}" destId="{1507A929-3235-664A-86CA-1698525CDCFB}" srcOrd="3" destOrd="0" presId="urn:microsoft.com/office/officeart/2005/8/layout/list1"/>
    <dgm:cxn modelId="{6435E6BC-BF19-F648-94A1-C9DE3B7CDBD0}" type="presParOf" srcId="{920E685F-3F2C-FE4F-83F1-092CECACF8EF}" destId="{9AC23BE7-4E06-9A40-BFDE-18F4F29697E7}" srcOrd="4" destOrd="0" presId="urn:microsoft.com/office/officeart/2005/8/layout/list1"/>
    <dgm:cxn modelId="{44E8967F-2DCE-A14E-8EEC-3EF3D5F5DCF7}" type="presParOf" srcId="{9AC23BE7-4E06-9A40-BFDE-18F4F29697E7}" destId="{62728C5D-33A6-5343-9B78-112D3FB86BC3}" srcOrd="0" destOrd="0" presId="urn:microsoft.com/office/officeart/2005/8/layout/list1"/>
    <dgm:cxn modelId="{44F48473-2E5C-E045-B2B6-F0A477063290}" type="presParOf" srcId="{9AC23BE7-4E06-9A40-BFDE-18F4F29697E7}" destId="{3A684E59-4C72-954B-8F73-17BECEAE80D7}" srcOrd="1" destOrd="0" presId="urn:microsoft.com/office/officeart/2005/8/layout/list1"/>
    <dgm:cxn modelId="{61AD82DB-828A-EE42-AFF5-295383ED7727}" type="presParOf" srcId="{920E685F-3F2C-FE4F-83F1-092CECACF8EF}" destId="{8E1F1D03-00F2-3F4A-8F48-9F345B450263}" srcOrd="5" destOrd="0" presId="urn:microsoft.com/office/officeart/2005/8/layout/list1"/>
    <dgm:cxn modelId="{717F5D79-E142-AC41-8B5C-3196937C33F0}" type="presParOf" srcId="{920E685F-3F2C-FE4F-83F1-092CECACF8EF}" destId="{CD8177D5-6227-2848-B3F3-F36BFD80CDCD}" srcOrd="6" destOrd="0" presId="urn:microsoft.com/office/officeart/2005/8/layout/list1"/>
    <dgm:cxn modelId="{D1B2020B-6281-7C42-9F68-D60B003477B7}" type="presParOf" srcId="{920E685F-3F2C-FE4F-83F1-092CECACF8EF}" destId="{AA4E354C-DC49-4949-B0CC-06EB657A47C1}" srcOrd="7" destOrd="0" presId="urn:microsoft.com/office/officeart/2005/8/layout/list1"/>
    <dgm:cxn modelId="{BC815A21-121E-E246-9FC5-824875B99BD5}" type="presParOf" srcId="{920E685F-3F2C-FE4F-83F1-092CECACF8EF}" destId="{C2DDCC17-7958-AF46-9532-45106EC7150C}" srcOrd="8" destOrd="0" presId="urn:microsoft.com/office/officeart/2005/8/layout/list1"/>
    <dgm:cxn modelId="{44BF6E22-0AB2-0B47-95B0-6C40277F0A26}" type="presParOf" srcId="{C2DDCC17-7958-AF46-9532-45106EC7150C}" destId="{9BAD7714-1333-4D4A-9A1B-F7108C6537AE}" srcOrd="0" destOrd="0" presId="urn:microsoft.com/office/officeart/2005/8/layout/list1"/>
    <dgm:cxn modelId="{D8EF499B-731E-D54E-BAAD-5FACC7B2A4BC}" type="presParOf" srcId="{C2DDCC17-7958-AF46-9532-45106EC7150C}" destId="{10537D88-248F-D34F-8366-AA427EE095D2}" srcOrd="1" destOrd="0" presId="urn:microsoft.com/office/officeart/2005/8/layout/list1"/>
    <dgm:cxn modelId="{206177E9-A8E5-5042-A7BA-ED75ED529CF8}" type="presParOf" srcId="{920E685F-3F2C-FE4F-83F1-092CECACF8EF}" destId="{7D6FF187-8DC7-F44A-830A-D5ACC41C3256}" srcOrd="9" destOrd="0" presId="urn:microsoft.com/office/officeart/2005/8/layout/list1"/>
    <dgm:cxn modelId="{58F44055-510F-D440-8256-7361DDE0C58A}" type="presParOf" srcId="{920E685F-3F2C-FE4F-83F1-092CECACF8EF}" destId="{5266CBC8-5E7B-A74F-9115-4A04A3F6A6AF}" srcOrd="10" destOrd="0" presId="urn:microsoft.com/office/officeart/2005/8/layout/list1"/>
    <dgm:cxn modelId="{547EBDF2-BAF6-6C47-8B3D-4F6E96393C51}" type="presParOf" srcId="{920E685F-3F2C-FE4F-83F1-092CECACF8EF}" destId="{89DF1213-4D6E-0F4E-91A9-7701B71E3A2A}" srcOrd="11" destOrd="0" presId="urn:microsoft.com/office/officeart/2005/8/layout/list1"/>
    <dgm:cxn modelId="{CEF8AA68-1ED1-C147-91BC-552722C71E79}" type="presParOf" srcId="{920E685F-3F2C-FE4F-83F1-092CECACF8EF}" destId="{35E81A98-783B-264C-B10E-24E1CDB9778E}" srcOrd="12" destOrd="0" presId="urn:microsoft.com/office/officeart/2005/8/layout/list1"/>
    <dgm:cxn modelId="{036E7C57-8D1E-2B4A-9437-C8654D7812AB}" type="presParOf" srcId="{35E81A98-783B-264C-B10E-24E1CDB9778E}" destId="{E2D8BC09-38D8-7744-BCE7-39BA1A5E7A11}" srcOrd="0" destOrd="0" presId="urn:microsoft.com/office/officeart/2005/8/layout/list1"/>
    <dgm:cxn modelId="{FDD666FA-C182-F445-94B6-050902E2D933}" type="presParOf" srcId="{35E81A98-783B-264C-B10E-24E1CDB9778E}" destId="{8EF357D3-4374-1D43-AB75-0D41F7293F45}" srcOrd="1" destOrd="0" presId="urn:microsoft.com/office/officeart/2005/8/layout/list1"/>
    <dgm:cxn modelId="{2D03D990-789A-4D4C-B4E8-D74FA9624452}" type="presParOf" srcId="{920E685F-3F2C-FE4F-83F1-092CECACF8EF}" destId="{CDA83701-658A-424A-A2CD-5959D229ADB4}" srcOrd="13" destOrd="0" presId="urn:microsoft.com/office/officeart/2005/8/layout/list1"/>
    <dgm:cxn modelId="{788E6F58-0723-0D45-9FB6-133A58B2CFC6}" type="presParOf" srcId="{920E685F-3F2C-FE4F-83F1-092CECACF8EF}" destId="{607D60D9-3285-7647-95AA-D5FF0667673E}" srcOrd="14" destOrd="0" presId="urn:microsoft.com/office/officeart/2005/8/layout/list1"/>
    <dgm:cxn modelId="{564ACD75-BAE8-F349-AA20-2EDE3E5BEB56}" type="presParOf" srcId="{920E685F-3F2C-FE4F-83F1-092CECACF8EF}" destId="{650135A7-29DF-B742-BBDB-32479AD6EA0D}" srcOrd="15" destOrd="0" presId="urn:microsoft.com/office/officeart/2005/8/layout/list1"/>
    <dgm:cxn modelId="{022C4CF8-0ED4-E248-BA1C-9749ACB36F8D}" type="presParOf" srcId="{920E685F-3F2C-FE4F-83F1-092CECACF8EF}" destId="{D7E85D42-F63F-534A-86BC-43896BC1E3B8}" srcOrd="16" destOrd="0" presId="urn:microsoft.com/office/officeart/2005/8/layout/list1"/>
    <dgm:cxn modelId="{994DDAF6-AB0C-544C-9A7D-1CB9EB14E017}" type="presParOf" srcId="{D7E85D42-F63F-534A-86BC-43896BC1E3B8}" destId="{9F7442C2-447C-2D4C-8049-AAD2BE364701}" srcOrd="0" destOrd="0" presId="urn:microsoft.com/office/officeart/2005/8/layout/list1"/>
    <dgm:cxn modelId="{21E31A04-9E53-234B-B80F-0D60FB031277}" type="presParOf" srcId="{D7E85D42-F63F-534A-86BC-43896BC1E3B8}" destId="{54937C9E-EBD3-454D-9C15-EAB4636B52C0}" srcOrd="1" destOrd="0" presId="urn:microsoft.com/office/officeart/2005/8/layout/list1"/>
    <dgm:cxn modelId="{85752524-51AE-7246-AEDF-44AD7080A288}" type="presParOf" srcId="{920E685F-3F2C-FE4F-83F1-092CECACF8EF}" destId="{CE44909B-EC00-BF4A-8058-F2DF114622FD}" srcOrd="17" destOrd="0" presId="urn:microsoft.com/office/officeart/2005/8/layout/list1"/>
    <dgm:cxn modelId="{7FEBAEBA-6E4D-9043-A5AB-9E107B918ACB}" type="presParOf" srcId="{920E685F-3F2C-FE4F-83F1-092CECACF8EF}" destId="{2A00EE39-45C8-1B43-AB1F-95F18309B7D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149DA2-42ED-41AC-8BDD-A0A3E4E2D5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3ADA1-FB33-4181-9F16-E90B712D38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trike="sngStrike" dirty="0"/>
            <a:t>Presentations</a:t>
          </a:r>
        </a:p>
      </dgm:t>
    </dgm:pt>
    <dgm:pt modelId="{6BF47C74-E634-4A5B-BB49-8E18235E684D}" type="parTrans" cxnId="{0B4B56A1-1785-4FF1-9305-3F5DD980BF23}">
      <dgm:prSet/>
      <dgm:spPr/>
      <dgm:t>
        <a:bodyPr/>
        <a:lstStyle/>
        <a:p>
          <a:endParaRPr lang="en-US"/>
        </a:p>
      </dgm:t>
    </dgm:pt>
    <dgm:pt modelId="{2A4F928F-C4BE-4B93-B742-3D98597DB503}" type="sibTrans" cxnId="{0B4B56A1-1785-4FF1-9305-3F5DD980BF23}">
      <dgm:prSet/>
      <dgm:spPr/>
      <dgm:t>
        <a:bodyPr/>
        <a:lstStyle/>
        <a:p>
          <a:endParaRPr lang="en-US"/>
        </a:p>
      </dgm:t>
    </dgm:pt>
    <dgm:pt modelId="{E66BFAA5-BFB2-48CA-9E24-55C2B84F17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Review issues from first lab</a:t>
          </a:r>
        </a:p>
      </dgm:t>
    </dgm:pt>
    <dgm:pt modelId="{6230C7E0-C01D-4DB7-BC18-8A2BE3B03C4A}" type="parTrans" cxnId="{6DF65BDA-EA58-4240-AA35-793B5BEFEF86}">
      <dgm:prSet/>
      <dgm:spPr/>
      <dgm:t>
        <a:bodyPr/>
        <a:lstStyle/>
        <a:p>
          <a:endParaRPr lang="en-US"/>
        </a:p>
      </dgm:t>
    </dgm:pt>
    <dgm:pt modelId="{8489CD36-92D4-48B3-9473-32B0DBFB5236}" type="sibTrans" cxnId="{6DF65BDA-EA58-4240-AA35-793B5BEFEF86}">
      <dgm:prSet/>
      <dgm:spPr/>
      <dgm:t>
        <a:bodyPr/>
        <a:lstStyle/>
        <a:p>
          <a:endParaRPr lang="en-US"/>
        </a:p>
      </dgm:t>
    </dgm:pt>
    <dgm:pt modelId="{6A495B13-9520-492F-AF10-F3B7F927BB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Complete second lab activity (building off first)</a:t>
          </a:r>
        </a:p>
      </dgm:t>
    </dgm:pt>
    <dgm:pt modelId="{6FA7C329-D27A-409D-A01F-FF9637BB6C40}" type="parTrans" cxnId="{8AE5EEE4-2239-403B-AC23-1C3FAC86509F}">
      <dgm:prSet/>
      <dgm:spPr/>
      <dgm:t>
        <a:bodyPr/>
        <a:lstStyle/>
        <a:p>
          <a:endParaRPr lang="en-US"/>
        </a:p>
      </dgm:t>
    </dgm:pt>
    <dgm:pt modelId="{6DD5D81E-1BBE-4343-98D3-8639110F9927}" type="sibTrans" cxnId="{8AE5EEE4-2239-403B-AC23-1C3FAC86509F}">
      <dgm:prSet/>
      <dgm:spPr/>
      <dgm:t>
        <a:bodyPr/>
        <a:lstStyle/>
        <a:p>
          <a:endParaRPr lang="en-US"/>
        </a:p>
      </dgm:t>
    </dgm:pt>
    <dgm:pt modelId="{3846048F-7CCA-42C2-9660-73622F7A56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Start by visiting </a:t>
          </a:r>
          <a:r>
            <a:rPr lang="en-US" dirty="0">
              <a:hlinkClick xmlns:r="http://schemas.openxmlformats.org/officeDocument/2006/relationships" r:id="rId1"/>
            </a:rPr>
            <a:t>https://github.com/SUPScientist/Smart-Coasts</a:t>
          </a:r>
          <a:r>
            <a:rPr lang="en-US" dirty="0"/>
            <a:t> </a:t>
          </a:r>
          <a:br>
            <a:rPr lang="en-US" dirty="0"/>
          </a:br>
          <a:r>
            <a:rPr lang="en-US" dirty="0"/>
            <a:t>(link also in Canvas)  </a:t>
          </a:r>
        </a:p>
      </dgm:t>
    </dgm:pt>
    <dgm:pt modelId="{10D7561D-192E-4079-9565-40CEA15106C6}" type="parTrans" cxnId="{2123331F-CB59-4F1A-9C1E-02A7F9C50EB4}">
      <dgm:prSet/>
      <dgm:spPr/>
      <dgm:t>
        <a:bodyPr/>
        <a:lstStyle/>
        <a:p>
          <a:endParaRPr lang="en-US"/>
        </a:p>
      </dgm:t>
    </dgm:pt>
    <dgm:pt modelId="{C2C2DDDA-5215-48B5-99BD-D9F718F870F5}" type="sibTrans" cxnId="{2123331F-CB59-4F1A-9C1E-02A7F9C50EB4}">
      <dgm:prSet/>
      <dgm:spPr/>
      <dgm:t>
        <a:bodyPr/>
        <a:lstStyle/>
        <a:p>
          <a:endParaRPr lang="en-US"/>
        </a:p>
      </dgm:t>
    </dgm:pt>
    <dgm:pt modelId="{16EB26AF-88C5-43A3-B55B-992D90C3A1C8}" type="pres">
      <dgm:prSet presAssocID="{55149DA2-42ED-41AC-8BDD-A0A3E4E2D54A}" presName="root" presStyleCnt="0">
        <dgm:presLayoutVars>
          <dgm:dir/>
          <dgm:resizeHandles val="exact"/>
        </dgm:presLayoutVars>
      </dgm:prSet>
      <dgm:spPr/>
    </dgm:pt>
    <dgm:pt modelId="{E4E5F3D3-9D17-4A86-997A-0AE17DEAF261}" type="pres">
      <dgm:prSet presAssocID="{7773ADA1-FB33-4181-9F16-E90B712D3860}" presName="compNode" presStyleCnt="0"/>
      <dgm:spPr/>
    </dgm:pt>
    <dgm:pt modelId="{9397D545-F0EB-4CAC-BBBE-813F530EE4E7}" type="pres">
      <dgm:prSet presAssocID="{7773ADA1-FB33-4181-9F16-E90B712D3860}" presName="bgRect" presStyleLbl="bgShp" presStyleIdx="0" presStyleCnt="4"/>
      <dgm:spPr/>
    </dgm:pt>
    <dgm:pt modelId="{03771E86-832B-492D-8707-27759052476A}" type="pres">
      <dgm:prSet presAssocID="{7773ADA1-FB33-4181-9F16-E90B712D3860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C9ADEA6-C534-4FAF-9DAE-B2ED758AB8E4}" type="pres">
      <dgm:prSet presAssocID="{7773ADA1-FB33-4181-9F16-E90B712D3860}" presName="spaceRect" presStyleCnt="0"/>
      <dgm:spPr/>
    </dgm:pt>
    <dgm:pt modelId="{CBCF68AF-4F65-4C69-AB38-341DF9FA19A1}" type="pres">
      <dgm:prSet presAssocID="{7773ADA1-FB33-4181-9F16-E90B712D3860}" presName="parTx" presStyleLbl="revTx" presStyleIdx="0" presStyleCnt="4">
        <dgm:presLayoutVars>
          <dgm:chMax val="0"/>
          <dgm:chPref val="0"/>
        </dgm:presLayoutVars>
      </dgm:prSet>
      <dgm:spPr/>
    </dgm:pt>
    <dgm:pt modelId="{49DA7CF3-2AB0-405E-A6D4-F1AA38A49955}" type="pres">
      <dgm:prSet presAssocID="{2A4F928F-C4BE-4B93-B742-3D98597DB503}" presName="sibTrans" presStyleCnt="0"/>
      <dgm:spPr/>
    </dgm:pt>
    <dgm:pt modelId="{CB7C4DD5-5878-47A7-B4B1-885BC28C3014}" type="pres">
      <dgm:prSet presAssocID="{E66BFAA5-BFB2-48CA-9E24-55C2B84F17A2}" presName="compNode" presStyleCnt="0"/>
      <dgm:spPr/>
    </dgm:pt>
    <dgm:pt modelId="{26619581-CBA2-46F6-9EBC-19A8416F09F1}" type="pres">
      <dgm:prSet presAssocID="{E66BFAA5-BFB2-48CA-9E24-55C2B84F17A2}" presName="bgRect" presStyleLbl="bgShp" presStyleIdx="1" presStyleCnt="4"/>
      <dgm:spPr/>
    </dgm:pt>
    <dgm:pt modelId="{0D49F5BB-75FE-4986-A3BD-F4C0D8E780F9}" type="pres">
      <dgm:prSet presAssocID="{E66BFAA5-BFB2-48CA-9E24-55C2B84F17A2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A0710B4-1BFA-4F93-AB31-7948825A3927}" type="pres">
      <dgm:prSet presAssocID="{E66BFAA5-BFB2-48CA-9E24-55C2B84F17A2}" presName="spaceRect" presStyleCnt="0"/>
      <dgm:spPr/>
    </dgm:pt>
    <dgm:pt modelId="{5C47FE5A-AC25-4BB1-97A3-905A2750DFC3}" type="pres">
      <dgm:prSet presAssocID="{E66BFAA5-BFB2-48CA-9E24-55C2B84F17A2}" presName="parTx" presStyleLbl="revTx" presStyleIdx="1" presStyleCnt="4">
        <dgm:presLayoutVars>
          <dgm:chMax val="0"/>
          <dgm:chPref val="0"/>
        </dgm:presLayoutVars>
      </dgm:prSet>
      <dgm:spPr/>
    </dgm:pt>
    <dgm:pt modelId="{080FC4AA-CCD6-4278-93C7-9CBDFC095854}" type="pres">
      <dgm:prSet presAssocID="{8489CD36-92D4-48B3-9473-32B0DBFB5236}" presName="sibTrans" presStyleCnt="0"/>
      <dgm:spPr/>
    </dgm:pt>
    <dgm:pt modelId="{29D4C33D-A6DE-453C-802A-ADEF87E9EF22}" type="pres">
      <dgm:prSet presAssocID="{6A495B13-9520-492F-AF10-F3B7F927BBDB}" presName="compNode" presStyleCnt="0"/>
      <dgm:spPr/>
    </dgm:pt>
    <dgm:pt modelId="{8ACD943C-0673-4BA9-B6CB-FFDDFA33026B}" type="pres">
      <dgm:prSet presAssocID="{6A495B13-9520-492F-AF10-F3B7F927BBDB}" presName="bgRect" presStyleLbl="bgShp" presStyleIdx="2" presStyleCnt="4"/>
      <dgm:spPr/>
    </dgm:pt>
    <dgm:pt modelId="{FDBB79B4-9301-4228-B5CD-8CC4643D4275}" type="pres">
      <dgm:prSet presAssocID="{6A495B13-9520-492F-AF10-F3B7F927BBDB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536AA84E-2D9B-48DE-952E-15B1D2AB50D2}" type="pres">
      <dgm:prSet presAssocID="{6A495B13-9520-492F-AF10-F3B7F927BBDB}" presName="spaceRect" presStyleCnt="0"/>
      <dgm:spPr/>
    </dgm:pt>
    <dgm:pt modelId="{3514ABEC-04DD-4E8E-B639-F421996591BC}" type="pres">
      <dgm:prSet presAssocID="{6A495B13-9520-492F-AF10-F3B7F927BBDB}" presName="parTx" presStyleLbl="revTx" presStyleIdx="2" presStyleCnt="4">
        <dgm:presLayoutVars>
          <dgm:chMax val="0"/>
          <dgm:chPref val="0"/>
        </dgm:presLayoutVars>
      </dgm:prSet>
      <dgm:spPr/>
    </dgm:pt>
    <dgm:pt modelId="{20F0C6EE-25A8-4AF4-B790-F51A4D0FA12D}" type="pres">
      <dgm:prSet presAssocID="{6DD5D81E-1BBE-4343-98D3-8639110F9927}" presName="sibTrans" presStyleCnt="0"/>
      <dgm:spPr/>
    </dgm:pt>
    <dgm:pt modelId="{182DEF14-3AE9-4CE1-8DAB-EB01AD114B3A}" type="pres">
      <dgm:prSet presAssocID="{3846048F-7CCA-42C2-9660-73622F7A56DB}" presName="compNode" presStyleCnt="0"/>
      <dgm:spPr/>
    </dgm:pt>
    <dgm:pt modelId="{F32BCCCC-E421-4F68-BB19-AC35C03BED7F}" type="pres">
      <dgm:prSet presAssocID="{3846048F-7CCA-42C2-9660-73622F7A56DB}" presName="bgRect" presStyleLbl="bgShp" presStyleIdx="3" presStyleCnt="4"/>
      <dgm:spPr/>
    </dgm:pt>
    <dgm:pt modelId="{EDF29486-1C06-490D-828D-5523E0824460}" type="pres">
      <dgm:prSet presAssocID="{3846048F-7CCA-42C2-9660-73622F7A56DB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26762420-140E-4012-8A7E-153AF3117123}" type="pres">
      <dgm:prSet presAssocID="{3846048F-7CCA-42C2-9660-73622F7A56DB}" presName="spaceRect" presStyleCnt="0"/>
      <dgm:spPr/>
    </dgm:pt>
    <dgm:pt modelId="{47443E9A-5AF7-4829-8425-7DADFF6076F3}" type="pres">
      <dgm:prSet presAssocID="{3846048F-7CCA-42C2-9660-73622F7A56D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123331F-CB59-4F1A-9C1E-02A7F9C50EB4}" srcId="{55149DA2-42ED-41AC-8BDD-A0A3E4E2D54A}" destId="{3846048F-7CCA-42C2-9660-73622F7A56DB}" srcOrd="3" destOrd="0" parTransId="{10D7561D-192E-4079-9565-40CEA15106C6}" sibTransId="{C2C2DDDA-5215-48B5-99BD-D9F718F870F5}"/>
    <dgm:cxn modelId="{F97F6330-A52A-402E-B91E-5F0A8FF44A9A}" type="presOf" srcId="{E66BFAA5-BFB2-48CA-9E24-55C2B84F17A2}" destId="{5C47FE5A-AC25-4BB1-97A3-905A2750DFC3}" srcOrd="0" destOrd="0" presId="urn:microsoft.com/office/officeart/2018/2/layout/IconVerticalSolidList"/>
    <dgm:cxn modelId="{7ED5E04D-A693-43F3-9BDE-E7BB8D64F38D}" type="presOf" srcId="{6A495B13-9520-492F-AF10-F3B7F927BBDB}" destId="{3514ABEC-04DD-4E8E-B639-F421996591BC}" srcOrd="0" destOrd="0" presId="urn:microsoft.com/office/officeart/2018/2/layout/IconVerticalSolidList"/>
    <dgm:cxn modelId="{65E68A7F-9A19-4C0B-9A3D-012F9936C289}" type="presOf" srcId="{7773ADA1-FB33-4181-9F16-E90B712D3860}" destId="{CBCF68AF-4F65-4C69-AB38-341DF9FA19A1}" srcOrd="0" destOrd="0" presId="urn:microsoft.com/office/officeart/2018/2/layout/IconVerticalSolidList"/>
    <dgm:cxn modelId="{0B4B56A1-1785-4FF1-9305-3F5DD980BF23}" srcId="{55149DA2-42ED-41AC-8BDD-A0A3E4E2D54A}" destId="{7773ADA1-FB33-4181-9F16-E90B712D3860}" srcOrd="0" destOrd="0" parTransId="{6BF47C74-E634-4A5B-BB49-8E18235E684D}" sibTransId="{2A4F928F-C4BE-4B93-B742-3D98597DB503}"/>
    <dgm:cxn modelId="{E8C0EFD1-B2EE-42AD-8836-42911E43A2A9}" type="presOf" srcId="{3846048F-7CCA-42C2-9660-73622F7A56DB}" destId="{47443E9A-5AF7-4829-8425-7DADFF6076F3}" srcOrd="0" destOrd="0" presId="urn:microsoft.com/office/officeart/2018/2/layout/IconVerticalSolidList"/>
    <dgm:cxn modelId="{6DF65BDA-EA58-4240-AA35-793B5BEFEF86}" srcId="{55149DA2-42ED-41AC-8BDD-A0A3E4E2D54A}" destId="{E66BFAA5-BFB2-48CA-9E24-55C2B84F17A2}" srcOrd="1" destOrd="0" parTransId="{6230C7E0-C01D-4DB7-BC18-8A2BE3B03C4A}" sibTransId="{8489CD36-92D4-48B3-9473-32B0DBFB5236}"/>
    <dgm:cxn modelId="{8AE5EEE4-2239-403B-AC23-1C3FAC86509F}" srcId="{55149DA2-42ED-41AC-8BDD-A0A3E4E2D54A}" destId="{6A495B13-9520-492F-AF10-F3B7F927BBDB}" srcOrd="2" destOrd="0" parTransId="{6FA7C329-D27A-409D-A01F-FF9637BB6C40}" sibTransId="{6DD5D81E-1BBE-4343-98D3-8639110F9927}"/>
    <dgm:cxn modelId="{9B6E78F8-970A-41DF-B3A0-8F82A1903D24}" type="presOf" srcId="{55149DA2-42ED-41AC-8BDD-A0A3E4E2D54A}" destId="{16EB26AF-88C5-43A3-B55B-992D90C3A1C8}" srcOrd="0" destOrd="0" presId="urn:microsoft.com/office/officeart/2018/2/layout/IconVerticalSolidList"/>
    <dgm:cxn modelId="{7873DCA1-79A4-4393-85BC-BB0121C6E22A}" type="presParOf" srcId="{16EB26AF-88C5-43A3-B55B-992D90C3A1C8}" destId="{E4E5F3D3-9D17-4A86-997A-0AE17DEAF261}" srcOrd="0" destOrd="0" presId="urn:microsoft.com/office/officeart/2018/2/layout/IconVerticalSolidList"/>
    <dgm:cxn modelId="{D2C6C75A-8004-4092-B8A6-84B53EEE143E}" type="presParOf" srcId="{E4E5F3D3-9D17-4A86-997A-0AE17DEAF261}" destId="{9397D545-F0EB-4CAC-BBBE-813F530EE4E7}" srcOrd="0" destOrd="0" presId="urn:microsoft.com/office/officeart/2018/2/layout/IconVerticalSolidList"/>
    <dgm:cxn modelId="{734B85C8-7CD6-4041-9347-89EDCB4DE64B}" type="presParOf" srcId="{E4E5F3D3-9D17-4A86-997A-0AE17DEAF261}" destId="{03771E86-832B-492D-8707-27759052476A}" srcOrd="1" destOrd="0" presId="urn:microsoft.com/office/officeart/2018/2/layout/IconVerticalSolidList"/>
    <dgm:cxn modelId="{7D6CE61F-32EE-47DC-8536-FCEBE11240A4}" type="presParOf" srcId="{E4E5F3D3-9D17-4A86-997A-0AE17DEAF261}" destId="{EC9ADEA6-C534-4FAF-9DAE-B2ED758AB8E4}" srcOrd="2" destOrd="0" presId="urn:microsoft.com/office/officeart/2018/2/layout/IconVerticalSolidList"/>
    <dgm:cxn modelId="{F7F68F2E-407A-49AE-BB34-C194306443F1}" type="presParOf" srcId="{E4E5F3D3-9D17-4A86-997A-0AE17DEAF261}" destId="{CBCF68AF-4F65-4C69-AB38-341DF9FA19A1}" srcOrd="3" destOrd="0" presId="urn:microsoft.com/office/officeart/2018/2/layout/IconVerticalSolidList"/>
    <dgm:cxn modelId="{7998B6A8-DA9B-4535-BC61-ED9347E6CDD7}" type="presParOf" srcId="{16EB26AF-88C5-43A3-B55B-992D90C3A1C8}" destId="{49DA7CF3-2AB0-405E-A6D4-F1AA38A49955}" srcOrd="1" destOrd="0" presId="urn:microsoft.com/office/officeart/2018/2/layout/IconVerticalSolidList"/>
    <dgm:cxn modelId="{901170B2-3CD7-44EE-B201-6C86C0C1EDAA}" type="presParOf" srcId="{16EB26AF-88C5-43A3-B55B-992D90C3A1C8}" destId="{CB7C4DD5-5878-47A7-B4B1-885BC28C3014}" srcOrd="2" destOrd="0" presId="urn:microsoft.com/office/officeart/2018/2/layout/IconVerticalSolidList"/>
    <dgm:cxn modelId="{97252502-6ECF-41A7-9599-CA1372DADECA}" type="presParOf" srcId="{CB7C4DD5-5878-47A7-B4B1-885BC28C3014}" destId="{26619581-CBA2-46F6-9EBC-19A8416F09F1}" srcOrd="0" destOrd="0" presId="urn:microsoft.com/office/officeart/2018/2/layout/IconVerticalSolidList"/>
    <dgm:cxn modelId="{6CEC8B91-D8C9-4F93-88F0-C941E44E96C0}" type="presParOf" srcId="{CB7C4DD5-5878-47A7-B4B1-885BC28C3014}" destId="{0D49F5BB-75FE-4986-A3BD-F4C0D8E780F9}" srcOrd="1" destOrd="0" presId="urn:microsoft.com/office/officeart/2018/2/layout/IconVerticalSolidList"/>
    <dgm:cxn modelId="{AF49C225-3514-4A9E-B7A6-865474F10FEA}" type="presParOf" srcId="{CB7C4DD5-5878-47A7-B4B1-885BC28C3014}" destId="{FA0710B4-1BFA-4F93-AB31-7948825A3927}" srcOrd="2" destOrd="0" presId="urn:microsoft.com/office/officeart/2018/2/layout/IconVerticalSolidList"/>
    <dgm:cxn modelId="{C504C9F9-670B-4075-A07A-8490E4C172C3}" type="presParOf" srcId="{CB7C4DD5-5878-47A7-B4B1-885BC28C3014}" destId="{5C47FE5A-AC25-4BB1-97A3-905A2750DFC3}" srcOrd="3" destOrd="0" presId="urn:microsoft.com/office/officeart/2018/2/layout/IconVerticalSolidList"/>
    <dgm:cxn modelId="{B03FAAE7-90EB-40C5-8611-578FD0CF0F88}" type="presParOf" srcId="{16EB26AF-88C5-43A3-B55B-992D90C3A1C8}" destId="{080FC4AA-CCD6-4278-93C7-9CBDFC095854}" srcOrd="3" destOrd="0" presId="urn:microsoft.com/office/officeart/2018/2/layout/IconVerticalSolidList"/>
    <dgm:cxn modelId="{2D147369-4A6A-4C2A-B4FE-C3F316900E6E}" type="presParOf" srcId="{16EB26AF-88C5-43A3-B55B-992D90C3A1C8}" destId="{29D4C33D-A6DE-453C-802A-ADEF87E9EF22}" srcOrd="4" destOrd="0" presId="urn:microsoft.com/office/officeart/2018/2/layout/IconVerticalSolidList"/>
    <dgm:cxn modelId="{250B0CCF-B501-4F46-AEA5-F9097A2F2487}" type="presParOf" srcId="{29D4C33D-A6DE-453C-802A-ADEF87E9EF22}" destId="{8ACD943C-0673-4BA9-B6CB-FFDDFA33026B}" srcOrd="0" destOrd="0" presId="urn:microsoft.com/office/officeart/2018/2/layout/IconVerticalSolidList"/>
    <dgm:cxn modelId="{BA730E84-48D9-4550-8C79-314662439924}" type="presParOf" srcId="{29D4C33D-A6DE-453C-802A-ADEF87E9EF22}" destId="{FDBB79B4-9301-4228-B5CD-8CC4643D4275}" srcOrd="1" destOrd="0" presId="urn:microsoft.com/office/officeart/2018/2/layout/IconVerticalSolidList"/>
    <dgm:cxn modelId="{355EC1DE-45B6-4DA2-8B25-D520F871C52A}" type="presParOf" srcId="{29D4C33D-A6DE-453C-802A-ADEF87E9EF22}" destId="{536AA84E-2D9B-48DE-952E-15B1D2AB50D2}" srcOrd="2" destOrd="0" presId="urn:microsoft.com/office/officeart/2018/2/layout/IconVerticalSolidList"/>
    <dgm:cxn modelId="{3E7A6F4A-D641-48EF-A38D-3C594DB0CD60}" type="presParOf" srcId="{29D4C33D-A6DE-453C-802A-ADEF87E9EF22}" destId="{3514ABEC-04DD-4E8E-B639-F421996591BC}" srcOrd="3" destOrd="0" presId="urn:microsoft.com/office/officeart/2018/2/layout/IconVerticalSolidList"/>
    <dgm:cxn modelId="{D64917AD-C157-4763-B977-FEC114675737}" type="presParOf" srcId="{16EB26AF-88C5-43A3-B55B-992D90C3A1C8}" destId="{20F0C6EE-25A8-4AF4-B790-F51A4D0FA12D}" srcOrd="5" destOrd="0" presId="urn:microsoft.com/office/officeart/2018/2/layout/IconVerticalSolidList"/>
    <dgm:cxn modelId="{1AFEE9E9-9415-4EE8-B321-3ABEF0D4E8FE}" type="presParOf" srcId="{16EB26AF-88C5-43A3-B55B-992D90C3A1C8}" destId="{182DEF14-3AE9-4CE1-8DAB-EB01AD114B3A}" srcOrd="6" destOrd="0" presId="urn:microsoft.com/office/officeart/2018/2/layout/IconVerticalSolidList"/>
    <dgm:cxn modelId="{246F8FAE-FAD7-4F8D-BDC3-A2EF8E8D938D}" type="presParOf" srcId="{182DEF14-3AE9-4CE1-8DAB-EB01AD114B3A}" destId="{F32BCCCC-E421-4F68-BB19-AC35C03BED7F}" srcOrd="0" destOrd="0" presId="urn:microsoft.com/office/officeart/2018/2/layout/IconVerticalSolidList"/>
    <dgm:cxn modelId="{31848ED6-6D77-45D7-B104-9226378EB975}" type="presParOf" srcId="{182DEF14-3AE9-4CE1-8DAB-EB01AD114B3A}" destId="{EDF29486-1C06-490D-828D-5523E0824460}" srcOrd="1" destOrd="0" presId="urn:microsoft.com/office/officeart/2018/2/layout/IconVerticalSolidList"/>
    <dgm:cxn modelId="{F0D89870-68EB-43FC-8869-A177C5EB54BB}" type="presParOf" srcId="{182DEF14-3AE9-4CE1-8DAB-EB01AD114B3A}" destId="{26762420-140E-4012-8A7E-153AF3117123}" srcOrd="2" destOrd="0" presId="urn:microsoft.com/office/officeart/2018/2/layout/IconVerticalSolidList"/>
    <dgm:cxn modelId="{DFA95A1C-0B4C-4C97-A5F4-D89EECA6FCBB}" type="presParOf" srcId="{182DEF14-3AE9-4CE1-8DAB-EB01AD114B3A}" destId="{47443E9A-5AF7-4829-8425-7DADFF6076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30581-D146-40B4-B440-819A18107163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B9567-95DD-4229-B491-FED06F8892CA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D4251-0280-4232-AEF8-A638E72AEBA8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Presentations</a:t>
          </a:r>
        </a:p>
      </dsp:txBody>
      <dsp:txXfrm>
        <a:off x="1642860" y="607"/>
        <a:ext cx="4985943" cy="1422390"/>
      </dsp:txXfrm>
    </dsp:sp>
    <dsp:sp modelId="{2AD8A881-3060-44D8-A80B-4BFBB60E3A4C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B4D98-EDBB-4AD3-B460-458B41345201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866C1-79DA-4F31-8A06-38C068669DD1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Review issues from first lab</a:t>
          </a:r>
        </a:p>
      </dsp:txBody>
      <dsp:txXfrm>
        <a:off x="1642860" y="1778595"/>
        <a:ext cx="4985943" cy="1422390"/>
      </dsp:txXfrm>
    </dsp:sp>
    <dsp:sp modelId="{97E6A3BE-A131-412D-AF9A-39CD29F54CB3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F8E98-948D-4409-AA6F-444440ADD01C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1099-CFC9-49F8-9401-24716FFAABEF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Complete second lab activity (building off first)</a:t>
          </a:r>
        </a:p>
      </dsp:txBody>
      <dsp:txXfrm>
        <a:off x="1642860" y="3556583"/>
        <a:ext cx="4985943" cy="1422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BC9EE-7564-2548-B3E3-3480914B82A1}">
      <dsp:nvSpPr>
        <dsp:cNvPr id="0" name=""/>
        <dsp:cNvSpPr/>
      </dsp:nvSpPr>
      <dsp:spPr>
        <a:xfrm>
          <a:off x="0" y="0"/>
          <a:ext cx="3005666" cy="40934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333" tIns="330200" rIns="23433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Familiarize yourself with cutting-edge coastal technologies</a:t>
          </a:r>
        </a:p>
      </dsp:txBody>
      <dsp:txXfrm>
        <a:off x="0" y="1555523"/>
        <a:ext cx="3005666" cy="2456089"/>
      </dsp:txXfrm>
    </dsp:sp>
    <dsp:sp modelId="{04E0049E-19B0-B447-B048-259F1EA3DA34}">
      <dsp:nvSpPr>
        <dsp:cNvPr id="0" name=""/>
        <dsp:cNvSpPr/>
      </dsp:nvSpPr>
      <dsp:spPr>
        <a:xfrm>
          <a:off x="888810" y="409348"/>
          <a:ext cx="1228044" cy="12280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43" tIns="12700" rIns="9574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68653" y="589191"/>
        <a:ext cx="868358" cy="868358"/>
      </dsp:txXfrm>
    </dsp:sp>
    <dsp:sp modelId="{1C539817-7277-0941-AD2D-50D2CC82DB17}">
      <dsp:nvSpPr>
        <dsp:cNvPr id="0" name=""/>
        <dsp:cNvSpPr/>
      </dsp:nvSpPr>
      <dsp:spPr>
        <a:xfrm>
          <a:off x="0" y="4093410"/>
          <a:ext cx="3005666" cy="72"/>
        </a:xfrm>
        <a:prstGeom prst="rect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19050" cap="rnd" cmpd="sng" algn="ctr">
          <a:solidFill>
            <a:schemeClr val="accent2">
              <a:hueOff val="-592857"/>
              <a:satOff val="2840"/>
              <a:lumOff val="2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6B935-24EA-EB40-89FD-D7318D16D50C}">
      <dsp:nvSpPr>
        <dsp:cNvPr id="0" name=""/>
        <dsp:cNvSpPr/>
      </dsp:nvSpPr>
      <dsp:spPr>
        <a:xfrm>
          <a:off x="3306233" y="0"/>
          <a:ext cx="3005666" cy="4093482"/>
        </a:xfrm>
        <a:prstGeom prst="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333" tIns="330200" rIns="23433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Connect technology with applications</a:t>
          </a:r>
        </a:p>
      </dsp:txBody>
      <dsp:txXfrm>
        <a:off x="3306233" y="1555523"/>
        <a:ext cx="3005666" cy="2456089"/>
      </dsp:txXfrm>
    </dsp:sp>
    <dsp:sp modelId="{B8E7D984-B597-F640-A353-0096525A7833}">
      <dsp:nvSpPr>
        <dsp:cNvPr id="0" name=""/>
        <dsp:cNvSpPr/>
      </dsp:nvSpPr>
      <dsp:spPr>
        <a:xfrm>
          <a:off x="4195044" y="409348"/>
          <a:ext cx="1228044" cy="1228044"/>
        </a:xfrm>
        <a:prstGeom prst="ellipse">
          <a:avLst/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19050" cap="rnd" cmpd="sng" algn="ctr">
          <a:solidFill>
            <a:schemeClr val="accent2">
              <a:hueOff val="-1185714"/>
              <a:satOff val="5680"/>
              <a:lumOff val="5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43" tIns="12700" rIns="9574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74887" y="589191"/>
        <a:ext cx="868358" cy="868358"/>
      </dsp:txXfrm>
    </dsp:sp>
    <dsp:sp modelId="{47E799F2-F034-3241-B2BA-9DC35473781F}">
      <dsp:nvSpPr>
        <dsp:cNvPr id="0" name=""/>
        <dsp:cNvSpPr/>
      </dsp:nvSpPr>
      <dsp:spPr>
        <a:xfrm>
          <a:off x="3306233" y="4093410"/>
          <a:ext cx="3005666" cy="72"/>
        </a:xfrm>
        <a:prstGeom prst="rect">
          <a:avLst/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19050" cap="rnd" cmpd="sng" algn="ctr">
          <a:solidFill>
            <a:schemeClr val="accent2">
              <a:hueOff val="-1778572"/>
              <a:satOff val="8520"/>
              <a:lumOff val="7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9D2EF-0DC1-2342-8D66-D61C7B38789C}">
      <dsp:nvSpPr>
        <dsp:cNvPr id="0" name=""/>
        <dsp:cNvSpPr/>
      </dsp:nvSpPr>
      <dsp:spPr>
        <a:xfrm>
          <a:off x="6612466" y="0"/>
          <a:ext cx="3005666" cy="4093482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333" tIns="330200" rIns="23433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Begin conversations about key metrics (e.g., accuracy, precision, stability, response time, endurance/lifetime, servicing intervals, technical needs)</a:t>
          </a:r>
        </a:p>
      </dsp:txBody>
      <dsp:txXfrm>
        <a:off x="6612466" y="1555523"/>
        <a:ext cx="3005666" cy="2456089"/>
      </dsp:txXfrm>
    </dsp:sp>
    <dsp:sp modelId="{D84A6CC1-8065-AA44-9460-EE142F5AB2F3}">
      <dsp:nvSpPr>
        <dsp:cNvPr id="0" name=""/>
        <dsp:cNvSpPr/>
      </dsp:nvSpPr>
      <dsp:spPr>
        <a:xfrm>
          <a:off x="7501277" y="409348"/>
          <a:ext cx="1228044" cy="1228044"/>
        </a:xfrm>
        <a:prstGeom prst="ellipse">
          <a:avLst/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19050" cap="rnd" cmpd="sng" algn="ctr">
          <a:solidFill>
            <a:schemeClr val="accent2">
              <a:hueOff val="-2371429"/>
              <a:satOff val="11360"/>
              <a:lumOff val="10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43" tIns="12700" rIns="9574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681120" y="589191"/>
        <a:ext cx="868358" cy="868358"/>
      </dsp:txXfrm>
    </dsp:sp>
    <dsp:sp modelId="{6D93CDA7-6FAD-014D-BC5D-C4137E5FFF18}">
      <dsp:nvSpPr>
        <dsp:cNvPr id="0" name=""/>
        <dsp:cNvSpPr/>
      </dsp:nvSpPr>
      <dsp:spPr>
        <a:xfrm>
          <a:off x="6612466" y="4093410"/>
          <a:ext cx="3005666" cy="72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C4F60-6729-404C-ABF4-0E9FBB360298}">
      <dsp:nvSpPr>
        <dsp:cNvPr id="0" name=""/>
        <dsp:cNvSpPr/>
      </dsp:nvSpPr>
      <dsp:spPr>
        <a:xfrm>
          <a:off x="0" y="309406"/>
          <a:ext cx="859666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4E2B3-FF35-EC48-A551-3331340671B3}">
      <dsp:nvSpPr>
        <dsp:cNvPr id="0" name=""/>
        <dsp:cNvSpPr/>
      </dsp:nvSpPr>
      <dsp:spPr>
        <a:xfrm>
          <a:off x="429833" y="58486"/>
          <a:ext cx="6017667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54331" y="82984"/>
        <a:ext cx="5968671" cy="452844"/>
      </dsp:txXfrm>
    </dsp:sp>
    <dsp:sp modelId="{CD8177D5-6227-2848-B3F3-F36BFD80CDCD}">
      <dsp:nvSpPr>
        <dsp:cNvPr id="0" name=""/>
        <dsp:cNvSpPr/>
      </dsp:nvSpPr>
      <dsp:spPr>
        <a:xfrm>
          <a:off x="0" y="1080526"/>
          <a:ext cx="859666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84E59-4C72-954B-8F73-17BECEAE80D7}">
      <dsp:nvSpPr>
        <dsp:cNvPr id="0" name=""/>
        <dsp:cNvSpPr/>
      </dsp:nvSpPr>
      <dsp:spPr>
        <a:xfrm>
          <a:off x="429833" y="829606"/>
          <a:ext cx="6017667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54331" y="854104"/>
        <a:ext cx="5968671" cy="452844"/>
      </dsp:txXfrm>
    </dsp:sp>
    <dsp:sp modelId="{5266CBC8-5E7B-A74F-9115-4A04A3F6A6AF}">
      <dsp:nvSpPr>
        <dsp:cNvPr id="0" name=""/>
        <dsp:cNvSpPr/>
      </dsp:nvSpPr>
      <dsp:spPr>
        <a:xfrm>
          <a:off x="0" y="1851646"/>
          <a:ext cx="859666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37D88-248F-D34F-8366-AA427EE095D2}">
      <dsp:nvSpPr>
        <dsp:cNvPr id="0" name=""/>
        <dsp:cNvSpPr/>
      </dsp:nvSpPr>
      <dsp:spPr>
        <a:xfrm>
          <a:off x="429833" y="1600726"/>
          <a:ext cx="6017667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54331" y="1625224"/>
        <a:ext cx="5968671" cy="452844"/>
      </dsp:txXfrm>
    </dsp:sp>
    <dsp:sp modelId="{607D60D9-3285-7647-95AA-D5FF0667673E}">
      <dsp:nvSpPr>
        <dsp:cNvPr id="0" name=""/>
        <dsp:cNvSpPr/>
      </dsp:nvSpPr>
      <dsp:spPr>
        <a:xfrm>
          <a:off x="0" y="2622766"/>
          <a:ext cx="859666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357D3-4374-1D43-AB75-0D41F7293F45}">
      <dsp:nvSpPr>
        <dsp:cNvPr id="0" name=""/>
        <dsp:cNvSpPr/>
      </dsp:nvSpPr>
      <dsp:spPr>
        <a:xfrm>
          <a:off x="429833" y="2371846"/>
          <a:ext cx="6017667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54331" y="2396344"/>
        <a:ext cx="5968671" cy="452844"/>
      </dsp:txXfrm>
    </dsp:sp>
    <dsp:sp modelId="{2A00EE39-45C8-1B43-AB1F-95F18309B7D5}">
      <dsp:nvSpPr>
        <dsp:cNvPr id="0" name=""/>
        <dsp:cNvSpPr/>
      </dsp:nvSpPr>
      <dsp:spPr>
        <a:xfrm>
          <a:off x="0" y="3393886"/>
          <a:ext cx="859666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37C9E-EBD3-454D-9C15-EAB4636B52C0}">
      <dsp:nvSpPr>
        <dsp:cNvPr id="0" name=""/>
        <dsp:cNvSpPr/>
      </dsp:nvSpPr>
      <dsp:spPr>
        <a:xfrm>
          <a:off x="429833" y="3142966"/>
          <a:ext cx="6017667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54331" y="3167464"/>
        <a:ext cx="5968671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7D545-F0EB-4CAC-BBBE-813F530EE4E7}">
      <dsp:nvSpPr>
        <dsp:cNvPr id="0" name=""/>
        <dsp:cNvSpPr/>
      </dsp:nvSpPr>
      <dsp:spPr>
        <a:xfrm>
          <a:off x="0" y="1610"/>
          <a:ext cx="8596668" cy="816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71E86-832B-492D-8707-27759052476A}">
      <dsp:nvSpPr>
        <dsp:cNvPr id="0" name=""/>
        <dsp:cNvSpPr/>
      </dsp:nvSpPr>
      <dsp:spPr>
        <a:xfrm>
          <a:off x="246938" y="185284"/>
          <a:ext cx="448979" cy="448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F68AF-4F65-4C69-AB38-341DF9FA19A1}">
      <dsp:nvSpPr>
        <dsp:cNvPr id="0" name=""/>
        <dsp:cNvSpPr/>
      </dsp:nvSpPr>
      <dsp:spPr>
        <a:xfrm>
          <a:off x="942857" y="1610"/>
          <a:ext cx="765381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sngStrike" kern="1200" dirty="0"/>
            <a:t>Presentations</a:t>
          </a:r>
        </a:p>
      </dsp:txBody>
      <dsp:txXfrm>
        <a:off x="942857" y="1610"/>
        <a:ext cx="7653810" cy="816326"/>
      </dsp:txXfrm>
    </dsp:sp>
    <dsp:sp modelId="{26619581-CBA2-46F6-9EBC-19A8416F09F1}">
      <dsp:nvSpPr>
        <dsp:cNvPr id="0" name=""/>
        <dsp:cNvSpPr/>
      </dsp:nvSpPr>
      <dsp:spPr>
        <a:xfrm>
          <a:off x="0" y="1022019"/>
          <a:ext cx="8596668" cy="816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9F5BB-75FE-4986-A3BD-F4C0D8E780F9}">
      <dsp:nvSpPr>
        <dsp:cNvPr id="0" name=""/>
        <dsp:cNvSpPr/>
      </dsp:nvSpPr>
      <dsp:spPr>
        <a:xfrm>
          <a:off x="246938" y="1205692"/>
          <a:ext cx="448979" cy="448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7FE5A-AC25-4BB1-97A3-905A2750DFC3}">
      <dsp:nvSpPr>
        <dsp:cNvPr id="0" name=""/>
        <dsp:cNvSpPr/>
      </dsp:nvSpPr>
      <dsp:spPr>
        <a:xfrm>
          <a:off x="942857" y="1022019"/>
          <a:ext cx="765381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Review issues from first lab</a:t>
          </a:r>
        </a:p>
      </dsp:txBody>
      <dsp:txXfrm>
        <a:off x="942857" y="1022019"/>
        <a:ext cx="7653810" cy="816326"/>
      </dsp:txXfrm>
    </dsp:sp>
    <dsp:sp modelId="{8ACD943C-0673-4BA9-B6CB-FFDDFA33026B}">
      <dsp:nvSpPr>
        <dsp:cNvPr id="0" name=""/>
        <dsp:cNvSpPr/>
      </dsp:nvSpPr>
      <dsp:spPr>
        <a:xfrm>
          <a:off x="0" y="2042427"/>
          <a:ext cx="8596668" cy="816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B79B4-9301-4228-B5CD-8CC4643D4275}">
      <dsp:nvSpPr>
        <dsp:cNvPr id="0" name=""/>
        <dsp:cNvSpPr/>
      </dsp:nvSpPr>
      <dsp:spPr>
        <a:xfrm>
          <a:off x="246938" y="2226100"/>
          <a:ext cx="448979" cy="448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4ABEC-04DD-4E8E-B639-F421996591BC}">
      <dsp:nvSpPr>
        <dsp:cNvPr id="0" name=""/>
        <dsp:cNvSpPr/>
      </dsp:nvSpPr>
      <dsp:spPr>
        <a:xfrm>
          <a:off x="942857" y="2042427"/>
          <a:ext cx="765381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Complete second lab activity (building off first)</a:t>
          </a:r>
        </a:p>
      </dsp:txBody>
      <dsp:txXfrm>
        <a:off x="942857" y="2042427"/>
        <a:ext cx="7653810" cy="816326"/>
      </dsp:txXfrm>
    </dsp:sp>
    <dsp:sp modelId="{F32BCCCC-E421-4F68-BB19-AC35C03BED7F}">
      <dsp:nvSpPr>
        <dsp:cNvPr id="0" name=""/>
        <dsp:cNvSpPr/>
      </dsp:nvSpPr>
      <dsp:spPr>
        <a:xfrm>
          <a:off x="0" y="3062835"/>
          <a:ext cx="8596668" cy="8163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29486-1C06-490D-828D-5523E0824460}">
      <dsp:nvSpPr>
        <dsp:cNvPr id="0" name=""/>
        <dsp:cNvSpPr/>
      </dsp:nvSpPr>
      <dsp:spPr>
        <a:xfrm>
          <a:off x="246938" y="3246509"/>
          <a:ext cx="448979" cy="448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43E9A-5AF7-4829-8425-7DADFF6076F3}">
      <dsp:nvSpPr>
        <dsp:cNvPr id="0" name=""/>
        <dsp:cNvSpPr/>
      </dsp:nvSpPr>
      <dsp:spPr>
        <a:xfrm>
          <a:off x="942857" y="3062835"/>
          <a:ext cx="7653810" cy="81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95" tIns="86395" rIns="86395" bIns="863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Start by visiting </a:t>
          </a:r>
          <a:r>
            <a:rPr lang="en-US" sz="2000" kern="1200" dirty="0">
              <a:hlinkClick xmlns:r="http://schemas.openxmlformats.org/officeDocument/2006/relationships" r:id="rId9"/>
            </a:rPr>
            <a:t>https://github.com/SUPScientist/Smart-Coasts</a:t>
          </a:r>
          <a:r>
            <a:rPr lang="en-US" sz="2000" kern="1200" dirty="0"/>
            <a:t> </a:t>
          </a:r>
          <a:br>
            <a:rPr lang="en-US" sz="2000" kern="1200" dirty="0"/>
          </a:br>
          <a:r>
            <a:rPr lang="en-US" sz="2000" kern="1200" dirty="0"/>
            <a:t>(link also in Canvas)  </a:t>
          </a:r>
        </a:p>
      </dsp:txBody>
      <dsp:txXfrm>
        <a:off x="942857" y="3062835"/>
        <a:ext cx="7653810" cy="816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B6BF-36C2-FE40-9D87-74A6571A2F6B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1C3B9-7C5A-544A-A12C-9D7873C1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1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69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407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20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0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5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9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C3A-A955-5A40-9462-01A26405133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5C3A-A955-5A40-9462-01A26405133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95CEDF-D07B-A646-93C9-6161A8EFC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7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61E575F1-F3B9-074C-99C2-7CB901C9A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6913" b="2490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2ABC6-AD3B-2241-B8A3-D8C6DB49E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r>
              <a:rPr lang="en-US" dirty="0"/>
              <a:t>OCN 479-001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B8ADBDE-950C-468F-C348-F1BC534C0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US" dirty="0"/>
              <a:t>Sensor/platform presentations</a:t>
            </a:r>
          </a:p>
          <a:p>
            <a:endParaRPr lang="en-US" dirty="0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363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638D6-9D1C-E1BF-12E5-01826EB5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Today’s plan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0BBFAA-C793-FE24-9A45-9F25E132F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77839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02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E4B4-3F0C-6548-A5A0-61BADD40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What’s the point of today’s presentations?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5D925-3FA3-FE53-5EB9-BB4036C5C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95645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9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F3B1F-E0DA-764D-F813-255D8D0D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Presentation guidelines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4388-EC98-31E1-D491-A076CE8F4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up with two other people (for four teams of three people) and pick your favorite instrument in the OI Lab. Give a short (three to five minute presentation) in class on Sep. 8 on the following: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What the instrument is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What it can measure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What studies it would likely be used for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Important technical specifications (look up on website and/or product datasheets)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Why you picked it</a:t>
            </a:r>
          </a:p>
          <a:p>
            <a:r>
              <a:rPr lang="en-US">
                <a:solidFill>
                  <a:srgbClr val="FFFFFF"/>
                </a:solidFill>
              </a:rPr>
              <a:t>Your presentation should be no more than one or two slides which you will submit on Canvas (via the Assignment post).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29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50F8-9A7F-805B-9087-F134647E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ORDER TBD…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5AABB7-1D3A-022F-B126-A9F7B4305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99665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90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38D6-9D1C-E1BF-12E5-01826EB5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4FEF76-57A5-3DA4-CDFA-6CC28483E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94548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67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{7868AD6E-CAC0-3943-9D4B-686B492674D5}tf10001060</Template>
  <TotalTime>2180</TotalTime>
  <Words>215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OCN 479-001</vt:lpstr>
      <vt:lpstr>Today’s plan</vt:lpstr>
      <vt:lpstr>What’s the point of today’s presentations?</vt:lpstr>
      <vt:lpstr>Presentation guidelines</vt:lpstr>
      <vt:lpstr>PRESENTATION ORDER TBD…</vt:lpstr>
      <vt:lpstr>Today’s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OCN 150-801</dc:title>
  <dc:creator>Bresnahan, Philip  J.</dc:creator>
  <cp:lastModifiedBy>Bresnahan, Philip  J.</cp:lastModifiedBy>
  <cp:revision>47</cp:revision>
  <cp:lastPrinted>2020-08-18T14:15:45Z</cp:lastPrinted>
  <dcterms:created xsi:type="dcterms:W3CDTF">2020-08-17T21:29:48Z</dcterms:created>
  <dcterms:modified xsi:type="dcterms:W3CDTF">2022-09-22T12:24:58Z</dcterms:modified>
</cp:coreProperties>
</file>