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/>
    <p:restoredTop sz="96143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B6BF-36C2-FE40-9D87-74A6571A2F6B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1C3B9-7C5A-544A-A12C-9D7873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9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4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C3A-A955-5A40-9462-01A264051331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ABC6-AD3B-2241-B8A3-D8C6DB49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659" y="2468329"/>
            <a:ext cx="4691371" cy="1646302"/>
          </a:xfrm>
        </p:spPr>
        <p:txBody>
          <a:bodyPr/>
          <a:lstStyle/>
          <a:p>
            <a:r>
              <a:rPr lang="en-US" dirty="0"/>
              <a:t>OCN 479-001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D80F-00BD-B04B-94DA-F14DAB20A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59" y="4114628"/>
            <a:ext cx="4691371" cy="1096899"/>
          </a:xfrm>
        </p:spPr>
        <p:txBody>
          <a:bodyPr/>
          <a:lstStyle/>
          <a:p>
            <a:r>
              <a:rPr lang="en-US" dirty="0"/>
              <a:t>Dr. Phil Bresnahan</a:t>
            </a:r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61E575F1-F3B9-074C-99C2-7CB901C9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65" r="17465"/>
          <a:stretch>
            <a:fillRect/>
          </a:stretch>
        </p:blipFill>
        <p:spPr>
          <a:xfrm>
            <a:off x="6242137" y="0"/>
            <a:ext cx="5949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CCB-1CF0-184C-BC18-F14D17EA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2469-565D-414D-9FEC-ABC931E2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of Ocean Instrumentation Lab and CMS Research Pier</a:t>
            </a:r>
          </a:p>
          <a:p>
            <a:r>
              <a:rPr lang="en-US" dirty="0"/>
              <a:t>Pick two teammates and a sensor/platform of interest from today’s tour</a:t>
            </a:r>
          </a:p>
          <a:p>
            <a:r>
              <a:rPr lang="en-US" dirty="0"/>
              <a:t>Short (3–5 mins) presentation next week on your sensor/platform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3B1F-E0DA-764D-F813-255D8D0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4388-EC98-31E1-D491-A076CE8F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up with two other people (for four teams of three people) and pick your favorite instrument in the OI Lab. Give a short (three to five minute presentation) in class on Sep. 8 on the following:</a:t>
            </a:r>
          </a:p>
          <a:p>
            <a:pPr lvl="1"/>
            <a:r>
              <a:rPr lang="en-US" dirty="0"/>
              <a:t>What the instrument is</a:t>
            </a:r>
          </a:p>
          <a:p>
            <a:pPr lvl="1"/>
            <a:r>
              <a:rPr lang="en-US" dirty="0"/>
              <a:t>What it can measure</a:t>
            </a:r>
          </a:p>
          <a:p>
            <a:pPr lvl="1"/>
            <a:r>
              <a:rPr lang="en-US" dirty="0"/>
              <a:t>What studies it would likely be used for</a:t>
            </a:r>
          </a:p>
          <a:p>
            <a:pPr lvl="1"/>
            <a:r>
              <a:rPr lang="en-US" dirty="0"/>
              <a:t>Important technical specifications (look up on website and/or product datasheets)</a:t>
            </a:r>
          </a:p>
          <a:p>
            <a:pPr lvl="1"/>
            <a:r>
              <a:rPr lang="en-US" dirty="0"/>
              <a:t>Why you picked it</a:t>
            </a:r>
          </a:p>
          <a:p>
            <a:r>
              <a:rPr lang="en-US" dirty="0"/>
              <a:t>Your presentation should be no more than one or two slides which you will submit on Canvas (via the Assignment post).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4B4-3F0C-6548-A5A0-61BADD40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3521-8E92-C9B2-2C67-D350EF7D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yourself with cutting-edge coastal technologies</a:t>
            </a:r>
          </a:p>
          <a:p>
            <a:r>
              <a:rPr lang="en-US" dirty="0"/>
              <a:t>Connect technology with applications</a:t>
            </a:r>
          </a:p>
          <a:p>
            <a:r>
              <a:rPr lang="en-US" dirty="0"/>
              <a:t>Begin conversations about key metrics (e.g., accuracy, precision, stability, response time, endurance/lifetime, servicing intervals, technical needs)</a:t>
            </a:r>
          </a:p>
        </p:txBody>
      </p:sp>
    </p:spTree>
    <p:extLst>
      <p:ext uri="{BB962C8B-B14F-4D97-AF65-F5344CB8AC3E}">
        <p14:creationId xmlns:p14="http://schemas.microsoft.com/office/powerpoint/2010/main" val="405895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{7868AD6E-CAC0-3943-9D4B-686B492674D5}tf10001060</Template>
  <TotalTime>2146</TotalTime>
  <Words>188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OCN 479-001</vt:lpstr>
      <vt:lpstr>Today</vt:lpstr>
      <vt:lpstr>Presentation guidelines</vt:lpstr>
      <vt:lpstr>What’s the 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OCN 150-801</dc:title>
  <dc:creator>Bresnahan, Philip  J.</dc:creator>
  <cp:lastModifiedBy>Bresnahan, Philip  J.</cp:lastModifiedBy>
  <cp:revision>38</cp:revision>
  <cp:lastPrinted>2020-08-18T14:15:45Z</cp:lastPrinted>
  <dcterms:created xsi:type="dcterms:W3CDTF">2020-08-17T21:29:48Z</dcterms:created>
  <dcterms:modified xsi:type="dcterms:W3CDTF">2022-09-07T21:13:27Z</dcterms:modified>
</cp:coreProperties>
</file>