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424" r:id="rId4"/>
    <p:sldId id="446" r:id="rId5"/>
    <p:sldId id="264" r:id="rId6"/>
    <p:sldId id="447" r:id="rId7"/>
    <p:sldId id="448" r:id="rId8"/>
    <p:sldId id="449" r:id="rId9"/>
    <p:sldId id="450" r:id="rId10"/>
    <p:sldId id="261" r:id="rId11"/>
    <p:sldId id="4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/>
    <p:restoredTop sz="96143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53810-8BDA-4890-A6AB-B4080F83E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D37B7D-AB48-494A-AA71-C45B65B5CFCE}">
      <dgm:prSet/>
      <dgm:spPr/>
      <dgm:t>
        <a:bodyPr/>
        <a:lstStyle/>
        <a:p>
          <a:r>
            <a:rPr lang="en-US" dirty="0"/>
            <a:t>Short group activity/lecture</a:t>
          </a:r>
        </a:p>
      </dgm:t>
    </dgm:pt>
    <dgm:pt modelId="{4A060CDC-01BE-4639-AD70-5F968B0CC889}" type="parTrans" cxnId="{F9B6DA4A-67F8-4813-9B0D-7B0D4867ACBD}">
      <dgm:prSet/>
      <dgm:spPr/>
      <dgm:t>
        <a:bodyPr/>
        <a:lstStyle/>
        <a:p>
          <a:endParaRPr lang="en-US"/>
        </a:p>
      </dgm:t>
    </dgm:pt>
    <dgm:pt modelId="{885BEA8D-D7CD-4013-A796-C10C582EE328}" type="sibTrans" cxnId="{F9B6DA4A-67F8-4813-9B0D-7B0D4867ACBD}">
      <dgm:prSet/>
      <dgm:spPr/>
      <dgm:t>
        <a:bodyPr/>
        <a:lstStyle/>
        <a:p>
          <a:endParaRPr lang="en-US"/>
        </a:p>
      </dgm:t>
    </dgm:pt>
    <dgm:pt modelId="{94416122-3836-4CC4-8E02-4F81A66A6314}">
      <dgm:prSet/>
      <dgm:spPr/>
      <dgm:t>
        <a:bodyPr/>
        <a:lstStyle/>
        <a:p>
          <a:r>
            <a:rPr lang="en-US" dirty="0"/>
            <a:t>Your presentations</a:t>
          </a:r>
        </a:p>
      </dgm:t>
    </dgm:pt>
    <dgm:pt modelId="{2B0F529E-EF6A-4C46-B78A-5FCABC4DA0F8}" type="parTrans" cxnId="{A970B366-0DF2-419E-BD4B-FA91CC7EA20A}">
      <dgm:prSet/>
      <dgm:spPr/>
      <dgm:t>
        <a:bodyPr/>
        <a:lstStyle/>
        <a:p>
          <a:endParaRPr lang="en-US"/>
        </a:p>
      </dgm:t>
    </dgm:pt>
    <dgm:pt modelId="{44161273-2DC5-43EE-BD6A-4DD8E1A16879}" type="sibTrans" cxnId="{A970B366-0DF2-419E-BD4B-FA91CC7EA20A}">
      <dgm:prSet/>
      <dgm:spPr/>
      <dgm:t>
        <a:bodyPr/>
        <a:lstStyle/>
        <a:p>
          <a:endParaRPr lang="en-US"/>
        </a:p>
      </dgm:t>
    </dgm:pt>
    <dgm:pt modelId="{DE2688C8-E0DE-48BD-AA97-DACCDEE61D3E}">
      <dgm:prSet/>
      <dgm:spPr/>
      <dgm:t>
        <a:bodyPr/>
        <a:lstStyle/>
        <a:p>
          <a:r>
            <a:rPr lang="en-US" dirty="0"/>
            <a:t>Build sensors!</a:t>
          </a:r>
        </a:p>
      </dgm:t>
    </dgm:pt>
    <dgm:pt modelId="{C363977B-5163-4971-BC16-231729046CC5}" type="parTrans" cxnId="{869A8D15-78ED-4354-B4CD-C542A885D913}">
      <dgm:prSet/>
      <dgm:spPr/>
      <dgm:t>
        <a:bodyPr/>
        <a:lstStyle/>
        <a:p>
          <a:endParaRPr lang="en-US"/>
        </a:p>
      </dgm:t>
    </dgm:pt>
    <dgm:pt modelId="{31859F67-66B2-4E34-823F-A0E6678BAACE}" type="sibTrans" cxnId="{869A8D15-78ED-4354-B4CD-C542A885D913}">
      <dgm:prSet/>
      <dgm:spPr/>
      <dgm:t>
        <a:bodyPr/>
        <a:lstStyle/>
        <a:p>
          <a:endParaRPr lang="en-US"/>
        </a:p>
      </dgm:t>
    </dgm:pt>
    <dgm:pt modelId="{5F6E6DCF-A864-46AD-80F0-F73F9D15C94F}" type="pres">
      <dgm:prSet presAssocID="{44253810-8BDA-4890-A6AB-B4080F83E0AB}" presName="root" presStyleCnt="0">
        <dgm:presLayoutVars>
          <dgm:dir/>
          <dgm:resizeHandles val="exact"/>
        </dgm:presLayoutVars>
      </dgm:prSet>
      <dgm:spPr/>
    </dgm:pt>
    <dgm:pt modelId="{1437064C-C0D4-42F3-AE98-1E407BE9D454}" type="pres">
      <dgm:prSet presAssocID="{17D37B7D-AB48-494A-AA71-C45B65B5CFCE}" presName="compNode" presStyleCnt="0"/>
      <dgm:spPr/>
    </dgm:pt>
    <dgm:pt modelId="{3D430581-D146-40B4-B440-819A18107163}" type="pres">
      <dgm:prSet presAssocID="{17D37B7D-AB48-494A-AA71-C45B65B5CFCE}" presName="bgRect" presStyleLbl="bgShp" presStyleIdx="0" presStyleCnt="3"/>
      <dgm:spPr/>
    </dgm:pt>
    <dgm:pt modelId="{90FB9567-95DD-4229-B491-FED06F8892CA}" type="pres">
      <dgm:prSet presAssocID="{17D37B7D-AB48-494A-AA71-C45B65B5CF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203259-B3FD-4895-9667-0FEE467992C9}" type="pres">
      <dgm:prSet presAssocID="{17D37B7D-AB48-494A-AA71-C45B65B5CFCE}" presName="spaceRect" presStyleCnt="0"/>
      <dgm:spPr/>
    </dgm:pt>
    <dgm:pt modelId="{4E5D4251-0280-4232-AEF8-A638E72AEBA8}" type="pres">
      <dgm:prSet presAssocID="{17D37B7D-AB48-494A-AA71-C45B65B5CFCE}" presName="parTx" presStyleLbl="revTx" presStyleIdx="0" presStyleCnt="3">
        <dgm:presLayoutVars>
          <dgm:chMax val="0"/>
          <dgm:chPref val="0"/>
        </dgm:presLayoutVars>
      </dgm:prSet>
      <dgm:spPr/>
    </dgm:pt>
    <dgm:pt modelId="{1969B499-E4A8-4C86-8B9B-8A70D6470181}" type="pres">
      <dgm:prSet presAssocID="{885BEA8D-D7CD-4013-A796-C10C582EE328}" presName="sibTrans" presStyleCnt="0"/>
      <dgm:spPr/>
    </dgm:pt>
    <dgm:pt modelId="{FB3DE282-176D-4428-B383-4EF078D4D397}" type="pres">
      <dgm:prSet presAssocID="{94416122-3836-4CC4-8E02-4F81A66A6314}" presName="compNode" presStyleCnt="0"/>
      <dgm:spPr/>
    </dgm:pt>
    <dgm:pt modelId="{2AD8A881-3060-44D8-A80B-4BFBB60E3A4C}" type="pres">
      <dgm:prSet presAssocID="{94416122-3836-4CC4-8E02-4F81A66A6314}" presName="bgRect" presStyleLbl="bgShp" presStyleIdx="1" presStyleCnt="3"/>
      <dgm:spPr/>
    </dgm:pt>
    <dgm:pt modelId="{9D3B4D98-EDBB-4AD3-B460-458B41345201}" type="pres">
      <dgm:prSet presAssocID="{94416122-3836-4CC4-8E02-4F81A66A6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6351E1-5006-4B18-993F-318824F56844}" type="pres">
      <dgm:prSet presAssocID="{94416122-3836-4CC4-8E02-4F81A66A6314}" presName="spaceRect" presStyleCnt="0"/>
      <dgm:spPr/>
    </dgm:pt>
    <dgm:pt modelId="{4EE866C1-79DA-4F31-8A06-38C068669DD1}" type="pres">
      <dgm:prSet presAssocID="{94416122-3836-4CC4-8E02-4F81A66A6314}" presName="parTx" presStyleLbl="revTx" presStyleIdx="1" presStyleCnt="3">
        <dgm:presLayoutVars>
          <dgm:chMax val="0"/>
          <dgm:chPref val="0"/>
        </dgm:presLayoutVars>
      </dgm:prSet>
      <dgm:spPr/>
    </dgm:pt>
    <dgm:pt modelId="{5B11B7F9-1499-4341-B4B8-3A6A812FE2F8}" type="pres">
      <dgm:prSet presAssocID="{44161273-2DC5-43EE-BD6A-4DD8E1A16879}" presName="sibTrans" presStyleCnt="0"/>
      <dgm:spPr/>
    </dgm:pt>
    <dgm:pt modelId="{2E430E43-1D4D-46FE-90A2-BB08166E76A9}" type="pres">
      <dgm:prSet presAssocID="{DE2688C8-E0DE-48BD-AA97-DACCDEE61D3E}" presName="compNode" presStyleCnt="0"/>
      <dgm:spPr/>
    </dgm:pt>
    <dgm:pt modelId="{97E6A3BE-A131-412D-AF9A-39CD29F54CB3}" type="pres">
      <dgm:prSet presAssocID="{DE2688C8-E0DE-48BD-AA97-DACCDEE61D3E}" presName="bgRect" presStyleLbl="bgShp" presStyleIdx="2" presStyleCnt="3"/>
      <dgm:spPr/>
    </dgm:pt>
    <dgm:pt modelId="{C86F8E98-948D-4409-AA6F-444440ADD01C}" type="pres">
      <dgm:prSet presAssocID="{DE2688C8-E0DE-48BD-AA97-DACCDEE61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E86F081-4718-46A1-BCF7-790B33E5B276}" type="pres">
      <dgm:prSet presAssocID="{DE2688C8-E0DE-48BD-AA97-DACCDEE61D3E}" presName="spaceRect" presStyleCnt="0"/>
      <dgm:spPr/>
    </dgm:pt>
    <dgm:pt modelId="{317B1099-CFC9-49F8-9401-24716FFAABEF}" type="pres">
      <dgm:prSet presAssocID="{DE2688C8-E0DE-48BD-AA97-DACCDEE61D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9A8D15-78ED-4354-B4CD-C542A885D913}" srcId="{44253810-8BDA-4890-A6AB-B4080F83E0AB}" destId="{DE2688C8-E0DE-48BD-AA97-DACCDEE61D3E}" srcOrd="2" destOrd="0" parTransId="{C363977B-5163-4971-BC16-231729046CC5}" sibTransId="{31859F67-66B2-4E34-823F-A0E6678BAACE}"/>
    <dgm:cxn modelId="{D83D3A48-A973-477F-B193-E7ECB3540915}" type="presOf" srcId="{94416122-3836-4CC4-8E02-4F81A66A6314}" destId="{4EE866C1-79DA-4F31-8A06-38C068669DD1}" srcOrd="0" destOrd="0" presId="urn:microsoft.com/office/officeart/2018/2/layout/IconVerticalSolidList"/>
    <dgm:cxn modelId="{F9B6DA4A-67F8-4813-9B0D-7B0D4867ACBD}" srcId="{44253810-8BDA-4890-A6AB-B4080F83E0AB}" destId="{17D37B7D-AB48-494A-AA71-C45B65B5CFCE}" srcOrd="0" destOrd="0" parTransId="{4A060CDC-01BE-4639-AD70-5F968B0CC889}" sibTransId="{885BEA8D-D7CD-4013-A796-C10C582EE328}"/>
    <dgm:cxn modelId="{A970B366-0DF2-419E-BD4B-FA91CC7EA20A}" srcId="{44253810-8BDA-4890-A6AB-B4080F83E0AB}" destId="{94416122-3836-4CC4-8E02-4F81A66A6314}" srcOrd="1" destOrd="0" parTransId="{2B0F529E-EF6A-4C46-B78A-5FCABC4DA0F8}" sibTransId="{44161273-2DC5-43EE-BD6A-4DD8E1A16879}"/>
    <dgm:cxn modelId="{9AEAE68F-ABF5-43C0-BE5B-3C9525316A19}" type="presOf" srcId="{17D37B7D-AB48-494A-AA71-C45B65B5CFCE}" destId="{4E5D4251-0280-4232-AEF8-A638E72AEBA8}" srcOrd="0" destOrd="0" presId="urn:microsoft.com/office/officeart/2018/2/layout/IconVerticalSolidList"/>
    <dgm:cxn modelId="{FBBCABB1-B649-4096-A16D-DAF906BADB32}" type="presOf" srcId="{DE2688C8-E0DE-48BD-AA97-DACCDEE61D3E}" destId="{317B1099-CFC9-49F8-9401-24716FFAABEF}" srcOrd="0" destOrd="0" presId="urn:microsoft.com/office/officeart/2018/2/layout/IconVerticalSolidList"/>
    <dgm:cxn modelId="{730C66CB-0CDB-4C7E-9551-7055079C056A}" type="presOf" srcId="{44253810-8BDA-4890-A6AB-B4080F83E0AB}" destId="{5F6E6DCF-A864-46AD-80F0-F73F9D15C94F}" srcOrd="0" destOrd="0" presId="urn:microsoft.com/office/officeart/2018/2/layout/IconVerticalSolidList"/>
    <dgm:cxn modelId="{A5B076AC-AE5B-48DC-B2EF-B5EE69079A4A}" type="presParOf" srcId="{5F6E6DCF-A864-46AD-80F0-F73F9D15C94F}" destId="{1437064C-C0D4-42F3-AE98-1E407BE9D454}" srcOrd="0" destOrd="0" presId="urn:microsoft.com/office/officeart/2018/2/layout/IconVerticalSolidList"/>
    <dgm:cxn modelId="{551433DC-0C6A-42D4-848B-A3B28E51E5E1}" type="presParOf" srcId="{1437064C-C0D4-42F3-AE98-1E407BE9D454}" destId="{3D430581-D146-40B4-B440-819A18107163}" srcOrd="0" destOrd="0" presId="urn:microsoft.com/office/officeart/2018/2/layout/IconVerticalSolidList"/>
    <dgm:cxn modelId="{27B6849E-CD3C-4F6D-A924-BB3B1E873382}" type="presParOf" srcId="{1437064C-C0D4-42F3-AE98-1E407BE9D454}" destId="{90FB9567-95DD-4229-B491-FED06F8892CA}" srcOrd="1" destOrd="0" presId="urn:microsoft.com/office/officeart/2018/2/layout/IconVerticalSolidList"/>
    <dgm:cxn modelId="{3E53F716-1B35-436E-A510-4D19C3A379AF}" type="presParOf" srcId="{1437064C-C0D4-42F3-AE98-1E407BE9D454}" destId="{66203259-B3FD-4895-9667-0FEE467992C9}" srcOrd="2" destOrd="0" presId="urn:microsoft.com/office/officeart/2018/2/layout/IconVerticalSolidList"/>
    <dgm:cxn modelId="{F3695033-2C64-4DDF-8309-EFFB854E8D6C}" type="presParOf" srcId="{1437064C-C0D4-42F3-AE98-1E407BE9D454}" destId="{4E5D4251-0280-4232-AEF8-A638E72AEBA8}" srcOrd="3" destOrd="0" presId="urn:microsoft.com/office/officeart/2018/2/layout/IconVerticalSolidList"/>
    <dgm:cxn modelId="{3559BB01-7775-4B87-BFDA-3E9A4E9EED5E}" type="presParOf" srcId="{5F6E6DCF-A864-46AD-80F0-F73F9D15C94F}" destId="{1969B499-E4A8-4C86-8B9B-8A70D6470181}" srcOrd="1" destOrd="0" presId="urn:microsoft.com/office/officeart/2018/2/layout/IconVerticalSolidList"/>
    <dgm:cxn modelId="{2608134D-AA44-45CC-B962-70740B0B800A}" type="presParOf" srcId="{5F6E6DCF-A864-46AD-80F0-F73F9D15C94F}" destId="{FB3DE282-176D-4428-B383-4EF078D4D397}" srcOrd="2" destOrd="0" presId="urn:microsoft.com/office/officeart/2018/2/layout/IconVerticalSolidList"/>
    <dgm:cxn modelId="{91F2513C-C7D9-48EE-B070-1B0016A10B9E}" type="presParOf" srcId="{FB3DE282-176D-4428-B383-4EF078D4D397}" destId="{2AD8A881-3060-44D8-A80B-4BFBB60E3A4C}" srcOrd="0" destOrd="0" presId="urn:microsoft.com/office/officeart/2018/2/layout/IconVerticalSolidList"/>
    <dgm:cxn modelId="{82266A2A-CB0F-4D50-A43E-D9D8ED1CE042}" type="presParOf" srcId="{FB3DE282-176D-4428-B383-4EF078D4D397}" destId="{9D3B4D98-EDBB-4AD3-B460-458B41345201}" srcOrd="1" destOrd="0" presId="urn:microsoft.com/office/officeart/2018/2/layout/IconVerticalSolidList"/>
    <dgm:cxn modelId="{962B073F-3E91-4229-927B-77E378AD94F8}" type="presParOf" srcId="{FB3DE282-176D-4428-B383-4EF078D4D397}" destId="{C06351E1-5006-4B18-993F-318824F56844}" srcOrd="2" destOrd="0" presId="urn:microsoft.com/office/officeart/2018/2/layout/IconVerticalSolidList"/>
    <dgm:cxn modelId="{3D72BE2A-3C68-4129-AA5F-3ED47036FCC5}" type="presParOf" srcId="{FB3DE282-176D-4428-B383-4EF078D4D397}" destId="{4EE866C1-79DA-4F31-8A06-38C068669DD1}" srcOrd="3" destOrd="0" presId="urn:microsoft.com/office/officeart/2018/2/layout/IconVerticalSolidList"/>
    <dgm:cxn modelId="{EA810DA5-706D-4EAD-A9AA-EF2A893EF6F6}" type="presParOf" srcId="{5F6E6DCF-A864-46AD-80F0-F73F9D15C94F}" destId="{5B11B7F9-1499-4341-B4B8-3A6A812FE2F8}" srcOrd="3" destOrd="0" presId="urn:microsoft.com/office/officeart/2018/2/layout/IconVerticalSolidList"/>
    <dgm:cxn modelId="{FF607794-D674-4B7B-B8F5-68B1DEF44E30}" type="presParOf" srcId="{5F6E6DCF-A864-46AD-80F0-F73F9D15C94F}" destId="{2E430E43-1D4D-46FE-90A2-BB08166E76A9}" srcOrd="4" destOrd="0" presId="urn:microsoft.com/office/officeart/2018/2/layout/IconVerticalSolidList"/>
    <dgm:cxn modelId="{41BD4DCA-D274-4D81-8108-D8862735474F}" type="presParOf" srcId="{2E430E43-1D4D-46FE-90A2-BB08166E76A9}" destId="{97E6A3BE-A131-412D-AF9A-39CD29F54CB3}" srcOrd="0" destOrd="0" presId="urn:microsoft.com/office/officeart/2018/2/layout/IconVerticalSolidList"/>
    <dgm:cxn modelId="{B3ECFCD9-033F-4659-A231-197DD0E644A9}" type="presParOf" srcId="{2E430E43-1D4D-46FE-90A2-BB08166E76A9}" destId="{C86F8E98-948D-4409-AA6F-444440ADD01C}" srcOrd="1" destOrd="0" presId="urn:microsoft.com/office/officeart/2018/2/layout/IconVerticalSolidList"/>
    <dgm:cxn modelId="{3E25FEA1-A834-4B2A-88F6-5EA878405C2C}" type="presParOf" srcId="{2E430E43-1D4D-46FE-90A2-BB08166E76A9}" destId="{FE86F081-4718-46A1-BCF7-790B33E5B276}" srcOrd="2" destOrd="0" presId="urn:microsoft.com/office/officeart/2018/2/layout/IconVerticalSolidList"/>
    <dgm:cxn modelId="{0EBEC27D-90C5-4C75-B59C-0F2488F6C614}" type="presParOf" srcId="{2E430E43-1D4D-46FE-90A2-BB08166E76A9}" destId="{317B1099-CFC9-49F8-9401-24716FFAAB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5AC9B-B8EB-42AA-97FD-2055D953FD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A91864-11F5-4F34-9680-F81145B900DA}">
      <dgm:prSet custT="1"/>
      <dgm:spPr/>
      <dgm:t>
        <a:bodyPr/>
        <a:lstStyle/>
        <a:p>
          <a:pPr>
            <a:defRPr cap="all"/>
          </a:pPr>
          <a:r>
            <a:rPr lang="en-US" sz="1800" dirty="0"/>
            <a:t>Think (3 mins): list out as many wireless Data transfer technologies as you can think of</a:t>
          </a:r>
        </a:p>
      </dgm:t>
    </dgm:pt>
    <dgm:pt modelId="{ED00ADE0-5289-4FFC-B366-004678ED3312}" type="parTrans" cxnId="{2913C2DB-D771-446C-B1A0-D4CBDE6700F1}">
      <dgm:prSet/>
      <dgm:spPr/>
      <dgm:t>
        <a:bodyPr/>
        <a:lstStyle/>
        <a:p>
          <a:endParaRPr lang="en-US" sz="2800"/>
        </a:p>
      </dgm:t>
    </dgm:pt>
    <dgm:pt modelId="{B0217801-A12A-40A3-B2C0-3ABD43045E52}" type="sibTrans" cxnId="{2913C2DB-D771-446C-B1A0-D4CBDE6700F1}">
      <dgm:prSet/>
      <dgm:spPr/>
      <dgm:t>
        <a:bodyPr/>
        <a:lstStyle/>
        <a:p>
          <a:endParaRPr lang="en-US" sz="2800"/>
        </a:p>
      </dgm:t>
    </dgm:pt>
    <dgm:pt modelId="{C4B69867-4F21-48AD-8516-8DB37E26D2F8}">
      <dgm:prSet custT="1"/>
      <dgm:spPr/>
      <dgm:t>
        <a:bodyPr/>
        <a:lstStyle/>
        <a:p>
          <a:pPr>
            <a:defRPr cap="all"/>
          </a:pPr>
          <a:r>
            <a:rPr lang="en-US" sz="1800" dirty="0"/>
            <a:t>Pair (3 mins): pair up with one other person and discuss</a:t>
          </a:r>
        </a:p>
      </dgm:t>
    </dgm:pt>
    <dgm:pt modelId="{2B2DA41E-BBA8-4998-9E28-67BA809A49C3}" type="parTrans" cxnId="{4EEFCAA9-A226-498D-8253-203A4E8BDF81}">
      <dgm:prSet/>
      <dgm:spPr/>
      <dgm:t>
        <a:bodyPr/>
        <a:lstStyle/>
        <a:p>
          <a:endParaRPr lang="en-US" sz="2800"/>
        </a:p>
      </dgm:t>
    </dgm:pt>
    <dgm:pt modelId="{9F0237FF-7428-4276-9AEE-C12F696CF476}" type="sibTrans" cxnId="{4EEFCAA9-A226-498D-8253-203A4E8BDF81}">
      <dgm:prSet/>
      <dgm:spPr/>
      <dgm:t>
        <a:bodyPr/>
        <a:lstStyle/>
        <a:p>
          <a:endParaRPr lang="en-US" sz="2800"/>
        </a:p>
      </dgm:t>
    </dgm:pt>
    <dgm:pt modelId="{62C8AAAB-6398-4A3A-B5DB-126C6EF96C50}">
      <dgm:prSet custT="1"/>
      <dgm:spPr/>
      <dgm:t>
        <a:bodyPr/>
        <a:lstStyle/>
        <a:p>
          <a:pPr>
            <a:defRPr cap="all"/>
          </a:pPr>
          <a:r>
            <a:rPr lang="en-US" sz="1800" dirty="0"/>
            <a:t>Share (5 mins): share your thoughts with the class</a:t>
          </a:r>
        </a:p>
      </dgm:t>
    </dgm:pt>
    <dgm:pt modelId="{BF42F27C-0AAA-4C32-8FB2-4A8EAE77E889}" type="parTrans" cxnId="{EB59F477-DBF5-457D-8CAD-9953C5C63BC1}">
      <dgm:prSet/>
      <dgm:spPr/>
      <dgm:t>
        <a:bodyPr/>
        <a:lstStyle/>
        <a:p>
          <a:endParaRPr lang="en-US" sz="2800"/>
        </a:p>
      </dgm:t>
    </dgm:pt>
    <dgm:pt modelId="{2F84F022-4314-43B5-93A0-E815C9C499EC}" type="sibTrans" cxnId="{EB59F477-DBF5-457D-8CAD-9953C5C63BC1}">
      <dgm:prSet/>
      <dgm:spPr/>
      <dgm:t>
        <a:bodyPr/>
        <a:lstStyle/>
        <a:p>
          <a:endParaRPr lang="en-US" sz="2800"/>
        </a:p>
      </dgm:t>
    </dgm:pt>
    <dgm:pt modelId="{0CBB5F9D-20E2-461C-AEDD-5012341EF7C8}" type="pres">
      <dgm:prSet presAssocID="{8215AC9B-B8EB-42AA-97FD-2055D953FD68}" presName="root" presStyleCnt="0">
        <dgm:presLayoutVars>
          <dgm:dir/>
          <dgm:resizeHandles val="exact"/>
        </dgm:presLayoutVars>
      </dgm:prSet>
      <dgm:spPr/>
    </dgm:pt>
    <dgm:pt modelId="{2109FF5F-D50B-4ECD-A1F8-FE961AAC20B5}" type="pres">
      <dgm:prSet presAssocID="{71A91864-11F5-4F34-9680-F81145B900DA}" presName="compNode" presStyleCnt="0"/>
      <dgm:spPr/>
    </dgm:pt>
    <dgm:pt modelId="{38AC1127-F40E-4F31-97C9-740D473BE312}" type="pres">
      <dgm:prSet presAssocID="{71A91864-11F5-4F34-9680-F81145B900DA}" presName="iconBgRect" presStyleLbl="bgShp" presStyleIdx="0" presStyleCnt="3"/>
      <dgm:spPr/>
    </dgm:pt>
    <dgm:pt modelId="{5A073BA1-9D8F-4754-ACE6-FC1BFA3E394D}" type="pres">
      <dgm:prSet presAssocID="{71A91864-11F5-4F34-9680-F81145B900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B8109E2-C6AF-402E-B846-9C40F8509D9B}" type="pres">
      <dgm:prSet presAssocID="{71A91864-11F5-4F34-9680-F81145B900DA}" presName="spaceRect" presStyleCnt="0"/>
      <dgm:spPr/>
    </dgm:pt>
    <dgm:pt modelId="{D264366F-E0C6-4C0B-8465-380D8467F225}" type="pres">
      <dgm:prSet presAssocID="{71A91864-11F5-4F34-9680-F81145B900DA}" presName="textRect" presStyleLbl="revTx" presStyleIdx="0" presStyleCnt="3">
        <dgm:presLayoutVars>
          <dgm:chMax val="1"/>
          <dgm:chPref val="1"/>
        </dgm:presLayoutVars>
      </dgm:prSet>
      <dgm:spPr/>
    </dgm:pt>
    <dgm:pt modelId="{2E34F839-CECC-4DF2-BB9F-33EA0B12E158}" type="pres">
      <dgm:prSet presAssocID="{B0217801-A12A-40A3-B2C0-3ABD43045E52}" presName="sibTrans" presStyleCnt="0"/>
      <dgm:spPr/>
    </dgm:pt>
    <dgm:pt modelId="{76F31E35-3132-42FB-BAC9-51CC578A9021}" type="pres">
      <dgm:prSet presAssocID="{C4B69867-4F21-48AD-8516-8DB37E26D2F8}" presName="compNode" presStyleCnt="0"/>
      <dgm:spPr/>
    </dgm:pt>
    <dgm:pt modelId="{8C1337B1-4838-4A7A-9261-2F86E03C0AA0}" type="pres">
      <dgm:prSet presAssocID="{C4B69867-4F21-48AD-8516-8DB37E26D2F8}" presName="iconBgRect" presStyleLbl="bgShp" presStyleIdx="1" presStyleCnt="3"/>
      <dgm:spPr/>
    </dgm:pt>
    <dgm:pt modelId="{8C7B160C-7109-4BAA-947A-D671B35798BF}" type="pres">
      <dgm:prSet presAssocID="{C4B69867-4F21-48AD-8516-8DB37E26D2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A3B9CD1B-C421-4DDB-8F04-C1FEFDDF4582}" type="pres">
      <dgm:prSet presAssocID="{C4B69867-4F21-48AD-8516-8DB37E26D2F8}" presName="spaceRect" presStyleCnt="0"/>
      <dgm:spPr/>
    </dgm:pt>
    <dgm:pt modelId="{D2C47EAB-CE14-4FE8-9133-E0889E2F19EB}" type="pres">
      <dgm:prSet presAssocID="{C4B69867-4F21-48AD-8516-8DB37E26D2F8}" presName="textRect" presStyleLbl="revTx" presStyleIdx="1" presStyleCnt="3">
        <dgm:presLayoutVars>
          <dgm:chMax val="1"/>
          <dgm:chPref val="1"/>
        </dgm:presLayoutVars>
      </dgm:prSet>
      <dgm:spPr/>
    </dgm:pt>
    <dgm:pt modelId="{B23FDFC3-8FA1-4246-B356-F9F37AE1AD8C}" type="pres">
      <dgm:prSet presAssocID="{9F0237FF-7428-4276-9AEE-C12F696CF476}" presName="sibTrans" presStyleCnt="0"/>
      <dgm:spPr/>
    </dgm:pt>
    <dgm:pt modelId="{B1A38CFF-9F43-4809-AEB3-404187D24225}" type="pres">
      <dgm:prSet presAssocID="{62C8AAAB-6398-4A3A-B5DB-126C6EF96C50}" presName="compNode" presStyleCnt="0"/>
      <dgm:spPr/>
    </dgm:pt>
    <dgm:pt modelId="{8B7F2C34-91D0-480D-8A0F-C77DB65FE562}" type="pres">
      <dgm:prSet presAssocID="{62C8AAAB-6398-4A3A-B5DB-126C6EF96C50}" presName="iconBgRect" presStyleLbl="bgShp" presStyleIdx="2" presStyleCnt="3"/>
      <dgm:spPr/>
    </dgm:pt>
    <dgm:pt modelId="{97E32865-E85B-4C5A-AB6D-DACA43CB015A}" type="pres">
      <dgm:prSet presAssocID="{62C8AAAB-6398-4A3A-B5DB-126C6EF96C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F8AA5F8-B673-42F9-A9B0-BC385E8F2C15}" type="pres">
      <dgm:prSet presAssocID="{62C8AAAB-6398-4A3A-B5DB-126C6EF96C50}" presName="spaceRect" presStyleCnt="0"/>
      <dgm:spPr/>
    </dgm:pt>
    <dgm:pt modelId="{5DD0BDFD-9F40-4908-AEC1-A322C1D923BE}" type="pres">
      <dgm:prSet presAssocID="{62C8AAAB-6398-4A3A-B5DB-126C6EF96C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1F5B09-5B25-4C2D-A51B-4EFC88874F6C}" type="presOf" srcId="{8215AC9B-B8EB-42AA-97FD-2055D953FD68}" destId="{0CBB5F9D-20E2-461C-AEDD-5012341EF7C8}" srcOrd="0" destOrd="0" presId="urn:microsoft.com/office/officeart/2018/5/layout/IconCircleLabelList"/>
    <dgm:cxn modelId="{FE494F28-EC83-48BB-A77D-58CF42151CEC}" type="presOf" srcId="{C4B69867-4F21-48AD-8516-8DB37E26D2F8}" destId="{D2C47EAB-CE14-4FE8-9133-E0889E2F19EB}" srcOrd="0" destOrd="0" presId="urn:microsoft.com/office/officeart/2018/5/layout/IconCircleLabelList"/>
    <dgm:cxn modelId="{72362250-829C-4DED-946D-537C3DCF875A}" type="presOf" srcId="{62C8AAAB-6398-4A3A-B5DB-126C6EF96C50}" destId="{5DD0BDFD-9F40-4908-AEC1-A322C1D923BE}" srcOrd="0" destOrd="0" presId="urn:microsoft.com/office/officeart/2018/5/layout/IconCircleLabelList"/>
    <dgm:cxn modelId="{EB59F477-DBF5-457D-8CAD-9953C5C63BC1}" srcId="{8215AC9B-B8EB-42AA-97FD-2055D953FD68}" destId="{62C8AAAB-6398-4A3A-B5DB-126C6EF96C50}" srcOrd="2" destOrd="0" parTransId="{BF42F27C-0AAA-4C32-8FB2-4A8EAE77E889}" sibTransId="{2F84F022-4314-43B5-93A0-E815C9C499EC}"/>
    <dgm:cxn modelId="{16327C8C-B318-49DD-8B7E-AE29EED0CD28}" type="presOf" srcId="{71A91864-11F5-4F34-9680-F81145B900DA}" destId="{D264366F-E0C6-4C0B-8465-380D8467F225}" srcOrd="0" destOrd="0" presId="urn:microsoft.com/office/officeart/2018/5/layout/IconCircleLabelList"/>
    <dgm:cxn modelId="{4EEFCAA9-A226-498D-8253-203A4E8BDF81}" srcId="{8215AC9B-B8EB-42AA-97FD-2055D953FD68}" destId="{C4B69867-4F21-48AD-8516-8DB37E26D2F8}" srcOrd="1" destOrd="0" parTransId="{2B2DA41E-BBA8-4998-9E28-67BA809A49C3}" sibTransId="{9F0237FF-7428-4276-9AEE-C12F696CF476}"/>
    <dgm:cxn modelId="{2913C2DB-D771-446C-B1A0-D4CBDE6700F1}" srcId="{8215AC9B-B8EB-42AA-97FD-2055D953FD68}" destId="{71A91864-11F5-4F34-9680-F81145B900DA}" srcOrd="0" destOrd="0" parTransId="{ED00ADE0-5289-4FFC-B366-004678ED3312}" sibTransId="{B0217801-A12A-40A3-B2C0-3ABD43045E52}"/>
    <dgm:cxn modelId="{E8199379-7D10-4860-8B0D-D842B39CB8AC}" type="presParOf" srcId="{0CBB5F9D-20E2-461C-AEDD-5012341EF7C8}" destId="{2109FF5F-D50B-4ECD-A1F8-FE961AAC20B5}" srcOrd="0" destOrd="0" presId="urn:microsoft.com/office/officeart/2018/5/layout/IconCircleLabelList"/>
    <dgm:cxn modelId="{70803EB4-736F-4EBB-831D-BA4A6A775013}" type="presParOf" srcId="{2109FF5F-D50B-4ECD-A1F8-FE961AAC20B5}" destId="{38AC1127-F40E-4F31-97C9-740D473BE312}" srcOrd="0" destOrd="0" presId="urn:microsoft.com/office/officeart/2018/5/layout/IconCircleLabelList"/>
    <dgm:cxn modelId="{F099EEDF-1B6A-44CF-A558-9ADA976B89E8}" type="presParOf" srcId="{2109FF5F-D50B-4ECD-A1F8-FE961AAC20B5}" destId="{5A073BA1-9D8F-4754-ACE6-FC1BFA3E394D}" srcOrd="1" destOrd="0" presId="urn:microsoft.com/office/officeart/2018/5/layout/IconCircleLabelList"/>
    <dgm:cxn modelId="{F9675C77-5E7C-4B0C-96B8-CAA3B0C33A53}" type="presParOf" srcId="{2109FF5F-D50B-4ECD-A1F8-FE961AAC20B5}" destId="{CB8109E2-C6AF-402E-B846-9C40F8509D9B}" srcOrd="2" destOrd="0" presId="urn:microsoft.com/office/officeart/2018/5/layout/IconCircleLabelList"/>
    <dgm:cxn modelId="{19A6A91D-F8DE-4442-AA2A-823AAFC4697A}" type="presParOf" srcId="{2109FF5F-D50B-4ECD-A1F8-FE961AAC20B5}" destId="{D264366F-E0C6-4C0B-8465-380D8467F225}" srcOrd="3" destOrd="0" presId="urn:microsoft.com/office/officeart/2018/5/layout/IconCircleLabelList"/>
    <dgm:cxn modelId="{764E5131-1AD9-48E4-BF05-415DADE61CDE}" type="presParOf" srcId="{0CBB5F9D-20E2-461C-AEDD-5012341EF7C8}" destId="{2E34F839-CECC-4DF2-BB9F-33EA0B12E158}" srcOrd="1" destOrd="0" presId="urn:microsoft.com/office/officeart/2018/5/layout/IconCircleLabelList"/>
    <dgm:cxn modelId="{9FFFDB17-37B1-4449-80F3-24321EA76026}" type="presParOf" srcId="{0CBB5F9D-20E2-461C-AEDD-5012341EF7C8}" destId="{76F31E35-3132-42FB-BAC9-51CC578A9021}" srcOrd="2" destOrd="0" presId="urn:microsoft.com/office/officeart/2018/5/layout/IconCircleLabelList"/>
    <dgm:cxn modelId="{B37C6130-6F3D-4BCB-897A-CB3083884F11}" type="presParOf" srcId="{76F31E35-3132-42FB-BAC9-51CC578A9021}" destId="{8C1337B1-4838-4A7A-9261-2F86E03C0AA0}" srcOrd="0" destOrd="0" presId="urn:microsoft.com/office/officeart/2018/5/layout/IconCircleLabelList"/>
    <dgm:cxn modelId="{D7EBF8E5-5491-4635-8865-94B51CEBF078}" type="presParOf" srcId="{76F31E35-3132-42FB-BAC9-51CC578A9021}" destId="{8C7B160C-7109-4BAA-947A-D671B35798BF}" srcOrd="1" destOrd="0" presId="urn:microsoft.com/office/officeart/2018/5/layout/IconCircleLabelList"/>
    <dgm:cxn modelId="{D6595352-D28E-4D19-A6C3-2BE7A41C526E}" type="presParOf" srcId="{76F31E35-3132-42FB-BAC9-51CC578A9021}" destId="{A3B9CD1B-C421-4DDB-8F04-C1FEFDDF4582}" srcOrd="2" destOrd="0" presId="urn:microsoft.com/office/officeart/2018/5/layout/IconCircleLabelList"/>
    <dgm:cxn modelId="{C07E85B4-64A7-46A8-B947-6EE3471C52F2}" type="presParOf" srcId="{76F31E35-3132-42FB-BAC9-51CC578A9021}" destId="{D2C47EAB-CE14-4FE8-9133-E0889E2F19EB}" srcOrd="3" destOrd="0" presId="urn:microsoft.com/office/officeart/2018/5/layout/IconCircleLabelList"/>
    <dgm:cxn modelId="{943A4CD9-A948-48A0-8104-33BD7E00EFED}" type="presParOf" srcId="{0CBB5F9D-20E2-461C-AEDD-5012341EF7C8}" destId="{B23FDFC3-8FA1-4246-B356-F9F37AE1AD8C}" srcOrd="3" destOrd="0" presId="urn:microsoft.com/office/officeart/2018/5/layout/IconCircleLabelList"/>
    <dgm:cxn modelId="{B7C41C73-9468-42B8-B476-1E89FA35A4A7}" type="presParOf" srcId="{0CBB5F9D-20E2-461C-AEDD-5012341EF7C8}" destId="{B1A38CFF-9F43-4809-AEB3-404187D24225}" srcOrd="4" destOrd="0" presId="urn:microsoft.com/office/officeart/2018/5/layout/IconCircleLabelList"/>
    <dgm:cxn modelId="{57C520FD-C0C5-42D1-ACAB-0D3E477CC345}" type="presParOf" srcId="{B1A38CFF-9F43-4809-AEB3-404187D24225}" destId="{8B7F2C34-91D0-480D-8A0F-C77DB65FE562}" srcOrd="0" destOrd="0" presId="urn:microsoft.com/office/officeart/2018/5/layout/IconCircleLabelList"/>
    <dgm:cxn modelId="{6F22F3FA-40C7-4038-8632-AD780744148B}" type="presParOf" srcId="{B1A38CFF-9F43-4809-AEB3-404187D24225}" destId="{97E32865-E85B-4C5A-AB6D-DACA43CB015A}" srcOrd="1" destOrd="0" presId="urn:microsoft.com/office/officeart/2018/5/layout/IconCircleLabelList"/>
    <dgm:cxn modelId="{71842ED4-9C37-4355-A741-5B5EB66CF083}" type="presParOf" srcId="{B1A38CFF-9F43-4809-AEB3-404187D24225}" destId="{CF8AA5F8-B673-42F9-A9B0-BC385E8F2C15}" srcOrd="2" destOrd="0" presId="urn:microsoft.com/office/officeart/2018/5/layout/IconCircleLabelList"/>
    <dgm:cxn modelId="{BA291308-7094-4EF2-8088-21AF9634D392}" type="presParOf" srcId="{B1A38CFF-9F43-4809-AEB3-404187D24225}" destId="{5DD0BDFD-9F40-4908-AEC1-A322C1D923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0581-D146-40B4-B440-819A18107163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9567-95DD-4229-B491-FED06F8892CA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4251-0280-4232-AEF8-A638E72AEBA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Short group activity/lecture</a:t>
          </a:r>
        </a:p>
      </dsp:txBody>
      <dsp:txXfrm>
        <a:off x="1642860" y="607"/>
        <a:ext cx="4985943" cy="1422390"/>
      </dsp:txXfrm>
    </dsp:sp>
    <dsp:sp modelId="{2AD8A881-3060-44D8-A80B-4BFBB60E3A4C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B4D98-EDBB-4AD3-B460-458B4134520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866C1-79DA-4F31-8A06-38C068669DD1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Your presentations</a:t>
          </a:r>
        </a:p>
      </dsp:txBody>
      <dsp:txXfrm>
        <a:off x="1642860" y="1778595"/>
        <a:ext cx="4985943" cy="1422390"/>
      </dsp:txXfrm>
    </dsp:sp>
    <dsp:sp modelId="{97E6A3BE-A131-412D-AF9A-39CD29F54CB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F8E98-948D-4409-AA6F-444440ADD01C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1099-CFC9-49F8-9401-24716FFAABE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 sensors!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C1127-F40E-4F31-97C9-740D473BE312}">
      <dsp:nvSpPr>
        <dsp:cNvPr id="0" name=""/>
        <dsp:cNvSpPr/>
      </dsp:nvSpPr>
      <dsp:spPr>
        <a:xfrm>
          <a:off x="563316" y="41549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73BA1-9D8F-4754-ACE6-FC1BFA3E394D}">
      <dsp:nvSpPr>
        <dsp:cNvPr id="0" name=""/>
        <dsp:cNvSpPr/>
      </dsp:nvSpPr>
      <dsp:spPr>
        <a:xfrm>
          <a:off x="936253" y="78842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4366F-E0C6-4C0B-8465-380D8467F225}">
      <dsp:nvSpPr>
        <dsp:cNvPr id="0" name=""/>
        <dsp:cNvSpPr/>
      </dsp:nvSpPr>
      <dsp:spPr>
        <a:xfrm>
          <a:off x="3910" y="2710491"/>
          <a:ext cx="286875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Think (3 mins): list out as many wireless Data transfer technologies as you can think of</a:t>
          </a:r>
        </a:p>
      </dsp:txBody>
      <dsp:txXfrm>
        <a:off x="3910" y="2710491"/>
        <a:ext cx="2868750" cy="967500"/>
      </dsp:txXfrm>
    </dsp:sp>
    <dsp:sp modelId="{8C1337B1-4838-4A7A-9261-2F86E03C0AA0}">
      <dsp:nvSpPr>
        <dsp:cNvPr id="0" name=""/>
        <dsp:cNvSpPr/>
      </dsp:nvSpPr>
      <dsp:spPr>
        <a:xfrm>
          <a:off x="3934097" y="41549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B160C-7109-4BAA-947A-D671B35798BF}">
      <dsp:nvSpPr>
        <dsp:cNvPr id="0" name=""/>
        <dsp:cNvSpPr/>
      </dsp:nvSpPr>
      <dsp:spPr>
        <a:xfrm>
          <a:off x="4307035" y="78842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47EAB-CE14-4FE8-9133-E0889E2F19EB}">
      <dsp:nvSpPr>
        <dsp:cNvPr id="0" name=""/>
        <dsp:cNvSpPr/>
      </dsp:nvSpPr>
      <dsp:spPr>
        <a:xfrm>
          <a:off x="3374691" y="2710491"/>
          <a:ext cx="286875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Pair (3 mins): pair up with one other person and discuss</a:t>
          </a:r>
        </a:p>
      </dsp:txBody>
      <dsp:txXfrm>
        <a:off x="3374691" y="2710491"/>
        <a:ext cx="2868750" cy="967500"/>
      </dsp:txXfrm>
    </dsp:sp>
    <dsp:sp modelId="{8B7F2C34-91D0-480D-8A0F-C77DB65FE562}">
      <dsp:nvSpPr>
        <dsp:cNvPr id="0" name=""/>
        <dsp:cNvSpPr/>
      </dsp:nvSpPr>
      <dsp:spPr>
        <a:xfrm>
          <a:off x="7304879" y="41549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32865-E85B-4C5A-AB6D-DACA43CB015A}">
      <dsp:nvSpPr>
        <dsp:cNvPr id="0" name=""/>
        <dsp:cNvSpPr/>
      </dsp:nvSpPr>
      <dsp:spPr>
        <a:xfrm>
          <a:off x="7677816" y="78842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0BDFD-9F40-4908-AEC1-A322C1D923BE}">
      <dsp:nvSpPr>
        <dsp:cNvPr id="0" name=""/>
        <dsp:cNvSpPr/>
      </dsp:nvSpPr>
      <dsp:spPr>
        <a:xfrm>
          <a:off x="6745472" y="2710491"/>
          <a:ext cx="2868750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Share (5 mins): share your thoughts with the class</a:t>
          </a:r>
        </a:p>
      </dsp:txBody>
      <dsp:txXfrm>
        <a:off x="6745472" y="2710491"/>
        <a:ext cx="2868750" cy="96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B6BF-36C2-FE40-9D87-74A6571A2F6B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C3B9-7C5A-544A-A12C-9D7873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C3A-A955-5A40-9462-01A264051331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blog/wireless-connectivity-options-for-iot-application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system.com/blog/iot-connectivity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1E575F1-F3B9-074C-99C2-7CB901C9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6913" b="2490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2ABC6-AD3B-2241-B8A3-D8C6DB49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dirty="0"/>
              <a:t>OCN 479-001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8ADBDE-950C-468F-C348-F1BC534C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/>
              <a:t>Sensor communications</a:t>
            </a:r>
          </a:p>
          <a:p>
            <a:r>
              <a:rPr lang="en-US"/>
              <a:t>(Wireless </a:t>
            </a:r>
            <a:r>
              <a:rPr lang="en-US" dirty="0"/>
              <a:t>edition)</a:t>
            </a:r>
          </a:p>
          <a:p>
            <a:endParaRPr lang="en-US" dirty="0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63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E096-D50B-23EF-33E2-586B7239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(due Sep. 29)</a:t>
            </a:r>
            <a:br>
              <a:rPr lang="en-US" dirty="0"/>
            </a:br>
            <a:r>
              <a:rPr lang="en-US" dirty="0"/>
              <a:t>1 per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3BE-EE51-596F-AF29-C4CE241A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presentation on your instrument</a:t>
            </a:r>
          </a:p>
          <a:p>
            <a:pPr lvl="1"/>
            <a:r>
              <a:rPr lang="en-US" dirty="0"/>
              <a:t>~5 minutes, just a couple slides</a:t>
            </a:r>
          </a:p>
          <a:p>
            <a:pPr lvl="1"/>
            <a:r>
              <a:rPr lang="en-US" dirty="0"/>
              <a:t>Most critical: methods/principles of operation—how does it work?!</a:t>
            </a:r>
          </a:p>
          <a:p>
            <a:pPr lvl="1"/>
            <a:r>
              <a:rPr lang="en-US" dirty="0"/>
              <a:t>Methods: how is it built, what does it do?</a:t>
            </a:r>
          </a:p>
          <a:p>
            <a:pPr lvl="1"/>
            <a:r>
              <a:rPr lang="en-US" dirty="0"/>
              <a:t>Principles of operation: how does it convert some physical (chemical, biological) quantity (e.g., conductivity) to a voltage (e.g., it transmits a voltage across the water and measures current flow, enabling the calculation of resistance and therefore conductance)?</a:t>
            </a:r>
          </a:p>
          <a:p>
            <a:pPr lvl="1"/>
            <a:r>
              <a:rPr lang="en-US" dirty="0"/>
              <a:t>What accuracy, precision, stability, and response time can we expect?</a:t>
            </a:r>
          </a:p>
        </p:txBody>
      </p:sp>
    </p:spTree>
    <p:extLst>
      <p:ext uri="{BB962C8B-B14F-4D97-AF65-F5344CB8AC3E}">
        <p14:creationId xmlns:p14="http://schemas.microsoft.com/office/powerpoint/2010/main" val="305365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594F-5B29-364F-4A79-6B420B2C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(alphabetical by team name, this time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3D09-4C34-457D-D2A2-CCD085F0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Chlorophyll</a:t>
            </a:r>
          </a:p>
          <a:p>
            <a:r>
              <a:rPr lang="en-US" dirty="0"/>
              <a:t>Team Turbidity</a:t>
            </a:r>
          </a:p>
          <a:p>
            <a:r>
              <a:rPr lang="en-US" dirty="0"/>
              <a:t>Team Water Level</a:t>
            </a:r>
          </a:p>
          <a:p>
            <a:r>
              <a:rPr lang="en-US" dirty="0"/>
              <a:t>Team Water Quality</a:t>
            </a:r>
          </a:p>
        </p:txBody>
      </p:sp>
    </p:spTree>
    <p:extLst>
      <p:ext uri="{BB962C8B-B14F-4D97-AF65-F5344CB8AC3E}">
        <p14:creationId xmlns:p14="http://schemas.microsoft.com/office/powerpoint/2010/main" val="37238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638D6-9D1C-E1BF-12E5-01826EB5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Today’s 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BBFAA-C793-FE24-9A45-9F25E132F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0873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Colourful kayaks">
            <a:extLst>
              <a:ext uri="{FF2B5EF4-FFF2-40B4-BE49-F238E27FC236}">
                <a16:creationId xmlns:a16="http://schemas.microsoft.com/office/drawing/2014/main" id="{7C2BA1BD-05D0-FAE9-E11E-D7D59D5C5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2" r="10517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B9954-D20A-ED15-FD8D-A7ABF91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Kayaking plans</a:t>
            </a:r>
            <a:br>
              <a:rPr lang="en-US" sz="5400" dirty="0"/>
            </a:br>
            <a:r>
              <a:rPr lang="en-US" sz="4000" dirty="0"/>
              <a:t>Nov. 17 tentative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3284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E6F8-DCBE-0993-17E0-8C76098A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365B-ABF8-A762-164B-64D5612F62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Chlorophyll:</a:t>
            </a:r>
          </a:p>
          <a:p>
            <a:pPr lvl="1"/>
            <a:r>
              <a:rPr lang="en-US" dirty="0"/>
              <a:t>Jessie</a:t>
            </a:r>
          </a:p>
          <a:p>
            <a:pPr lvl="1"/>
            <a:r>
              <a:rPr lang="en-US" dirty="0"/>
              <a:t>Mia</a:t>
            </a:r>
          </a:p>
          <a:p>
            <a:pPr lvl="1"/>
            <a:r>
              <a:rPr lang="en-US" dirty="0"/>
              <a:t>James</a:t>
            </a:r>
          </a:p>
          <a:p>
            <a:pPr lvl="1"/>
            <a:endParaRPr lang="en-US" dirty="0"/>
          </a:p>
          <a:p>
            <a:r>
              <a:rPr lang="en-US" dirty="0"/>
              <a:t>Team Turbidity:</a:t>
            </a:r>
          </a:p>
          <a:p>
            <a:pPr lvl="1"/>
            <a:r>
              <a:rPr lang="en-US" dirty="0"/>
              <a:t>Nick</a:t>
            </a:r>
          </a:p>
          <a:p>
            <a:pPr lvl="1"/>
            <a:r>
              <a:rPr lang="en-US" dirty="0"/>
              <a:t>Braeden</a:t>
            </a:r>
          </a:p>
          <a:p>
            <a:pPr lvl="1"/>
            <a:r>
              <a:rPr lang="en-US" dirty="0"/>
              <a:t>William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362091-D4D7-C631-56AB-ED747F631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Team Water Level:</a:t>
            </a:r>
          </a:p>
          <a:p>
            <a:pPr lvl="1"/>
            <a:r>
              <a:rPr lang="en-US" dirty="0"/>
              <a:t>Ashley</a:t>
            </a:r>
          </a:p>
          <a:p>
            <a:pPr lvl="1"/>
            <a:r>
              <a:rPr lang="en-US" dirty="0"/>
              <a:t>Matt</a:t>
            </a:r>
          </a:p>
          <a:p>
            <a:pPr lvl="1"/>
            <a:r>
              <a:rPr lang="en-US" dirty="0"/>
              <a:t>Summer</a:t>
            </a:r>
          </a:p>
          <a:p>
            <a:pPr lvl="1"/>
            <a:endParaRPr lang="en-US" dirty="0"/>
          </a:p>
          <a:p>
            <a:r>
              <a:rPr lang="en-US" dirty="0"/>
              <a:t>Team Water Quality:</a:t>
            </a:r>
          </a:p>
          <a:p>
            <a:pPr lvl="1"/>
            <a:r>
              <a:rPr lang="en-US" dirty="0"/>
              <a:t>Jack</a:t>
            </a:r>
          </a:p>
          <a:p>
            <a:pPr lvl="1"/>
            <a:r>
              <a:rPr lang="en-US" dirty="0"/>
              <a:t>Mitch</a:t>
            </a:r>
          </a:p>
          <a:p>
            <a:pPr lvl="1"/>
            <a:r>
              <a:rPr lang="en-US" dirty="0"/>
              <a:t>Grace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FDF70F49-AC17-1FFB-1675-A183A7FD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67" r="1136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E6D663-86B6-8500-9306-CA08819D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CAB7-40AA-F2B3-81CC-678EF6FC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 dirty="0"/>
              <a:t>Sensor Communications:</a:t>
            </a:r>
            <a:br>
              <a:rPr lang="en-US" sz="1600" dirty="0"/>
            </a:br>
            <a:r>
              <a:rPr lang="en-US" sz="1600" dirty="0"/>
              <a:t>(Wireless edition)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07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023488-14F5-34E4-3901-AE365011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Think, pair, share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FF961F7-0479-EDD4-4E87-7C7E06E89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22049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33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921B-58A9-FEF9-A89B-FB48C1E6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br>
              <a:rPr lang="en-US" dirty="0"/>
            </a:br>
            <a:r>
              <a:rPr lang="en-US" dirty="0"/>
              <a:t>(Note the </a:t>
            </a:r>
            <a:r>
              <a:rPr lang="en-US" dirty="0" err="1"/>
              <a:t>url</a:t>
            </a:r>
            <a:r>
              <a:rPr lang="en-US" dirty="0"/>
              <a:t>…)</a:t>
            </a:r>
          </a:p>
        </p:txBody>
      </p:sp>
      <p:pic>
        <p:nvPicPr>
          <p:cNvPr id="1026" name="Picture 2" descr="Wireless Connectivity Options for IoT Applications | Bluetooth® Technology  Website">
            <a:extLst>
              <a:ext uri="{FF2B5EF4-FFF2-40B4-BE49-F238E27FC236}">
                <a16:creationId xmlns:a16="http://schemas.microsoft.com/office/drawing/2014/main" id="{2E01939B-4E0F-0E84-132B-BE9679613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6" y="2160588"/>
            <a:ext cx="794494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55376-2D7E-F8EC-2700-C9929F8C5E9F}"/>
              </a:ext>
            </a:extLst>
          </p:cNvPr>
          <p:cNvSpPr txBox="1"/>
          <p:nvPr/>
        </p:nvSpPr>
        <p:spPr>
          <a:xfrm>
            <a:off x="1003546" y="6042025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https://www.bluetooth.com/blog/wireless-connectivity-options-for-iot-applications/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3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72">
            <a:extLst>
              <a:ext uri="{FF2B5EF4-FFF2-40B4-BE49-F238E27FC236}">
                <a16:creationId xmlns:a16="http://schemas.microsoft.com/office/drawing/2014/main" id="{542A1125-BEEF-4B06-B7A6-5C89AFBF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341AF29A-C02E-4F6E-AE31-4D61F939D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64803267-175B-4586-A120-09F386B9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oT Connectivity — How to Choose the Right Connectivity Option for IoT">
            <a:extLst>
              <a:ext uri="{FF2B5EF4-FFF2-40B4-BE49-F238E27FC236}">
                <a16:creationId xmlns:a16="http://schemas.microsoft.com/office/drawing/2014/main" id="{AFC9DAD0-54F5-F227-88EE-BAF26407E03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2258" y="1123527"/>
            <a:ext cx="7487478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440B0-C724-5A2F-42C9-E32BB484A006}"/>
              </a:ext>
            </a:extLst>
          </p:cNvPr>
          <p:cNvSpPr txBox="1"/>
          <p:nvPr/>
        </p:nvSpPr>
        <p:spPr>
          <a:xfrm>
            <a:off x="1911793" y="5783691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https://www.avsystem.com/blog/iot-connectivity/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661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Mobile device with apps">
            <a:extLst>
              <a:ext uri="{FF2B5EF4-FFF2-40B4-BE49-F238E27FC236}">
                <a16:creationId xmlns:a16="http://schemas.microsoft.com/office/drawing/2014/main" id="{5FC252A1-9AD2-00F9-7857-D93843ADB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5978E-7A6A-462D-2D28-F0F6286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Summary: what’s the best option?</a:t>
            </a:r>
            <a:br>
              <a:rPr lang="en-US"/>
            </a:br>
            <a:r>
              <a:rPr lang="en-US"/>
              <a:t>It depends…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2852-A7C5-21B5-AAEE-9E648E7B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Satellite: global coverage, more power, more $</a:t>
            </a:r>
          </a:p>
          <a:p>
            <a:r>
              <a:rPr lang="en-US">
                <a:solidFill>
                  <a:srgbClr val="FFFFFF"/>
                </a:solidFill>
              </a:rPr>
              <a:t>Cellular: distributed but not truly global coverage, medium power, medium $</a:t>
            </a:r>
          </a:p>
          <a:p>
            <a:r>
              <a:rPr lang="en-US">
                <a:solidFill>
                  <a:srgbClr val="FFFFFF"/>
                </a:solidFill>
              </a:rPr>
              <a:t>BLE: requires a mobile device with an app, very low power, low $</a:t>
            </a:r>
          </a:p>
          <a:p>
            <a:r>
              <a:rPr lang="en-US">
                <a:solidFill>
                  <a:srgbClr val="FFFFFF"/>
                </a:solidFill>
              </a:rPr>
              <a:t>WiFi: requires a WiFi network, low power, low $</a:t>
            </a:r>
          </a:p>
          <a:p>
            <a:r>
              <a:rPr lang="en-US">
                <a:solidFill>
                  <a:srgbClr val="FFFFFF"/>
                </a:solidFill>
              </a:rPr>
              <a:t>Others: typically not sufficiently available for global deployments, but can work for local needs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0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{7868AD6E-CAC0-3943-9D4B-686B492674D5}tf10001060</Template>
  <TotalTime>3417</TotalTime>
  <Words>358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OCN 479-001</vt:lpstr>
      <vt:lpstr>Today’s plan</vt:lpstr>
      <vt:lpstr>Kayaking plans Nov. 17 tentative</vt:lpstr>
      <vt:lpstr>Teams</vt:lpstr>
      <vt:lpstr>Today’s topics</vt:lpstr>
      <vt:lpstr>Think, pair, share</vt:lpstr>
      <vt:lpstr>Comparison (Note the url…)</vt:lpstr>
      <vt:lpstr>PowerPoint Presentation</vt:lpstr>
      <vt:lpstr>Summary: what’s the best option? It depends…</vt:lpstr>
      <vt:lpstr>Assignment (due Sep. 29) 1 per group</vt:lpstr>
      <vt:lpstr>Order (alphabetical by team name, this time only)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 150-801</dc:title>
  <dc:creator>Bresnahan, Philip  J.</dc:creator>
  <cp:lastModifiedBy>Bresnahan, Philip  J.</cp:lastModifiedBy>
  <cp:revision>92</cp:revision>
  <cp:lastPrinted>2020-08-18T14:15:45Z</cp:lastPrinted>
  <dcterms:created xsi:type="dcterms:W3CDTF">2020-08-17T21:29:48Z</dcterms:created>
  <dcterms:modified xsi:type="dcterms:W3CDTF">2022-10-07T00:51:32Z</dcterms:modified>
</cp:coreProperties>
</file>