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l="12500" t="1538" r="12500" b="-1538"/>
          <a:stretch>
            <a:fillRect/>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latin typeface="Aachen BT" panose="02040806020206050204" pitchFamily="18" charset="0"/>
              </a:rPr>
              <a:t>Smart Expense Tracker</a:t>
            </a:r>
            <a:endParaRPr dirty="0">
              <a:latin typeface="Aachen BT" panose="02040806020206050204" pitchFamily="18" charset="0"/>
            </a:endParaRPr>
          </a:p>
        </p:txBody>
      </p:sp>
      <p:sp>
        <p:nvSpPr>
          <p:cNvPr id="3" name="Subtitle 2"/>
          <p:cNvSpPr>
            <a:spLocks noGrp="1"/>
          </p:cNvSpPr>
          <p:nvPr>
            <p:ph type="subTitle" idx="1"/>
          </p:nvPr>
        </p:nvSpPr>
        <p:spPr/>
        <p:txBody>
          <a:bodyPr/>
          <a:lstStyle/>
          <a:p>
            <a:r>
              <a:rPr lang="en-GB" dirty="0"/>
              <a:t>Efficiently Manage and Track Your Expenses</a:t>
            </a:r>
            <a:endParaRPr lang="en-GB" dirty="0"/>
          </a:p>
        </p:txBody>
      </p:sp>
      <p:sp>
        <p:nvSpPr>
          <p:cNvPr id="5" name="TextBox 4"/>
          <p:cNvSpPr txBox="1"/>
          <p:nvPr/>
        </p:nvSpPr>
        <p:spPr>
          <a:xfrm>
            <a:off x="5612606" y="4855372"/>
            <a:ext cx="4576762" cy="1200329"/>
          </a:xfrm>
          <a:prstGeom prst="rect">
            <a:avLst/>
          </a:prstGeom>
          <a:noFill/>
        </p:spPr>
        <p:txBody>
          <a:bodyPr wrap="square">
            <a:spAutoFit/>
          </a:bodyPr>
          <a:lstStyle/>
          <a:p>
            <a:r>
              <a:rPr lang="en-GB" dirty="0"/>
              <a:t>Ankit Kumar Agrawal 23MCA20438</a:t>
            </a:r>
            <a:endParaRPr lang="en-GB" dirty="0"/>
          </a:p>
          <a:p>
            <a:r>
              <a:rPr lang="en-GB" dirty="0"/>
              <a:t>Suraj 23MCA20443</a:t>
            </a:r>
            <a:endParaRPr lang="en-GB" dirty="0"/>
          </a:p>
          <a:p>
            <a:r>
              <a:rPr lang="en-GB" dirty="0"/>
              <a:t>Pratham Sharma 23MCA20452</a:t>
            </a:r>
            <a:endParaRPr lang="en-GB" dirty="0"/>
          </a:p>
          <a:p>
            <a:r>
              <a:rPr lang="en-GB" dirty="0"/>
              <a:t>Abhishek Chauhan 23MCA20546</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buNone/>
            </a:pPr>
            <a:r>
              <a:rPr dirty="0"/>
              <a:t>• Definition of a Smart Expense Tracker</a:t>
            </a:r>
            <a:endParaRPr dirty="0"/>
          </a:p>
          <a:p>
            <a:pPr marL="0" indent="0">
              <a:buNone/>
            </a:pPr>
            <a:r>
              <a:rPr dirty="0"/>
              <a:t>• Importance of tracking expenses efficiently</a:t>
            </a:r>
            <a:endParaRPr dirty="0"/>
          </a:p>
          <a:p>
            <a:pPr marL="0" indent="0">
              <a:buNone/>
            </a:pPr>
            <a:r>
              <a:rPr dirty="0"/>
              <a:t>• Brief overview of t</a:t>
            </a:r>
            <a:r>
              <a:rPr lang="en-IN" dirty="0"/>
              <a:t>h</a:t>
            </a:r>
            <a:r>
              <a:rPr dirty="0"/>
              <a:t>e presentation</a:t>
            </a:r>
            <a:endParaRPr lang="en-IN" dirty="0"/>
          </a:p>
          <a:p>
            <a:pPr marL="0" indent="0">
              <a:buNone/>
            </a:pPr>
            <a:endParaRPr dirty="0"/>
          </a:p>
        </p:txBody>
      </p:sp>
      <p:pic>
        <p:nvPicPr>
          <p:cNvPr id="5" name="Picture 4"/>
          <p:cNvPicPr>
            <a:picLocks noChangeAspect="1"/>
          </p:cNvPicPr>
          <p:nvPr/>
        </p:nvPicPr>
        <p:blipFill>
          <a:blip r:embed="rId1"/>
          <a:stretch>
            <a:fillRect/>
          </a:stretch>
        </p:blipFill>
        <p:spPr>
          <a:xfrm>
            <a:off x="2419052" y="3512343"/>
            <a:ext cx="4153495" cy="23363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Features of the Smart Expense Tracker</a:t>
            </a:r>
            <a:endParaRPr dirty="0"/>
          </a:p>
        </p:txBody>
      </p:sp>
      <p:sp>
        <p:nvSpPr>
          <p:cNvPr id="3" name="Content Placeholder 2"/>
          <p:cNvSpPr>
            <a:spLocks noGrp="1"/>
          </p:cNvSpPr>
          <p:nvPr>
            <p:ph idx="1"/>
          </p:nvPr>
        </p:nvSpPr>
        <p:spPr/>
        <p:txBody>
          <a:bodyPr/>
          <a:lstStyle/>
          <a:p>
            <a:pPr marL="0" indent="0">
              <a:buNone/>
            </a:pPr>
            <a:r>
              <a:rPr dirty="0"/>
              <a:t>• Automated expense logging</a:t>
            </a:r>
            <a:endParaRPr dirty="0"/>
          </a:p>
          <a:p>
            <a:pPr marL="0" indent="0">
              <a:buNone/>
            </a:pPr>
            <a:r>
              <a:rPr dirty="0"/>
              <a:t>• Categorization of expenses</a:t>
            </a:r>
            <a:endParaRPr dirty="0"/>
          </a:p>
          <a:p>
            <a:pPr marL="0" indent="0">
              <a:buNone/>
            </a:pPr>
            <a:r>
              <a:rPr dirty="0"/>
              <a:t>• Budget setting and tracking</a:t>
            </a:r>
            <a:endParaRPr dirty="0"/>
          </a:p>
          <a:p>
            <a:pPr marL="0" indent="0">
              <a:buNone/>
            </a:pPr>
            <a:r>
              <a:rPr dirty="0"/>
              <a:t>• Notification alerts for overspending</a:t>
            </a:r>
            <a:endParaRPr lang="en-IN" dirty="0"/>
          </a:p>
          <a:p>
            <a:pPr marL="0" indent="0">
              <a:buNone/>
            </a:pPr>
            <a:endParaRPr dirty="0"/>
          </a:p>
        </p:txBody>
      </p:sp>
      <p:pic>
        <p:nvPicPr>
          <p:cNvPr id="5" name="Picture 4"/>
          <p:cNvPicPr>
            <a:picLocks noChangeAspect="1"/>
          </p:cNvPicPr>
          <p:nvPr/>
        </p:nvPicPr>
        <p:blipFill>
          <a:blip r:embed="rId1"/>
          <a:stretch>
            <a:fillRect/>
          </a:stretch>
        </p:blipFill>
        <p:spPr>
          <a:xfrm>
            <a:off x="3000375" y="3940982"/>
            <a:ext cx="3409950" cy="20744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Technologies Used</a:t>
            </a:r>
            <a:endParaRPr dirty="0"/>
          </a:p>
        </p:txBody>
      </p:sp>
      <p:sp>
        <p:nvSpPr>
          <p:cNvPr id="3" name="Content Placeholder 2"/>
          <p:cNvSpPr>
            <a:spLocks noGrp="1"/>
          </p:cNvSpPr>
          <p:nvPr>
            <p:ph idx="1"/>
          </p:nvPr>
        </p:nvSpPr>
        <p:spPr/>
        <p:txBody>
          <a:bodyPr/>
          <a:lstStyle/>
          <a:p>
            <a:pPr marL="0" indent="0">
              <a:buNone/>
            </a:pPr>
            <a:r>
              <a:rPr dirty="0"/>
              <a:t>• </a:t>
            </a:r>
            <a:r>
              <a:rPr lang="en-IN" dirty="0"/>
              <a:t>Python Basics</a:t>
            </a:r>
            <a:endParaRPr dirty="0"/>
          </a:p>
          <a:p>
            <a:pPr marL="0" indent="0">
              <a:buNone/>
            </a:pPr>
            <a:r>
              <a:rPr dirty="0"/>
              <a:t>• </a:t>
            </a:r>
            <a:r>
              <a:rPr lang="en-IN" dirty="0"/>
              <a:t>Object Oriented Programming (OOPS)</a:t>
            </a:r>
            <a:endParaRPr dirty="0"/>
          </a:p>
          <a:p>
            <a:pPr marL="0" indent="0">
              <a:buNone/>
            </a:pPr>
            <a:r>
              <a:rPr dirty="0"/>
              <a:t>• </a:t>
            </a:r>
            <a:r>
              <a:rPr lang="en-IN" b="0" i="0" u="none" strike="noStrike" baseline="0" dirty="0">
                <a:solidFill>
                  <a:srgbClr val="000000"/>
                </a:solidFill>
              </a:rPr>
              <a:t>Data Analysis with</a:t>
            </a:r>
            <a:r>
              <a:rPr lang="en-US" altLang="en-IN" b="0" i="0" u="none" strike="noStrike" baseline="0" dirty="0">
                <a:solidFill>
                  <a:srgbClr val="000000"/>
                </a:solidFill>
              </a:rPr>
              <a:t> Matplotlib</a:t>
            </a:r>
            <a:endParaRPr lang="en-US" altLang="en-IN" sz="2400" b="0" i="0" u="none" strike="noStrike" baseline="0" dirty="0">
              <a:solidFill>
                <a:srgbClr val="000000"/>
              </a:solidFill>
            </a:endParaRPr>
          </a:p>
        </p:txBody>
      </p:sp>
      <p:pic>
        <p:nvPicPr>
          <p:cNvPr id="5" name="Picture 4"/>
          <p:cNvPicPr>
            <a:picLocks noChangeAspect="1"/>
          </p:cNvPicPr>
          <p:nvPr/>
        </p:nvPicPr>
        <p:blipFill>
          <a:blip r:embed="rId1"/>
          <a:stretch>
            <a:fillRect/>
          </a:stretch>
        </p:blipFill>
        <p:spPr>
          <a:xfrm>
            <a:off x="2547937" y="3611495"/>
            <a:ext cx="4695825" cy="2208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User Interface &amp; Experience</a:t>
            </a:r>
            <a:endParaRPr dirty="0"/>
          </a:p>
        </p:txBody>
      </p:sp>
      <p:sp>
        <p:nvSpPr>
          <p:cNvPr id="3" name="Content Placeholder 2"/>
          <p:cNvSpPr>
            <a:spLocks noGrp="1"/>
          </p:cNvSpPr>
          <p:nvPr>
            <p:ph idx="1"/>
          </p:nvPr>
        </p:nvSpPr>
        <p:spPr/>
        <p:txBody>
          <a:bodyPr/>
          <a:lstStyle/>
          <a:p>
            <a:pPr marL="0" indent="0">
              <a:buNone/>
            </a:pPr>
            <a:r>
              <a:rPr dirty="0"/>
              <a:t>• Clean and intuitive UI design</a:t>
            </a:r>
            <a:endParaRPr dirty="0"/>
          </a:p>
          <a:p>
            <a:pPr marL="0" indent="0">
              <a:buNone/>
            </a:pPr>
            <a:r>
              <a:rPr dirty="0"/>
              <a:t>• Screenshots/mockups of app interfaces</a:t>
            </a:r>
            <a:endParaRPr dirty="0"/>
          </a:p>
          <a:p>
            <a:pPr marL="0" indent="0">
              <a:buNone/>
            </a:pPr>
            <a:r>
              <a:rPr dirty="0"/>
              <a:t>• Easy data entry and visualization tools</a:t>
            </a:r>
            <a:endParaRPr lang="en-IN" dirty="0"/>
          </a:p>
          <a:p>
            <a:pPr marL="0" indent="0">
              <a:buNone/>
            </a:pPr>
            <a:endParaRPr dirty="0"/>
          </a:p>
        </p:txBody>
      </p:sp>
      <p:pic>
        <p:nvPicPr>
          <p:cNvPr id="5" name="Picture 4"/>
          <p:cNvPicPr>
            <a:picLocks noChangeAspect="1"/>
          </p:cNvPicPr>
          <p:nvPr/>
        </p:nvPicPr>
        <p:blipFill>
          <a:blip r:embed="rId1"/>
          <a:stretch>
            <a:fillRect/>
          </a:stretch>
        </p:blipFill>
        <p:spPr>
          <a:xfrm>
            <a:off x="2491118" y="3372002"/>
            <a:ext cx="4161763" cy="25525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Benefits of the Smart Expense Tracker</a:t>
            </a:r>
            <a:endParaRPr dirty="0"/>
          </a:p>
        </p:txBody>
      </p:sp>
      <p:sp>
        <p:nvSpPr>
          <p:cNvPr id="3" name="Content Placeholder 2"/>
          <p:cNvSpPr>
            <a:spLocks noGrp="1"/>
          </p:cNvSpPr>
          <p:nvPr>
            <p:ph idx="1"/>
          </p:nvPr>
        </p:nvSpPr>
        <p:spPr/>
        <p:txBody>
          <a:bodyPr/>
          <a:lstStyle/>
          <a:p>
            <a:pPr marL="0" indent="0">
              <a:buNone/>
            </a:pPr>
            <a:r>
              <a:rPr dirty="0"/>
              <a:t>• Time-saving aspects</a:t>
            </a:r>
            <a:endParaRPr dirty="0"/>
          </a:p>
          <a:p>
            <a:pPr marL="0" indent="0">
              <a:buNone/>
            </a:pPr>
            <a:r>
              <a:rPr dirty="0"/>
              <a:t>• Improved financial awareness</a:t>
            </a:r>
            <a:endParaRPr dirty="0"/>
          </a:p>
          <a:p>
            <a:pPr marL="0" indent="0">
              <a:buNone/>
            </a:pPr>
            <a:r>
              <a:rPr dirty="0"/>
              <a:t>• Helps users stay within budget</a:t>
            </a:r>
            <a:endParaRPr dirty="0"/>
          </a:p>
          <a:p>
            <a:pPr marL="0" indent="0">
              <a:buNone/>
            </a:pPr>
            <a:r>
              <a:rPr dirty="0"/>
              <a:t>• Insights through analytics and reports</a:t>
            </a:r>
            <a:endParaRPr lang="en-IN" dirty="0"/>
          </a:p>
          <a:p>
            <a:pPr marL="0" indent="0">
              <a:buNone/>
            </a:pPr>
            <a:endParaRPr dirty="0"/>
          </a:p>
        </p:txBody>
      </p:sp>
      <p:pic>
        <p:nvPicPr>
          <p:cNvPr id="7" name="Picture 6"/>
          <p:cNvPicPr>
            <a:picLocks noChangeAspect="1"/>
          </p:cNvPicPr>
          <p:nvPr/>
        </p:nvPicPr>
        <p:blipFill>
          <a:blip r:embed="rId1"/>
          <a:stretch>
            <a:fillRect/>
          </a:stretch>
        </p:blipFill>
        <p:spPr>
          <a:xfrm>
            <a:off x="2820192" y="4033521"/>
            <a:ext cx="3503615" cy="19674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Implementation Details</a:t>
            </a:r>
            <a:endParaRPr dirty="0"/>
          </a:p>
        </p:txBody>
      </p:sp>
      <p:sp>
        <p:nvSpPr>
          <p:cNvPr id="3" name="Content Placeholder 2"/>
          <p:cNvSpPr>
            <a:spLocks noGrp="1"/>
          </p:cNvSpPr>
          <p:nvPr>
            <p:ph idx="1"/>
          </p:nvPr>
        </p:nvSpPr>
        <p:spPr/>
        <p:txBody>
          <a:bodyPr/>
          <a:lstStyle/>
          <a:p>
            <a:pPr marL="0" indent="0">
              <a:buNone/>
            </a:pPr>
            <a:r>
              <a:rPr dirty="0"/>
              <a:t>• Data collection and storage methods</a:t>
            </a:r>
            <a:endParaRPr dirty="0"/>
          </a:p>
          <a:p>
            <a:pPr marL="0" indent="0">
              <a:buNone/>
            </a:pPr>
            <a:r>
              <a:rPr dirty="0"/>
              <a:t>• </a:t>
            </a:r>
            <a:r>
              <a:rPr lang="en-US" dirty="0"/>
              <a:t>User Friendly GUI</a:t>
            </a:r>
            <a:endParaRPr dirty="0"/>
          </a:p>
          <a:p>
            <a:pPr marL="0" indent="0">
              <a:buNone/>
            </a:pPr>
            <a:r>
              <a:rPr dirty="0"/>
              <a:t>• </a:t>
            </a:r>
            <a:r>
              <a:rPr lang="en-US" dirty="0"/>
              <a:t>Various Tools for Visualization</a:t>
            </a:r>
            <a:endParaRPr lang="en-IN" dirty="0"/>
          </a:p>
          <a:p>
            <a:pPr marL="0" indent="0">
              <a:buNone/>
            </a:pPr>
            <a:endParaRPr dirty="0"/>
          </a:p>
        </p:txBody>
      </p:sp>
      <p:pic>
        <p:nvPicPr>
          <p:cNvPr id="5" name="Picture 4"/>
          <p:cNvPicPr>
            <a:picLocks noChangeAspect="1"/>
          </p:cNvPicPr>
          <p:nvPr/>
        </p:nvPicPr>
        <p:blipFill>
          <a:blip r:embed="rId1"/>
          <a:stretch>
            <a:fillRect/>
          </a:stretch>
        </p:blipFill>
        <p:spPr>
          <a:xfrm>
            <a:off x="2319033" y="3495675"/>
            <a:ext cx="5039334" cy="23766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Future Enhancements</a:t>
            </a:r>
            <a:endParaRPr dirty="0"/>
          </a:p>
        </p:txBody>
      </p:sp>
      <p:sp>
        <p:nvSpPr>
          <p:cNvPr id="3" name="Content Placeholder 2"/>
          <p:cNvSpPr>
            <a:spLocks noGrp="1"/>
          </p:cNvSpPr>
          <p:nvPr>
            <p:ph idx="1"/>
          </p:nvPr>
        </p:nvSpPr>
        <p:spPr/>
        <p:txBody>
          <a:bodyPr/>
          <a:lstStyle/>
          <a:p>
            <a:pPr marL="0" indent="0">
              <a:buNone/>
            </a:pPr>
            <a:r>
              <a:rPr dirty="0"/>
              <a:t>• Predictive spending analysis using AI</a:t>
            </a:r>
            <a:endParaRPr dirty="0"/>
          </a:p>
          <a:p>
            <a:pPr marL="0" indent="0">
              <a:buNone/>
            </a:pPr>
            <a:r>
              <a:rPr dirty="0"/>
              <a:t>• Integration with banking apps</a:t>
            </a:r>
            <a:endParaRPr dirty="0"/>
          </a:p>
          <a:p>
            <a:pPr marL="0" indent="0">
              <a:buNone/>
            </a:pPr>
            <a:r>
              <a:rPr dirty="0"/>
              <a:t>• Advanced analytics and visualization features</a:t>
            </a:r>
            <a:endParaRPr lang="en-IN" dirty="0"/>
          </a:p>
          <a:p>
            <a:pPr marL="0" indent="0">
              <a:buNone/>
            </a:pPr>
            <a:endParaRPr dirty="0"/>
          </a:p>
        </p:txBody>
      </p:sp>
      <p:pic>
        <p:nvPicPr>
          <p:cNvPr id="5" name="Picture 4"/>
          <p:cNvPicPr>
            <a:picLocks noChangeAspect="1"/>
          </p:cNvPicPr>
          <p:nvPr/>
        </p:nvPicPr>
        <p:blipFill>
          <a:blip r:embed="rId1"/>
          <a:stretch>
            <a:fillRect/>
          </a:stretch>
        </p:blipFill>
        <p:spPr>
          <a:xfrm>
            <a:off x="2251689" y="3542265"/>
            <a:ext cx="5296420" cy="24108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endParaRPr dirty="0"/>
          </a:p>
        </p:txBody>
      </p:sp>
      <p:sp>
        <p:nvSpPr>
          <p:cNvPr id="3" name="Content Placeholder 2"/>
          <p:cNvSpPr>
            <a:spLocks noGrp="1"/>
          </p:cNvSpPr>
          <p:nvPr>
            <p:ph idx="1"/>
          </p:nvPr>
        </p:nvSpPr>
        <p:spPr/>
        <p:txBody>
          <a:bodyPr/>
          <a:lstStyle/>
          <a:p>
            <a:pPr marL="0" indent="0">
              <a:buNone/>
            </a:pPr>
            <a:r>
              <a:rPr lang="en-US" altLang="en-GB" sz="1600" dirty="0"/>
              <a:t>Discover the key benefits and standout features our solution offers to help you manage your expenses more efficiently. Experience it firsthand by exploring our free demo today. For additional details or any questions, feel free to reach out to us through our contact information.</a:t>
            </a:r>
            <a:endParaRPr lang="en-US" altLang="en-GB" sz="1600" dirty="0"/>
          </a:p>
        </p:txBody>
      </p:sp>
      <p:pic>
        <p:nvPicPr>
          <p:cNvPr id="7" name="Picture 6"/>
          <p:cNvPicPr>
            <a:picLocks noChangeAspect="1"/>
          </p:cNvPicPr>
          <p:nvPr/>
        </p:nvPicPr>
        <p:blipFill>
          <a:blip r:embed="rId1"/>
          <a:stretch>
            <a:fillRect/>
          </a:stretch>
        </p:blipFill>
        <p:spPr>
          <a:xfrm>
            <a:off x="3233420" y="3685540"/>
            <a:ext cx="2400935" cy="223393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1385</Words>
  <Application>WPS Slides</Application>
  <PresentationFormat>On-screen Show (4:3)</PresentationFormat>
  <Paragraphs>63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Aachen BT</vt:lpstr>
      <vt:lpstr>Segoe Print</vt:lpstr>
      <vt:lpstr>Gill Sans MT</vt:lpstr>
      <vt:lpstr>Microsoft YaHei</vt:lpstr>
      <vt:lpstr>Arial Unicode MS</vt:lpstr>
      <vt:lpstr>Calibri</vt:lpstr>
      <vt:lpstr>Gallery</vt:lpstr>
      <vt:lpstr>Smart Expense Tracker</vt:lpstr>
      <vt:lpstr>Introduction</vt:lpstr>
      <vt:lpstr>Features of the Smart Expense Tracker</vt:lpstr>
      <vt:lpstr>Technologies Used</vt:lpstr>
      <vt:lpstr>User Interface &amp; Experience</vt:lpstr>
      <vt:lpstr>Benefits of the Smart Expense Tracker</vt:lpstr>
      <vt:lpstr>Implementation Details</vt:lpstr>
      <vt:lpstr>Future Enhancements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Expense Tracker</dc:title>
  <dc:creator/>
  <dc:description>generated using python-pptx</dc:description>
  <cp:lastModifiedBy>SURAJ</cp:lastModifiedBy>
  <cp:revision>7</cp:revision>
  <dcterms:created xsi:type="dcterms:W3CDTF">2013-01-27T09:14:00Z</dcterms:created>
  <dcterms:modified xsi:type="dcterms:W3CDTF">2025-04-17T07:07:07Z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216C4F3642F64513A1954506383412BB_12</vt:lpwstr>
  </property>
  <property fmtid="{D5CDD505-2E9C-101B-9397-08002B2CF9AE}" pid="3" name="KSOProductBuildVer">
    <vt:lpwstr>2057-12.2.0.20755</vt:lpwstr>
  </property>
</Properties>
</file>