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package" Target="../embeddings/Microsoft_Office_Excel_2007_Workbook3.xlsx"/><Relationship Id="rId3" Type="http://schemas.openxmlformats.org/officeDocument/2006/relationships/image" Target="../media/image12.emf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openxmlformats.org/officeDocument/2006/relationships/image" Target="../media/image9.emf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S</a:t>
            </a:r>
            <a:r>
              <a:rPr dirty="0" sz="2400" lang="en-US"/>
              <a:t>U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J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endParaRPr altLang="en-US" lang="zh-CN"/>
          </a:p>
          <a:p>
            <a:r>
              <a:rPr dirty="0" sz="2400" lang="en-US"/>
              <a:t>REGISTER NO: 312211</a:t>
            </a:r>
            <a:r>
              <a:rPr dirty="0" sz="2400" lang="en-US"/>
              <a:t>9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endParaRPr altLang="en-US" lang="zh-CN"/>
          </a:p>
          <a:p>
            <a:r>
              <a:rPr dirty="0" sz="2400" lang="en-US"/>
              <a:t>DEPARTMENT: B.COM (A &amp; F)</a:t>
            </a:r>
          </a:p>
          <a:p>
            <a:r>
              <a:rPr dirty="0" sz="2400" lang="en-US"/>
              <a:t>COLLEGE Mar Gregorios College of arts and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>
            <a:off x="3352801" y="1752600"/>
            <a:ext cx="5105400" cy="2308324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In this we used a technique called pivot table which helped to analyse the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5" name="Object 9"/>
          <p:cNvGraphicFramePr>
            <a:graphicFrameLocks noChangeAspect="1"/>
          </p:cNvGraphicFramePr>
          <p:nvPr/>
        </p:nvGraphicFramePr>
        <p:xfrm>
          <a:off x="3070225" y="1905000"/>
          <a:ext cx="6049963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spid="" imgH="1836389" imgW="6050351" progId="Excel.Sheet.12">
                  <p:embed/>
                </p:oleObj>
              </mc:Choice>
              <mc:Fallback>
                <p:oleObj name="Worksheet" r:id="rId2" spid="" imgH="1836389" imgW="6050351" progId="Excel.Sheet.12">
                  <p:embed/>
                  <p:pic>
                    <p:nvPicPr>
                      <p:cNvPr id="2097169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3"/>
                      <a:stretch>
                        <a:fillRect/>
                      </a:stretch>
                    </p:blipFill>
                    <p:spPr>
                      <a:xfrm>
                        <a:off x="3070225" y="1905000"/>
                        <a:ext cx="6049963" cy="3581400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2"/>
          <p:cNvSpPr txBox="1"/>
          <p:nvPr/>
        </p:nvSpPr>
        <p:spPr>
          <a:xfrm>
            <a:off x="2895601" y="1600200"/>
            <a:ext cx="5638800" cy="2308324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With this analyse we terminate the employees and given incentive for the one performed well.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66800" y="2978870"/>
            <a:ext cx="5489542" cy="1691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In this analysis I stated an issue with employee work and effectiveness.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8"/>
          <p:cNvSpPr txBox="1"/>
          <p:nvPr/>
        </p:nvSpPr>
        <p:spPr>
          <a:xfrm>
            <a:off x="1752601" y="3352800"/>
            <a:ext cx="54102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The overview of this project is to solve the problem without any cause to the management with the help of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6"/>
          <p:cNvSpPr txBox="1"/>
          <p:nvPr/>
        </p:nvSpPr>
        <p:spPr>
          <a:xfrm>
            <a:off x="2514601" y="2895600"/>
            <a:ext cx="43434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The owners , shareholders and members of the organisation.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5525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4876800" y="2209800"/>
            <a:ext cx="3429000" cy="397031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Solution : drafting data relating to employee performance.</a:t>
            </a:r>
          </a:p>
          <a:p>
            <a:r>
              <a:rPr dirty="0" sz="3600" lang="en-IN"/>
              <a:t>Proposition : full time employee.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graphicFrame>
        <p:nvGraphicFramePr>
          <p:cNvPr id="4194304" name="Object 3"/>
          <p:cNvGraphicFramePr>
            <a:graphicFrameLocks noChangeAspect="1"/>
          </p:cNvGraphicFramePr>
          <p:nvPr/>
        </p:nvGraphicFramePr>
        <p:xfrm>
          <a:off x="2057400" y="2590800"/>
          <a:ext cx="5969000" cy="232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" spid="" imgH="1760031" imgW="4167963" progId="Excel.Sheet.12">
                  <p:embed/>
                </p:oleObj>
              </mc:Choice>
              <mc:Fallback>
                <p:oleObj name="Worksheet" r:id="rId1" spid="" imgH="1760031" imgW="4167963" progId="Excel.Sheet.12">
                  <p:embed/>
                  <p:pic>
                    <p:nvPicPr>
                      <p:cNvPr id="2097165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tretch>
                        <a:fillRect/>
                      </a:stretch>
                    </p:blipFill>
                    <p:spPr>
                      <a:xfrm>
                        <a:off x="2057400" y="2590800"/>
                        <a:ext cx="5969000" cy="2328862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9"/>
          <p:cNvSpPr txBox="1"/>
          <p:nvPr/>
        </p:nvSpPr>
        <p:spPr>
          <a:xfrm>
            <a:off x="3886201" y="2819400"/>
            <a:ext cx="4800600" cy="2308324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 err="1"/>
              <a:t>Fte</a:t>
            </a:r>
            <a:r>
              <a:rPr dirty="0" sz="3600" lang="en-IN"/>
              <a:t> analysis and excel help us to solve the issue without any exacerbate.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kayal vizhi</cp:lastModifiedBy>
  <dcterms:created xsi:type="dcterms:W3CDTF">2024-03-29T04:07:22Z</dcterms:created>
  <dcterms:modified xsi:type="dcterms:W3CDTF">2024-08-31T12:49:47Z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2f99f78786194c2bb6f9d3bd1d704c63</vt:lpwstr>
  </property>
</Properties>
</file>