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146499-A660-4BED-B8A5-8C1CF498AD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A56E25-CEC5-4735-A9B2-715A60992D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Bradley Hand ITC" panose="03070402050302030203" pitchFamily="66" charset="0"/>
              </a:rPr>
              <a:t>Flash Cards</a:t>
            </a:r>
            <a:endParaRPr lang="en-IN" sz="80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RA1911003010872 - Suraj ARS</a:t>
            </a:r>
          </a:p>
          <a:p>
            <a:r>
              <a:rPr lang="en-US" altLang="en-IN" dirty="0"/>
              <a:t>RA1911003010881 - YASH P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Admin page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5F392-BB7C-4FAD-AD0C-D196AF42AD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CCC3F-B2FA-4657-A8EB-E9FB4CE3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9" b="5873"/>
          <a:stretch/>
        </p:blipFill>
        <p:spPr>
          <a:xfrm>
            <a:off x="748435" y="1739434"/>
            <a:ext cx="10694504" cy="5118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5032"/>
          <a:stretch>
            <a:fillRect/>
          </a:stretch>
        </p:blipFill>
        <p:spPr>
          <a:xfrm>
            <a:off x="1596709" y="1974575"/>
            <a:ext cx="8660474" cy="41833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C51BE-C2CB-442F-8854-18EAF353F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9" b="5486"/>
          <a:stretch/>
        </p:blipFill>
        <p:spPr>
          <a:xfrm>
            <a:off x="0" y="1585927"/>
            <a:ext cx="12192000" cy="5861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Signup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75B9-5763-4395-865B-2DFEDEA4B8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339E5-D62D-4A3A-BC7D-3429C3321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9" b="5873"/>
          <a:stretch/>
        </p:blipFill>
        <p:spPr>
          <a:xfrm>
            <a:off x="0" y="1585927"/>
            <a:ext cx="12192000" cy="5835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 Page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409D-2ECA-4F98-8AA7-66DC947BCD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83F47-CB96-4264-A344-75D8F7DC7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9" r="1196" b="5873"/>
          <a:stretch/>
        </p:blipFill>
        <p:spPr>
          <a:xfrm>
            <a:off x="72574" y="1625683"/>
            <a:ext cx="12046226" cy="58352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Add CARDS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69B8F-CB9D-4E98-80E9-258294FD6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2062D-A96C-4FEF-9AD4-B73410D8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9" r="870" b="11672"/>
          <a:stretch/>
        </p:blipFill>
        <p:spPr>
          <a:xfrm>
            <a:off x="52695" y="1625683"/>
            <a:ext cx="12085983" cy="5437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7600" y="547476"/>
            <a:ext cx="29082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latin typeface="Comic Sans MS" panose="030F0702030302020204" pitchFamily="66" charset="0"/>
              </a:rPr>
              <a:t>Insomnia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CE076-E960-4875-B5BB-4AF50F1A5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" t="4682" r="4239" b="6632"/>
          <a:stretch/>
        </p:blipFill>
        <p:spPr>
          <a:xfrm>
            <a:off x="477078" y="993752"/>
            <a:ext cx="11237843" cy="59924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086053" y="270563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Codes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53" y="1763961"/>
            <a:ext cx="3745249" cy="2105674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5" y="1763961"/>
            <a:ext cx="3745248" cy="21056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0" y="4402856"/>
            <a:ext cx="3562442" cy="2002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5" y="4300078"/>
            <a:ext cx="3745248" cy="21056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This app is a very useful study tool for both educational and professional purposes. Flash cards are incredible practical and useful resource and also they make the learning process more dynamic</a:t>
            </a:r>
            <a:r>
              <a:rPr lang="en-IN" sz="1800" b="1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latin typeface="Bradley Hand ITC" panose="03070402050302030203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Abstract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flashcard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flash card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(also known as an index card) is a card bearing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dirty="0">
                <a:latin typeface="Comic Sans MS" panose="030F0702030302020204" pitchFamily="66" charset="0"/>
              </a:rPr>
              <a:t>information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on both sides, which is intended to be used as an aid in </a:t>
            </a:r>
            <a:r>
              <a:rPr lang="en-US" dirty="0">
                <a:latin typeface="Comic Sans MS" panose="030F0702030302020204" pitchFamily="66" charset="0"/>
              </a:rPr>
              <a:t>memorization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Each flashcard bears a question on one side and an answer on the other. Flashcards are often used to memorize </a:t>
            </a:r>
            <a:r>
              <a:rPr lang="en-US" dirty="0">
                <a:latin typeface="Comic Sans MS" panose="030F0702030302020204" pitchFamily="66" charset="0"/>
              </a:rPr>
              <a:t>vocabulary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historical dates, formulas or any subject matter that can be learned via a question-and-answer format.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Flashcards can be virtual (part of a </a:t>
            </a:r>
            <a:r>
              <a:rPr lang="en-US" dirty="0">
                <a:latin typeface="Comic Sans MS" panose="030F0702030302020204" pitchFamily="66" charset="0"/>
              </a:rPr>
              <a:t>flashcard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), or physical.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Flashcards are an application of the </a:t>
            </a:r>
            <a:r>
              <a:rPr lang="en-US" dirty="0">
                <a:latin typeface="Comic Sans MS" panose="030F0702030302020204" pitchFamily="66" charset="0"/>
              </a:rPr>
              <a:t>testing effect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− the finding that </a:t>
            </a:r>
            <a:r>
              <a:rPr lang="en-US" dirty="0">
                <a:latin typeface="Comic Sans MS" panose="030F0702030302020204" pitchFamily="66" charset="0"/>
              </a:rPr>
              <a:t>long-term memory 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is increased when some of the learning period is devoted to retrieving the information through testing with proper feedback.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Study habits affect the rate at which a flashcard-user learns, and proper </a:t>
            </a:r>
            <a:r>
              <a:rPr lang="en-US" dirty="0">
                <a:latin typeface="Comic Sans MS" panose="030F0702030302020204" pitchFamily="66" charset="0"/>
              </a:rPr>
              <a:t>spacing of flashcards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has been proven to accelerate learning.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A number of </a:t>
            </a:r>
            <a:r>
              <a:rPr lang="en-US" dirty="0">
                <a:latin typeface="Comic Sans MS" panose="030F0702030302020204" pitchFamily="66" charset="0"/>
              </a:rPr>
              <a:t>spaced repetition software programs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exist which take advantage of this principle.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Introduction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1735" y="1765300"/>
            <a:ext cx="11488530" cy="49022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card containing a small amount of information, held up for people to see, as an aid to learning.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 flashcard or flash card (also known as an index card) is a card bearing information on both sides, which is intended to be used as an aid in memorization. Each flashcard bears a question on one side and an answer on the other. Flashcards are often used to memorize vocabulary, historical dates, formulas or any subject matter that can be learned via a question-and-answer format. Flashcards can be virtual (part of a flashcard software), or physical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675" y="593117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Use of Flash Card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Flashcards exercise the mental process of </a:t>
            </a:r>
            <a:r>
              <a:rPr lang="en-US" dirty="0">
                <a:latin typeface="Comic Sans MS" panose="030F0702030302020204" pitchFamily="66" charset="0"/>
              </a:rPr>
              <a:t>active recall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: given a prompt (the question), one produces the answer. Beyond the content of cards, which are collected in decks, there is the question of </a:t>
            </a:r>
            <a:r>
              <a:rPr lang="en-US" b="0" i="1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use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– how does one use the cards, in particular, how frequently does one review (more finely, how does one </a:t>
            </a:r>
            <a:r>
              <a:rPr lang="en-US" b="0" i="1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schedule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review) and how does one react to errors, either complete failures to recall or mistakes? Various </a:t>
            </a:r>
            <a:r>
              <a:rPr lang="en-US" dirty="0">
                <a:latin typeface="Comic Sans MS" panose="030F0702030302020204" pitchFamily="66" charset="0"/>
              </a:rPr>
              <a:t>systems</a:t>
            </a:r>
            <a:r>
              <a:rPr lang="en-US" dirty="0">
                <a:solidFill>
                  <a:srgbClr val="202122"/>
                </a:solidFill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have been developed, mostly based around </a:t>
            </a:r>
            <a:r>
              <a:rPr lang="en-US" dirty="0">
                <a:latin typeface="Comic Sans MS" panose="030F0702030302020204" pitchFamily="66" charset="0"/>
              </a:rPr>
              <a:t>spaced repetition</a:t>
            </a:r>
            <a:r>
              <a:rPr lang="en-US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– increasing the time intervals between reviews whenever a card is recalled correctly.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Problem STATEMENT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4199" y="2070100"/>
            <a:ext cx="10694025" cy="41693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flashcard based learning tool is to be developed for use in the Real-Time Pro-</a:t>
            </a:r>
            <a:r>
              <a:rPr lang="en-US" dirty="0" err="1"/>
              <a:t>graming</a:t>
            </a:r>
            <a:r>
              <a:rPr lang="en-US" dirty="0"/>
              <a:t>  This flashcard system will handle the creation, peer review and studying of student submitted flashcards.</a:t>
            </a:r>
          </a:p>
          <a:p>
            <a:r>
              <a:rPr lang="en-US" dirty="0"/>
              <a:t>The following tasks will be performed in order to create a maintainable, working</a:t>
            </a:r>
          </a:p>
          <a:p>
            <a:r>
              <a:rPr lang="en-US" dirty="0"/>
              <a:t>web application to realize the flashcard system.</a:t>
            </a:r>
          </a:p>
          <a:p>
            <a:r>
              <a:rPr lang="en-US" dirty="0"/>
              <a:t>Specify a list of functional and non-functional requirements for the system</a:t>
            </a:r>
          </a:p>
          <a:p>
            <a:r>
              <a:rPr lang="en-US" dirty="0"/>
              <a:t>Develop the client-server system, consisting of a single-page application and</a:t>
            </a:r>
          </a:p>
          <a:p>
            <a:r>
              <a:rPr lang="en-US" dirty="0"/>
              <a:t>a REST-API connected to a SQL database, satisfying the system requirements.</a:t>
            </a:r>
          </a:p>
          <a:p>
            <a:r>
              <a:rPr lang="en-US" dirty="0"/>
              <a:t>Test, deploy and host the system on a server</a:t>
            </a:r>
          </a:p>
          <a:p>
            <a:r>
              <a:rPr lang="en-US" dirty="0"/>
              <a:t>Beta test the system on students to test functionality, usability and scalability of the 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 </a:t>
            </a:r>
            <a:r>
              <a:rPr lang="en-US" dirty="0">
                <a:latin typeface="Comic Sans MS" panose="030F0702030302020204" pitchFamily="66" charset="0"/>
              </a:rPr>
              <a:t>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071297"/>
            <a:ext cx="8128000" cy="41681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Schema 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66963"/>
            <a:ext cx="5286794" cy="37036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Modules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7400" y="2367092"/>
            <a:ext cx="10490200" cy="3872391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Adding deck : we can add the deck which we want.</a:t>
            </a:r>
          </a:p>
          <a:p>
            <a:r>
              <a:rPr lang="en-IN" dirty="0">
                <a:latin typeface="Comic Sans MS" panose="030F0702030302020204" pitchFamily="66" charset="0"/>
              </a:rPr>
              <a:t>Deleting deck : we can delete the deck which we don’t want.</a:t>
            </a:r>
          </a:p>
          <a:p>
            <a:r>
              <a:rPr lang="en-IN" dirty="0">
                <a:latin typeface="Comic Sans MS" panose="030F0702030302020204" pitchFamily="66" charset="0"/>
              </a:rPr>
              <a:t>Insomnia : </a:t>
            </a:r>
            <a:r>
              <a:rPr lang="en-US" dirty="0">
                <a:latin typeface="Comic Sans MS" panose="030F0702030302020204" pitchFamily="66" charset="0"/>
              </a:rPr>
              <a:t>it is a free cross-platform desktop application that takes the pain out of interacting with and designing HTTP-based APIs. Insomnia combines an easy-to-use interface with advanced functionality like authentication helpers, code generation, and environment variables.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Flash Decks is the easiest way to create, use and share flashcards online. </a:t>
            </a:r>
          </a:p>
          <a:p>
            <a:r>
              <a:rPr lang="en-US" dirty="0">
                <a:latin typeface="Comic Sans MS" panose="030F0702030302020204" pitchFamily="66" charset="0"/>
              </a:rPr>
              <a:t>get started » Anyone, anywhere, anytime can learn using "spaced repetition" a proven learning technique. Start now, search for flashcards or browse deck subjects.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</TotalTime>
  <Words>677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Bradley Hand ITC</vt:lpstr>
      <vt:lpstr>Comic Sans MS</vt:lpstr>
      <vt:lpstr>Tw Cen MT</vt:lpstr>
      <vt:lpstr>Droplet</vt:lpstr>
      <vt:lpstr>Flash Cards</vt:lpstr>
      <vt:lpstr>Abstract</vt:lpstr>
      <vt:lpstr>PowerPoint Presentation</vt:lpstr>
      <vt:lpstr>Introduction</vt:lpstr>
      <vt:lpstr>Use of Flash Card</vt:lpstr>
      <vt:lpstr>Problem STATEMENT</vt:lpstr>
      <vt:lpstr>Er Diagram</vt:lpstr>
      <vt:lpstr>Schema Diagram</vt:lpstr>
      <vt:lpstr>Modules </vt:lpstr>
      <vt:lpstr>Admin page</vt:lpstr>
      <vt:lpstr>login</vt:lpstr>
      <vt:lpstr>Signup</vt:lpstr>
      <vt:lpstr>Home Page</vt:lpstr>
      <vt:lpstr>Add CARDS</vt:lpstr>
      <vt:lpstr>PowerPoint Presentation</vt:lpstr>
      <vt:lpstr>Codes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Cards</dc:title>
  <dc:creator>kushal sandeep</dc:creator>
  <cp:lastModifiedBy>SURAJ ARS</cp:lastModifiedBy>
  <cp:revision>6</cp:revision>
  <dcterms:created xsi:type="dcterms:W3CDTF">2022-04-22T13:36:00Z</dcterms:created>
  <dcterms:modified xsi:type="dcterms:W3CDTF">2022-05-06T05:48:59Z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91987D76900848A1AACC6B18EACF5BE7</vt:lpwstr>
  </property>
  <property fmtid="{D5CDD505-2E9C-101B-9397-08002B2CF9AE}" pid="3" name="KSOProductBuildVer">
    <vt:lpwstr>1033-11.2.0.10451</vt:lpwstr>
  </property>
</Properties>
</file>