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7" r:id="rId2"/>
    <p:sldId id="259" r:id="rId3"/>
    <p:sldId id="260" r:id="rId4"/>
    <p:sldId id="261" r:id="rId5"/>
    <p:sldId id="274" r:id="rId6"/>
    <p:sldId id="265" r:id="rId7"/>
    <p:sldId id="267" r:id="rId8"/>
    <p:sldId id="27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4:47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1201 223 24575,'20'1'0,"0"1"0,0 0 0,0 2 0,0 0 0,21 7 0,93 42 0,-49-18 0,-84-34 0,8 2 0,1 1 0,-1 0 0,0 1 0,15 10 0,-22-15 0,-1 1 0,0 0 0,1 0 0,-1 1 0,0-1 0,0 0 0,0 0 0,0 1 0,0-1 0,0 0 0,0 1 0,0-1 0,-1 1 0,1-1 0,0 1 0,-1 0 0,1-1 0,-1 1 0,0 0 0,1-1 0,-1 1 0,0 0 0,0-1 0,0 1 0,0 0 0,-1-1 0,1 1 0,0 0 0,-1-1 0,1 1 0,-1-1 0,0 1 0,1-1 0,-1 1 0,0-1 0,-1 3 0,-5 5 0,0-1 0,0 0 0,0-1 0,-14 11 0,14-12 0,0 0 0,0 1 0,0-1 0,1 1 0,0 1 0,0-1 0,-7 13 0,7-6 0,-2 2 0,0 0 0,-1 0 0,-1 0 0,-14 17 0,19-28 0,1-1 0,-1 1 0,0-1 0,0-1 0,0 1 0,0-1 0,0 0 0,-1 0 0,0 0 0,1-1 0,-1 0 0,0 0 0,0 0 0,-1-1 0,1 0 0,-9 1 0,8-2 0,1 0 0,-1-1 0,1 1 0,0-1 0,-1-1 0,1 1 0,0-1 0,0 0 0,0 0 0,0-1 0,0 0 0,0 0 0,1 0 0,-1-1 0,1 1 0,0-1 0,0-1 0,1 1 0,-7-8 0,-5-9 0,0 0 0,1-1 0,-17-35 0,13 21 0,17 34 0,1 0 0,0 0 0,0 0 0,0 0 0,0 0 0,0 0 0,0 0 0,0 0 0,1 0 0,-1-1 0,1 1 0,0 0 0,0 0 0,0-1 0,0 1 0,0 0 0,0-1 0,1-2 0,0 4 0,0-1 0,0 1 0,0 0 0,1-1 0,-1 1 0,0 0 0,1 0 0,-1 0 0,1 0 0,-1 0 0,1 0 0,0 0 0,-1 1 0,1-1 0,0 1 0,-1-1 0,1 1 0,0-1 0,0 1 0,0 0 0,-1 0 0,1 0 0,3 0 0,11 0 0,0 1 0,1 0 0,-1 1 0,0 0 0,28 9 0,73 33 0,-62-22 0,-49-19 0,46 14 0,-49-16 0,0 0 0,0 0 0,0-1 0,0 1 0,0-1 0,0 0 0,0 0 0,0 0 0,0-1 0,0 1 0,0 0 0,0-1 0,0 0 0,4-2 0,-6 3 0,-1-1 0,1 1 0,-1 0 0,0-1 0,1 1 0,-1-1 0,1 1 0,-1-1 0,0 0 0,0 1 0,1-1 0,-1 1 0,0-1 0,0 1 0,0-1 0,0 0 0,0 1 0,0-1 0,0 0 0,0 1 0,0-1 0,0 1 0,0-1 0,0 0 0,0 1 0,0-1 0,0 1 0,-1-1 0,1 1 0,0-1 0,-1 0 0,1 1 0,0-1 0,-1 1 0,1-1 0,0 1 0,-1 0 0,1-1 0,-1 0 0,-19-19 0,20 20 0,-21-16 0,-1 1 0,0 1 0,-1 1 0,-27-11 0,19 9 0,13 6 0,-9-4 0,0-1 0,-47-34 0,58 37 0,13 9 0,-1 0 0,1 0 0,0 0 0,0 0 0,0-1 0,0 1 0,1-1 0,-1 1 0,0-1 0,1 0 0,0 0 0,0-1 0,0 1 0,-2-5 0,4 7 0,0 1 0,0-1 0,1 0 0,-1 0 0,0 0 0,1 0 0,-1 1 0,1-1 0,-1 0 0,1 0 0,-1 1 0,1-1 0,-1 0 0,1 1 0,0-1 0,-1 0 0,1 1 0,0-1 0,-1 1 0,1-1 0,0 1 0,0 0 0,0-1 0,0 1 0,-1 0 0,1-1 0,0 1 0,0 0 0,0 0 0,0 0 0,0 0 0,0 0 0,0 0 0,-1 0 0,1 0 0,1 0 0,40 1 0,-40 0 0,68 9 0,0 4 0,68 23 0,-67-18 0,-61-16 0,-5-2 0,0 0 0,0 0 0,-1 0 0,1 1 0,0 0 0,-1 0 0,1 0 0,-1 1 0,4 2 0,-8-5 0,0 1 0,0-1 0,0 0 0,0 1 0,0-1 0,0 0 0,0 1 0,0-1 0,0 1 0,0-1 0,0 0 0,0 1 0,0-1 0,0 0 0,-1 0 0,1 1 0,0-1 0,0 0 0,0 1 0,-1-1 0,1 0 0,0 0 0,0 1 0,-1-1 0,1 0 0,0 0 0,0 0 0,-1 1 0,1-1 0,0 0 0,-1 0 0,1 0 0,0 0 0,-1 0 0,1 1 0,0-1 0,-1 0 0,1 0 0,0 0 0,-1 0 0,1 0 0,0 0 0,-1 0 0,0-1 0,-20 5 0,-66 3 0,0-5 0,0-3 0,-123-18 0,-93-41 0,208 39 0,80 20 0,29 11 0,80 35 0,183 62 0,-238-94 0,467 145 0,-487-153 0,36 13 0,-55-18 0,0-1 0,0 1 0,1 0 0,-1 0 0,0 0 0,0 0 0,0 0 0,0 0 0,0 0 0,0 0 0,0 1 0,0-1 0,0 0 0,0 0 0,1 0 0,-1 0 0,0 0 0,0 0 0,0 0 0,0 0 0,0 0 0,0 0 0,0 0 0,0 0 0,0 0 0,0 0 0,0 0 0,0 0 0,0 0 0,0 0 0,1 1 0,-1-1 0,0 0 0,0 0 0,0 0 0,0 0 0,0 0 0,0 0 0,0 0 0,0 0 0,0 0 0,0 0 0,0 1 0,0-1 0,0 0 0,0 0 0,0 0 0,0 0 0,0 0 0,0 0 0,0 0 0,0 0 0,-1 0 0,1 0 0,0 1 0,0-1 0,0 0 0,0 0 0,0 0 0,0 0 0,0 0 0,0 0 0,0 0 0,0 0 0,0 0 0,0 0 0,0 0 0,0 0 0,-1 0 0,-9 3 0,-15-2 0,-67-2 0,-99 13 0,-123-1 0,370-11 0,32 0 0,161 20 0,-123 6 0,-445-104 0,276 64 0,1-3 0,0-1 0,-51-31 0,67 30 0,26 18 0,0 1 0,-1-1 0,1 1 0,0-1 0,0 1 0,-1 0 0,1-1 0,0 1 0,0-1 0,0 1 0,-1-1 0,1 1 0,0-1 0,0 1 0,0-1 0,0 1 0,0-1 0,0 1 0,0-1 0,0 0 0,0 1 0,1-1 0,-1 0 0,1 0 0,-1 0 0,1 0 0,0 1 0,-1-1 0,1 0 0,0 1 0,0-1 0,0 1 0,-1-1 0,1 1 0,0-1 0,0 1 0,0-1 0,0 1 0,0 0 0,1-1 0,11-2 0,1 0 0,-1 1 0,1 1 0,26 0 0,62 8 0,-56-3 0,2 0 0,25 1 0,-51-4 0,-19-1 0,-5-1 0,-243-47 0,204 39 0,26 7 0,1-1 0,-1-1 0,-17-6 0,24 4 0,13 3 0,19 2 0,286 41 0,-194-21 0,649 107 0,-730-121 0,39 13 0,-60-12 0,-13-2 0,-24 0 0,-15-7 0,-1-2 0,-66-16 0,-20-4 0,109 22 0,1-1 0,0 0 0,-16-8 0,14 6 0,0 0 0,-20-3 0,-3 0 0,1-1 0,0-2 0,0-2 0,1-1 0,-43-25 0,-15-7 0,-136-49 0,175 73 0,-83-46 0,72 33 0,43 25 0,-1 0 0,0 2 0,-1 0 0,-31-4 0,-115-13 0,33 7 0,-277-19-227,314 33-911,2-1-5688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4:52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4:59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5:00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24575,'4'-5'0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5:01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4T18:25:57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4360 631 24575,'-4'0'0,"1"-1"0,-1 0 0,1 0 0,0 0 0,-1 0 0,1-1 0,-4-2 0,5 4 0,1-1 0,-1 0 0,1 0 0,-1 1 0,1-1 0,0 0 0,0 0 0,-1-1 0,1 1 0,0 0 0,0 0 0,0 0 0,0-1 0,0 1 0,0-1 0,-1-1 0,5 2 0,-1 1 0,0 0 0,0 0 0,0 0 0,0 0 0,0 1 0,0-1 0,0 0 0,0 1 0,0 0 0,2 0 0,53 21 0,71 36 0,-38-15 0,-66-33 0,-2 1 0,0-1 0,1-2 0,42 11 0,-65-19 0,0 0 0,0 0 0,0 0 0,0-1 0,0 1 0,0 0 0,0 0 0,0 0 0,0 0 0,0 0 0,0 0 0,0-1 0,0 1 0,0 0 0,0 0 0,0 0 0,0 0 0,0 0 0,0 0 0,0 0 0,0-1 0,0 1 0,0 0 0,0 0 0,0 0 0,0 0 0,0 0 0,0 0 0,0 0 0,0-1 0,0 1 0,1 0 0,-1 0 0,0 0 0,0 0 0,0 0 0,0 0 0,0 0 0,0 0 0,0 0 0,0 0 0,1 0 0,-1 0 0,0 0 0,0 0 0,0-1 0,0 1 0,0 0 0,0 0 0,0 0 0,1 0 0,-1 0 0,0 0 0,0 0 0,0 1 0,0-1 0,0 0 0,0 0 0,1 0 0,-1 0 0,-14-14 0,-24-13 0,-78-38 0,-38-26 0,134 76 0,0-2 0,1 0 0,1-1 0,1 0 0,1-2 0,0 0 0,-14-25 0,18 29 0,-1 0 0,-1 1 0,-21-19 0,21 22 0,1-1 0,0-1 0,1 0 0,-15-21 0,23 27 0,-1 0 0,0 1 0,0-1 0,-1 1 0,0 0 0,0 1 0,-1 0 0,0 0 0,0 0 0,0 1 0,-1 0 0,0 0 0,0 1 0,0 0 0,0 0 0,-1 1 0,0 0 0,-11-2 0,-116-30 0,-52-9 0,79 19 0,74 16 0,0 1 0,0 1 0,-47-1 0,-410 8 0,204 2 0,150-4 0,-155 5 0,274-2 0,1 2 0,-1 0 0,1 2 0,-28 9 0,-71 35 0,34-12 0,35-18 0,2 1 0,1 3 0,1 1 0,1 3 0,-46 36 0,16-2 0,-2-4 0,-95 55 0,-39 13 0,149-91 0,38-20 0,-1 0 0,0-2 0,-1-1 0,0-1 0,-33 9 0,23-8 0,25-7 0,-1 0 0,0-1 0,-1 0 0,-17 2 0,27-5 0,-1 0 0,0 0 0,0 0 0,0 0 0,0 0 0,0 0 0,0 0 0,0-1 0,1 1 0,-1-1 0,0 0 0,0 1 0,1-1 0,-1 0 0,0 0 0,1 0 0,-1 0 0,1 0 0,-1-1 0,1 1 0,-1 0 0,1-1 0,0 1 0,0-1 0,0 1 0,0-1 0,0 1 0,0-1 0,0 0 0,0 0 0,0-1 0,-4-20 0,1 1 0,1-1 0,1 0 0,1 0 0,1 0 0,5-39 0,-1-1 0,-3 46 0,0-20 0,10-65 0,-9 90 0,1 0 0,1 0 0,0 0 0,0 0 0,1 1 0,1 0 0,0 0 0,1 0 0,9-11 0,-9 12 0,1 0 0,0 1 0,1 1 0,0-1 0,13-8 0,-20 15 0,0 1 0,0 0 0,0-1 0,1 1 0,-1 0 0,0 0 0,0 1 0,1-1 0,-1 0 0,0 1 0,1-1 0,-1 1 0,0 0 0,1 0 0,-1 0 0,1 0 0,-1 0 0,0 0 0,1 1 0,-1-1 0,0 1 0,1 0 0,-1 0 0,0-1 0,0 1 0,1 1 0,-1-1 0,0 0 0,0 1 0,0-1 0,-1 1 0,1-1 0,0 1 0,2 3 0,3 4 0,0 1 0,-1 0 0,0 0 0,0 1 0,5 16 0,18 62 0,-25-75 0,6 25 0,-1 1 0,-3 0 0,-1 0 0,-2 0 0,-2 1 0,-5 57 0,3-85 0,0-1 0,-1 0 0,0 1 0,-2-1 0,-3 12 0,5-21 0,1 0 0,0 0 0,-1 0 0,0 0 0,0 0 0,0 0 0,0 0 0,0-1 0,0 1 0,-1-1 0,1 0 0,-1 0 0,0 0 0,0 0 0,1 0 0,-1 0 0,0-1 0,-1 0 0,1 1 0,0-1 0,0 0 0,-1-1 0,-2 2 0,1-1 0,0-1 0,1 1 0,-1-1 0,0 0 0,0 0 0,1-1 0,-1 1 0,0-1 0,1 0 0,-1 0 0,1-1 0,-1 1 0,1-1 0,0 0 0,-1 0 0,1 0 0,0-1 0,-7-5 0,7 3 0,0 1 0,0-1 0,1 0 0,-1-1 0,1 1 0,0 0 0,1-1 0,-1 0 0,1 0 0,0 1 0,0-1 0,1-1 0,-1-11 0,-2-29 0,2-1 0,9-92 0,-6 133 0,0 0 0,0-1 0,1 1 0,-1 0 0,2 0 0,-1 0 0,1 0 0,0 0 0,6-10 0,-9 17 0,0-1 0,0 1 0,1 0 0,-1-1 0,0 1 0,0 0 0,0-1 0,1 1 0,-1 0 0,0 0 0,0-1 0,1 1 0,-1 0 0,0 0 0,0-1 0,1 1 0,-1 0 0,0 0 0,1 0 0,-1-1 0,0 1 0,1 0 0,-1 0 0,0 0 0,1 0 0,-1 0 0,1 0 0,-1 0 0,0 0 0,1 0 0,-1 0 0,0 0 0,1 0 0,-1 0 0,0 0 0,1 0 0,0 0 0,3 15 0,-4 21 0,-1-21 0,-1 0 0,-1-1 0,0 1 0,-1 0 0,-1-1 0,0 0 0,-1 0 0,0 0 0,-14 21 0,16-30 0,0 0 0,1 1 0,-1-1 0,1 1 0,-4 10 0,7-15 0,0 0 0,-1 0 0,1 0 0,0 1 0,0-1 0,0 0 0,-1 0 0,1 0 0,0 0 0,1 1 0,-1-1 0,0 0 0,0 0 0,0 0 0,1 0 0,-1 0 0,1 0 0,-1 0 0,1 0 0,-1 0 0,1 0 0,-1 0 0,1 0 0,0 0 0,0 0 0,-1 0 0,1 0 0,0-1 0,0 1 0,0 0 0,0-1 0,0 1 0,0 0 0,0-1 0,0 1 0,0-1 0,0 0 0,0 1 0,3-1 0,12 4 0,1 0 0,1-2 0,-1 0 0,0-1 0,33-2 0,-11-3 0,57-12 0,-42 0 0,-43 12 0,-1 0 0,1 1 0,0 0 0,0 1 0,0 0 0,22 0 0,-33 2 0,1-1 0,-1 1 0,0 0 0,0 0 0,0 0 0,0 0 0,1 0 0,-1 1 0,0-1 0,0 0 0,0 0 0,1 0 0,-1 0 0,0 0 0,0 0 0,0 0 0,0 0 0,1 0 0,-1 0 0,0 0 0,0 1 0,0-1 0,0 0 0,1 0 0,-1 0 0,0 0 0,0 0 0,0 1 0,0-1 0,0 0 0,0 0 0,0 0 0,0 1 0,0-1 0,0 0 0,1 0 0,-1 0 0,0 0 0,0 1 0,0-1 0,0 0 0,0 0 0,0 0 0,0 1 0,-1-1 0,1 0 0,0 0 0,0 0 0,0 1 0,0-1 0,0 0 0,0 0 0,-11 14 0,-19 10 0,19-16 0,-2 1 0,-1 0 0,1-1 0,-1-1 0,-1 0 0,-15 5 0,27-11 0,0 0 0,0 0 0,0 0 0,0-1 0,0 1 0,0-1 0,0 0 0,0 0 0,0 0 0,-1 0 0,1-1 0,0 1 0,0-1 0,0 0 0,0 0 0,0 0 0,0 0 0,1 0 0,-1-1 0,0 1 0,1-1 0,-1 0 0,1 0 0,-1 0 0,1 0 0,0 0 0,0 0 0,0-1 0,0 1 0,0-1 0,0 1 0,-2-6 0,-8-20 0,1 0 0,2-1 0,0 0 0,-6-44 0,9 46 0,5 21 0,-1 1 0,0-1 0,-1 0 0,1 1 0,-1-1 0,-1 1 0,1 0 0,-1 0 0,1 0 0,-1 1 0,-1-1 0,1 1 0,-1 0 0,1 0 0,-1 1 0,0-1 0,0 1 0,-1 0 0,1 1 0,-1-1 0,1 1 0,-1 0 0,-8-2 0,1 1 0,-1 0 0,0 0 0,0 2 0,0 0 0,0 0 0,0 1 0,0 1 0,0 0 0,-15 4 0,27-5 0,1 0 0,-1 0 0,1 0 0,-1 1 0,1-1 0,-1 1 0,1-1 0,-1 1 0,1-1 0,-1 1 0,1 0 0,0 0 0,-1 0 0,1-1 0,0 1 0,0 1 0,0-1 0,0 0 0,0 0 0,0 0 0,0 0 0,0 1 0,0-1 0,0 1 0,0 1 0,1-1 0,0 0 0,0-1 0,1 1 0,-1 0 0,0 0 0,1 0 0,0 0 0,-1 0 0,1-1 0,0 1 0,0 0 0,0-1 0,0 1 0,0 0 0,0-1 0,0 1 0,2 1 0,7 6 0,0 0 0,0 0 0,1-1 0,20 13 0,146 66 0,-174-84 0,1-1 0,0 0 0,-1-1 0,1 1 0,0-1 0,0 1 0,5 0 0,-9-2 0,0 0 0,0 0 0,1 0 0,-1 0 0,0 0 0,0 0 0,0 0 0,1 0 0,-1 0 0,0 0 0,0 0 0,0-1 0,1 1 0,-1 0 0,0 0 0,0 0 0,0 0 0,0 0 0,1 0 0,-1 0 0,0-1 0,0 1 0,0 0 0,0 0 0,0 0 0,1 0 0,-1-1 0,0 1 0,0 0 0,0 0 0,0 0 0,0 0 0,0-1 0,0 1 0,0 0 0,0 0 0,0 0 0,0-1 0,0 1 0,0 0 0,0 0 0,0-1 0,0 1 0,-9-20 0,-13-9 0,-2 1 0,0 1 0,-2 0 0,-1 3 0,-1 0 0,-53-34 0,68 49 0,-1 1 0,0 1 0,0 0 0,0 1 0,-1 0 0,0 1 0,-1 1 0,1 0 0,-1 1 0,0 1 0,1 1 0,-22 0 0,15 1 0,-116 4 0,117-2 0,1 1 0,0 1 0,0 1 0,-35 14 0,-3 3-1365,31-12-5461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9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1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07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4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1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9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3A5D-6DC3-43EA-A85C-3CA58F3CC5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A3D84C-4DAC-42F9-A88C-EBCE6E63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5EC58E-9FFA-4581-A1FD-6B8DAF1C4D46}"/>
              </a:ext>
            </a:extLst>
          </p:cNvPr>
          <p:cNvSpPr txBox="1"/>
          <p:nvPr/>
        </p:nvSpPr>
        <p:spPr>
          <a:xfrm>
            <a:off x="2415795" y="308332"/>
            <a:ext cx="5137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Algorithm                </a:t>
            </a:r>
          </a:p>
          <a:p>
            <a:r>
              <a:rPr lang="en-US" sz="40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endParaRPr lang="en-IN" sz="40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24CC7-9241-4D5E-B72C-8437059A9BA0}"/>
              </a:ext>
            </a:extLst>
          </p:cNvPr>
          <p:cNvSpPr txBox="1"/>
          <p:nvPr/>
        </p:nvSpPr>
        <p:spPr>
          <a:xfrm>
            <a:off x="6600039" y="314803"/>
            <a:ext cx="3940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Visualizer</a:t>
            </a:r>
            <a:endParaRPr lang="en-IN" sz="40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3BA2A-9CC3-4626-B3D5-9E9C552B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58" y="366377"/>
            <a:ext cx="1771617" cy="13656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F28829-561C-4355-AB3D-49DF8AB4F677}"/>
              </a:ext>
            </a:extLst>
          </p:cNvPr>
          <p:cNvSpPr/>
          <p:nvPr/>
        </p:nvSpPr>
        <p:spPr>
          <a:xfrm>
            <a:off x="9455085" y="235670"/>
            <a:ext cx="4524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983AE-5C24-44C9-B8EA-EC0A96FD20E5}"/>
              </a:ext>
            </a:extLst>
          </p:cNvPr>
          <p:cNvSpPr/>
          <p:nvPr/>
        </p:nvSpPr>
        <p:spPr>
          <a:xfrm>
            <a:off x="11509343" y="235670"/>
            <a:ext cx="452486" cy="301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E3619E-DFAE-411E-9B1D-273E5E4637D0}"/>
                  </a:ext>
                </a:extLst>
              </p14:cNvPr>
              <p14:cNvContentPartPr/>
              <p14:nvPr/>
            </p14:nvContentPartPr>
            <p14:xfrm>
              <a:off x="10964539" y="259052"/>
              <a:ext cx="879840" cy="25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E3619E-DFAE-411E-9B1D-273E5E4637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46539" y="241052"/>
                <a:ext cx="915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F305F6-A285-4618-8571-B7741CB7730A}"/>
                  </a:ext>
                </a:extLst>
              </p14:cNvPr>
              <p14:cNvContentPartPr/>
              <p14:nvPr/>
            </p14:nvContentPartPr>
            <p14:xfrm>
              <a:off x="3129499" y="273333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F305F6-A285-4618-8571-B7741CB773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1499" y="2715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482190-0983-4F8E-B249-BFAF18BCB5BD}"/>
                  </a:ext>
                </a:extLst>
              </p14:cNvPr>
              <p14:cNvContentPartPr/>
              <p14:nvPr/>
            </p14:nvContentPartPr>
            <p14:xfrm>
              <a:off x="10152379" y="14139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482190-0983-4F8E-B249-BFAF18BCB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4379" y="139593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E19A23-C07E-4A56-BFE3-7302C4E295B4}"/>
                  </a:ext>
                </a:extLst>
              </p14:cNvPr>
              <p14:cNvContentPartPr/>
              <p14:nvPr/>
            </p14:nvContentPartPr>
            <p14:xfrm>
              <a:off x="9539299" y="1280012"/>
              <a:ext cx="180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E19A23-C07E-4A56-BFE3-7302C4E295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1659" y="1262012"/>
                <a:ext cx="37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4B4CDA-EED4-49A4-9426-84A19A85F152}"/>
                  </a:ext>
                </a:extLst>
              </p14:cNvPr>
              <p14:cNvContentPartPr/>
              <p14:nvPr/>
            </p14:nvContentPartPr>
            <p14:xfrm>
              <a:off x="10077139" y="19888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4B4CDA-EED4-49A4-9426-84A19A85F1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59139" y="19708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297DF5-7C11-41A1-B64F-2905F23A9ABA}"/>
                  </a:ext>
                </a:extLst>
              </p14:cNvPr>
              <p14:cNvContentPartPr/>
              <p14:nvPr/>
            </p14:nvContentPartPr>
            <p14:xfrm>
              <a:off x="9770779" y="234572"/>
              <a:ext cx="1716840" cy="29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297DF5-7C11-41A1-B64F-2905F23A9A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53139" y="216932"/>
                <a:ext cx="1752480" cy="330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6B547C-6701-4A6B-8005-3CDE82DCAFEB}"/>
              </a:ext>
            </a:extLst>
          </p:cNvPr>
          <p:cNvSpPr txBox="1"/>
          <p:nvPr/>
        </p:nvSpPr>
        <p:spPr>
          <a:xfrm>
            <a:off x="9844519" y="1732054"/>
            <a:ext cx="22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C5B5-F494-4E69-95FF-F1572B1D60E1}"/>
              </a:ext>
            </a:extLst>
          </p:cNvPr>
          <p:cNvSpPr txBox="1"/>
          <p:nvPr/>
        </p:nvSpPr>
        <p:spPr>
          <a:xfrm>
            <a:off x="6562854" y="5189456"/>
            <a:ext cx="609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Name : SURAJ KUMAR</a:t>
            </a:r>
          </a:p>
          <a:p>
            <a:r>
              <a:rPr lang="en-US" b="1" i="1" dirty="0"/>
              <a:t>Roll No: 1883910055</a:t>
            </a:r>
          </a:p>
          <a:p>
            <a:r>
              <a:rPr lang="en-US" b="1" i="1" dirty="0"/>
              <a:t>B.Tech :  CSE 4th             </a:t>
            </a:r>
          </a:p>
          <a:p>
            <a:r>
              <a:rPr lang="en-US" b="1" i="1" dirty="0"/>
              <a:t>                                    </a:t>
            </a:r>
            <a:endParaRPr lang="en-IN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4DB53-B0DB-4B30-B667-684BC31ECAB4}"/>
              </a:ext>
            </a:extLst>
          </p:cNvPr>
          <p:cNvSpPr txBox="1"/>
          <p:nvPr/>
        </p:nvSpPr>
        <p:spPr>
          <a:xfrm>
            <a:off x="1221129" y="5116944"/>
            <a:ext cx="5047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Rajkiya Engineering College,</a:t>
            </a:r>
          </a:p>
          <a:p>
            <a:r>
              <a:rPr lang="en-US" b="1" i="1" dirty="0"/>
              <a:t>Kannauj </a:t>
            </a:r>
          </a:p>
          <a:p>
            <a:r>
              <a:rPr lang="en-US" b="1" i="1" dirty="0"/>
              <a:t>Faculty Adviser: Dr. Vivek Srivastava</a:t>
            </a:r>
          </a:p>
          <a:p>
            <a:endParaRPr lang="en-US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7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2A23-2FF7-4724-AE4E-37FEC0F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368" y="632751"/>
            <a:ext cx="9553264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9D00-3190-432D-A557-C30FAD0EB434}"/>
              </a:ext>
            </a:extLst>
          </p:cNvPr>
          <p:cNvSpPr/>
          <p:nvPr/>
        </p:nvSpPr>
        <p:spPr>
          <a:xfrm>
            <a:off x="2384981" y="1706252"/>
            <a:ext cx="8946038" cy="4091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3EA4A-5B8C-4DA6-B61A-13A9A9C7EEDA}"/>
              </a:ext>
            </a:extLst>
          </p:cNvPr>
          <p:cNvSpPr txBox="1"/>
          <p:nvPr/>
        </p:nvSpPr>
        <p:spPr>
          <a:xfrm>
            <a:off x="2894030" y="2332068"/>
            <a:ext cx="8436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*   </a:t>
            </a:r>
            <a:r>
              <a:rPr lang="en-US" dirty="0"/>
              <a:t> The  Main Objective of Sorting Algorithm Visualizer is ,understand      algorithms visually ,Because we  now A picture is worth of thousands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34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3004-6E64-4A52-AEBC-CAEB85A8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47" y="705768"/>
            <a:ext cx="8911687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0E7DD-DB84-4F80-94D5-C18FEF5CF5B7}"/>
              </a:ext>
            </a:extLst>
          </p:cNvPr>
          <p:cNvSpPr/>
          <p:nvPr/>
        </p:nvSpPr>
        <p:spPr>
          <a:xfrm>
            <a:off x="2450970" y="1727461"/>
            <a:ext cx="8804634" cy="39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9B774-A042-4DB4-BD4D-4EBFEB810A36}"/>
              </a:ext>
            </a:extLst>
          </p:cNvPr>
          <p:cNvSpPr txBox="1"/>
          <p:nvPr/>
        </p:nvSpPr>
        <p:spPr>
          <a:xfrm>
            <a:off x="2790334" y="2026763"/>
            <a:ext cx="821074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*</a:t>
            </a:r>
            <a:r>
              <a:rPr lang="en-US" dirty="0"/>
              <a:t>We have learnt sorting algorithms like bubble sort, selection sort, insertion sort, quick sort. But often we fail to understand the core idea of a particular algorithm maybe because we are unable to visualize how they work. So the most important thing to understand about these algorithms is visualization.</a:t>
            </a:r>
          </a:p>
          <a:p>
            <a:r>
              <a:rPr lang="en-IN" dirty="0"/>
              <a:t>                    </a:t>
            </a:r>
            <a:r>
              <a:rPr lang="en-US" dirty="0"/>
              <a:t>That’s why we are making this project to let everyone understand how these algorithms work and through this project I also would get a deep understanding of such sorting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37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A7E7-C47E-43CC-BE31-6644D2A1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42" y="639821"/>
            <a:ext cx="8911687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651C9-97B4-4506-BD55-514902A29454}"/>
              </a:ext>
            </a:extLst>
          </p:cNvPr>
          <p:cNvSpPr/>
          <p:nvPr/>
        </p:nvSpPr>
        <p:spPr>
          <a:xfrm>
            <a:off x="2450970" y="1727461"/>
            <a:ext cx="8804634" cy="39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5AC72-1B45-4437-8AC0-CA42EC47A57F}"/>
              </a:ext>
            </a:extLst>
          </p:cNvPr>
          <p:cNvSpPr txBox="1"/>
          <p:nvPr/>
        </p:nvSpPr>
        <p:spPr>
          <a:xfrm>
            <a:off x="2733774" y="2026763"/>
            <a:ext cx="8214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 almost in every educational institutions sorting algorithms are teaches on  paper or board there animation is tough, and its consequences are: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Some students looses there interest towards topic</a:t>
            </a:r>
          </a:p>
          <a:p>
            <a:pPr marL="342900" indent="-342900">
              <a:buAutoNum type="alphaLcParenR"/>
            </a:pPr>
            <a:r>
              <a:rPr lang="en-US" dirty="0"/>
              <a:t>Some stuck in confusion.</a:t>
            </a:r>
          </a:p>
          <a:p>
            <a:pPr marL="342900" indent="-342900">
              <a:buAutoNum type="alphaLcParenR"/>
            </a:pPr>
            <a:r>
              <a:rPr lang="en-US" dirty="0"/>
              <a:t>Time consuming</a:t>
            </a:r>
          </a:p>
          <a:p>
            <a:pPr marL="342900" indent="-342900">
              <a:buAutoNum type="alphaLcParenR"/>
            </a:pPr>
            <a:r>
              <a:rPr lang="en-US" dirty="0"/>
              <a:t>Boring</a:t>
            </a:r>
          </a:p>
          <a:p>
            <a:endParaRPr lang="en-IN" dirty="0"/>
          </a:p>
          <a:p>
            <a:r>
              <a:rPr lang="en-IN" dirty="0"/>
              <a:t> We can make algorithms interesting by visualising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C4CC-5D6B-4ED8-839C-064C868D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44" y="420910"/>
            <a:ext cx="8911687" cy="1280890"/>
          </a:xfrm>
        </p:spPr>
        <p:txBody>
          <a:bodyPr/>
          <a:lstStyle/>
          <a:p>
            <a:r>
              <a:rPr lang="en-US" b="1" u="sng" dirty="0"/>
              <a:t>Approach</a:t>
            </a:r>
            <a:endParaRPr lang="en-IN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6A65B-E0EF-4296-89D5-D11CC400ECD6}"/>
              </a:ext>
            </a:extLst>
          </p:cNvPr>
          <p:cNvSpPr/>
          <p:nvPr/>
        </p:nvSpPr>
        <p:spPr>
          <a:xfrm>
            <a:off x="2054730" y="1575061"/>
            <a:ext cx="8804634" cy="39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38429-4F09-47EA-85DA-265A3D949585}"/>
              </a:ext>
            </a:extLst>
          </p:cNvPr>
          <p:cNvSpPr txBox="1"/>
          <p:nvPr/>
        </p:nvSpPr>
        <p:spPr>
          <a:xfrm>
            <a:off x="2326639" y="1937157"/>
            <a:ext cx="83346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Creating the website's User Interface (UI) using HTML, CSS and                          enhancing it further using Bootstrap; without actually implementing any of the app's core features. </a:t>
            </a:r>
          </a:p>
          <a:p>
            <a:r>
              <a:rPr lang="en-US" dirty="0"/>
              <a:t>• Implementation of animations, effects and core functionalities (sorting algorithms) using JavaScript.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80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ABDE-3B91-4201-AA65-6E148952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754" y="624110"/>
            <a:ext cx="8911687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Appearance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79E9A-8C9B-44B5-9342-16690858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60" y="1381760"/>
            <a:ext cx="9835960" cy="48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B5A-033E-404C-8534-855259B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74" y="652390"/>
            <a:ext cx="8911687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Appearance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FDE7E-A233-40B5-A670-E1A9A9A4DFE8}"/>
              </a:ext>
            </a:extLst>
          </p:cNvPr>
          <p:cNvSpPr txBox="1"/>
          <p:nvPr/>
        </p:nvSpPr>
        <p:spPr>
          <a:xfrm>
            <a:off x="1942474" y="1353512"/>
            <a:ext cx="490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Navigation bar</a:t>
            </a:r>
            <a:endParaRPr lang="en-IN" sz="24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2FB5A-F7BC-4B45-A1AA-CE570515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" t="-76625" r="833" b="76625"/>
          <a:stretch/>
        </p:blipFill>
        <p:spPr>
          <a:xfrm>
            <a:off x="-63538" y="-1873323"/>
            <a:ext cx="12319075" cy="54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3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ABDE-3B91-4201-AA65-6E148952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754" y="613950"/>
            <a:ext cx="8911687" cy="128089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</a:t>
            </a:r>
            <a:b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E56D3-DF07-4CA2-A333-526EA4314828}"/>
              </a:ext>
            </a:extLst>
          </p:cNvPr>
          <p:cNvSpPr/>
          <p:nvPr/>
        </p:nvSpPr>
        <p:spPr>
          <a:xfrm>
            <a:off x="1973450" y="1473461"/>
            <a:ext cx="8804634" cy="3928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DAEB7-EB59-4D69-AD92-EC7C10FD6661}"/>
              </a:ext>
            </a:extLst>
          </p:cNvPr>
          <p:cNvSpPr txBox="1"/>
          <p:nvPr/>
        </p:nvSpPr>
        <p:spPr>
          <a:xfrm>
            <a:off x="2133600" y="16238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86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CAE56-868A-4137-B7B6-052311FD93E1}"/>
              </a:ext>
            </a:extLst>
          </p:cNvPr>
          <p:cNvSpPr txBox="1"/>
          <p:nvPr/>
        </p:nvSpPr>
        <p:spPr>
          <a:xfrm>
            <a:off x="4138366" y="2422689"/>
            <a:ext cx="6834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044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261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Objective</vt:lpstr>
      <vt:lpstr>Abstract</vt:lpstr>
      <vt:lpstr>Introduction</vt:lpstr>
      <vt:lpstr>Approach</vt:lpstr>
      <vt:lpstr>Software Appearance</vt:lpstr>
      <vt:lpstr>Software Appearance</vt:lpstr>
      <vt:lpstr>Prerequisite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kansal</dc:creator>
  <cp:lastModifiedBy>hp</cp:lastModifiedBy>
  <cp:revision>3</cp:revision>
  <dcterms:created xsi:type="dcterms:W3CDTF">2021-12-04T16:14:25Z</dcterms:created>
  <dcterms:modified xsi:type="dcterms:W3CDTF">2021-12-08T06:28:05Z</dcterms:modified>
</cp:coreProperties>
</file>