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-63500" y="-139700"/>
            <a:ext cx="13144500" cy="142809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23" name="Line"/>
          <p:cNvSpPr/>
          <p:nvPr/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4191000" y="-12700"/>
            <a:ext cx="9779000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/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/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7944067" y="424462"/>
            <a:ext cx="5275146" cy="4559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ulnweb.com" TargetMode="External"/><Relationship Id="rId3" Type="http://schemas.openxmlformats.org/officeDocument/2006/relationships/hyperlink" Target="http://testasp.vulnweb.com" TargetMode="External"/><Relationship Id="rId4" Type="http://schemas.openxmlformats.org/officeDocument/2006/relationships/hyperlink" Target="http://testasp.vulnweb.com/" TargetMode="External"/><Relationship Id="rId5" Type="http://schemas.openxmlformats.org/officeDocument/2006/relationships/hyperlink" Target="http://github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Ethical hacking internship"/>
          <p:cNvSpPr txBox="1"/>
          <p:nvPr>
            <p:ph type="ctrTitle"/>
          </p:nvPr>
        </p:nvSpPr>
        <p:spPr>
          <a:prstGeom prst="rect">
            <a:avLst/>
          </a:prstGeom>
          <a:ln w="63500">
            <a:solidFill>
              <a:schemeClr val="accent5">
                <a:lumOff val="-8059"/>
              </a:schemeClr>
            </a:solidFill>
          </a:ln>
        </p:spPr>
        <p:txBody>
          <a:bodyPr/>
          <a:lstStyle>
            <a:lvl1pPr defTabSz="473201">
              <a:defRPr i="1" sz="9639" u="sng"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/>
            <a:r>
              <a:t>Ethical hacking internship</a:t>
            </a:r>
          </a:p>
        </p:txBody>
      </p:sp>
      <p:sp>
        <p:nvSpPr>
          <p:cNvPr id="130" name="Suraj L Mangasule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   </a:t>
            </a:r>
          </a:p>
          <a:p>
            <a:pPr lvl="1"/>
          </a:p>
          <a:p>
            <a:pPr lvl="1"/>
          </a:p>
          <a:p>
            <a:pPr lvl="1">
              <a:defRPr i="0">
                <a:latin typeface="Herculanum"/>
                <a:ea typeface="Herculanum"/>
                <a:cs typeface="Herculanum"/>
                <a:sym typeface="Herculanum"/>
              </a:defRPr>
            </a:pPr>
            <a:r>
              <a:t>                               </a:t>
            </a:r>
            <a:r>
              <a:rPr>
                <a:solidFill>
                  <a:srgbClr val="F43822"/>
                </a:solidFill>
              </a:rPr>
              <a:t>Suraj L Mangasule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2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Task : 03"/>
          <p:cNvSpPr txBox="1"/>
          <p:nvPr>
            <p:ph type="title"/>
          </p:nvPr>
        </p:nvSpPr>
        <p:spPr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>
            <a:lvl1pPr defTabSz="484886">
              <a:spcBef>
                <a:spcPts val="1900"/>
              </a:spcBef>
              <a:defRPr sz="4316"/>
            </a:lvl1pPr>
          </a:lstStyle>
          <a:p>
            <a:pPr/>
            <a:r>
              <a:t>Task : 03</a:t>
            </a:r>
          </a:p>
        </p:txBody>
      </p:sp>
      <p:sp>
        <p:nvSpPr>
          <p:cNvPr id="134" name="Title : cross site scripting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: cross site scripting</a:t>
            </a:r>
          </a:p>
          <a:p>
            <a:pPr/>
            <a:r>
              <a:t>Domain :</a:t>
            </a:r>
            <a:r>
              <a:rPr u="sng">
                <a:hlinkClick r:id="rId2" invalidUrl="" action="" tgtFrame="" tooltip="" history="1" highlightClick="0" endSnd="0"/>
              </a:rPr>
              <a:t>vulnweb.com</a:t>
            </a:r>
          </a:p>
          <a:p>
            <a:pPr/>
            <a:r>
              <a:t>Subdomain: </a:t>
            </a:r>
            <a:r>
              <a:rPr u="sng">
                <a:hlinkClick r:id="rId3" invalidUrl="" action="" tgtFrame="" tooltip="" history="1" highlightClick="0" endSnd="0"/>
              </a:rPr>
              <a:t>testasp.vulnweb.com</a:t>
            </a:r>
          </a:p>
          <a:p>
            <a:pPr marL="0" indent="0">
              <a:buSzTx/>
              <a:buNone/>
              <a:defRPr b="1" u="sng"/>
            </a:pPr>
            <a:r>
              <a:t>Steps: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F28F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666666"/>
                </a:solidFill>
              </a:rPr>
              <a:t>Step 1:  first I Visited the </a:t>
            </a:r>
            <a:r>
              <a:rPr u="sng">
                <a:hlinkClick r:id="rId4" invalidUrl="" action="" tgtFrame="" tooltip="" history="1" highlightClick="0" endSnd="0"/>
              </a:rPr>
              <a:t>http://testasp.vulnweb.com/</a:t>
            </a:r>
            <a:r>
              <a:rPr>
                <a:solidFill>
                  <a:srgbClr val="666666"/>
                </a:solidFill>
              </a:rPr>
              <a:t> website</a:t>
            </a:r>
            <a:endParaRPr>
              <a:solidFill>
                <a:srgbClr val="666666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2:  On that home page in top menu I found search option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3:  I clicked on it  and I prompted with a  search box.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4:  Later I used a XSS payload and typed inside a search bar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5:  I got payload from </a:t>
            </a:r>
            <a:r>
              <a:rPr u="sng">
                <a:hlinkClick r:id="rId5" invalidUrl="" action="" tgtFrame="" tooltip="" history="1" highlightClick="0" endSnd="0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I used &lt;script&gt;alert(document.cookies)&lt;/script&gt;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6:  I used Burpsuite and send the requests to intruder and pasted all the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payloads whichever copied from the </a:t>
            </a:r>
            <a:r>
              <a:rPr u="sng">
                <a:hlinkClick r:id="rId5" invalidUrl="" action="" tgtFrame="" tooltip="" history="1" highlightClick="0" endSnd="0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Step 7:  I found successful payload for XSS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XSS can have huge implications for a web application and its users.…"/>
          <p:cNvSpPr txBox="1"/>
          <p:nvPr>
            <p:ph type="body" idx="4294967295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FontTx/>
              <a:buNone/>
            </a:pPr>
            <a:r>
              <a:t>XSS can have huge implications for a web application and its users.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rPr b="1"/>
              <a:t>User accounts can be hijacked</a:t>
            </a:r>
            <a:r>
              <a:t>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credentials could be stolen,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sensitive data could be exfiltrated,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 access to your client computers can be obtained.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It is harmful for the Website/Organization because with XSS user data can be stolen.</a:t>
            </a:r>
          </a:p>
        </p:txBody>
      </p:sp>
      <p:sp>
        <p:nvSpPr>
          <p:cNvPr id="137" name="Impact :"/>
          <p:cNvSpPr txBox="1"/>
          <p:nvPr>
            <p:ph type="title" idx="4294967295"/>
          </p:nvPr>
        </p:nvSpPr>
        <p:spPr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defTabSz="525779">
              <a:spcBef>
                <a:spcPts val="2000"/>
              </a:spcBef>
              <a:defRPr sz="4680"/>
            </a:lvl1pPr>
          </a:lstStyle>
          <a:p>
            <a:pPr/>
            <a:r>
              <a:t>Impact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itigation"/>
          <p:cNvSpPr txBox="1"/>
          <p:nvPr>
            <p:ph type="title" idx="4294967295"/>
          </p:nvPr>
        </p:nvSpPr>
        <p:spPr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defTabSz="525779">
              <a:spcBef>
                <a:spcPts val="2000"/>
              </a:spcBef>
              <a:defRPr sz="4680" u="sng">
                <a:solidFill>
                  <a:srgbClr val="080B76"/>
                </a:solidFill>
              </a:defRPr>
            </a:lvl1pPr>
          </a:lstStyle>
          <a:p>
            <a:pPr/>
            <a:r>
              <a:t>Mitigation</a:t>
            </a:r>
          </a:p>
        </p:txBody>
      </p:sp>
      <p:sp>
        <p:nvSpPr>
          <p:cNvPr id="140" name="Mitigations for XSS typically involve sanitizing data input (to make sure input does not contain any code), escaping all output (to make sure data is not presented as code),…"/>
          <p:cNvSpPr txBox="1"/>
          <p:nvPr>
            <p:ph type="body" idx="4294967295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SzPct val="100000"/>
              <a:buFontTx/>
              <a:buAutoNum type="arabicPeriod" startAt="1"/>
            </a:pPr>
            <a:r>
              <a:t>Mitigations for XSS typically involve </a:t>
            </a:r>
            <a:r>
              <a:rPr b="1"/>
              <a:t>sanitizing data input</a:t>
            </a:r>
            <a:r>
              <a:t> (to make sure input does not contain any code), escaping all output (to make sure data is not presented as code), </a:t>
            </a:r>
          </a:p>
          <a:p>
            <a:pPr marL="228600" indent="-228600">
              <a:buSzPct val="100000"/>
              <a:buFontTx/>
              <a:buAutoNum type="arabicPeriod" startAt="1"/>
            </a:pPr>
            <a:r>
              <a:t>re-structuring applications so code is loaded from well-defined endpoints</a:t>
            </a:r>
          </a:p>
          <a:p>
            <a:pPr marL="228600" indent="-228600">
              <a:buSzPct val="100000"/>
              <a:buFontTx/>
              <a:buAutoNum type="arabicPeriod" startAt="1"/>
            </a:pPr>
            <a:r>
              <a:t>If you want safety of your website vulnerable of XSS (cross site scripting )then just block the user for scripting on browser.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creenshots :"/>
          <p:cNvSpPr txBox="1"/>
          <p:nvPr>
            <p:ph type="title" idx="4294967295"/>
          </p:nvPr>
        </p:nvSpPr>
        <p:spPr>
          <a:prstGeom prst="rect">
            <a:avLst/>
          </a:prstGeom>
          <a:ln w="63500">
            <a:solidFill>
              <a:schemeClr val="accent5">
                <a:lumOff val="-8059"/>
              </a:schemeClr>
            </a:solidFill>
          </a:ln>
        </p:spPr>
        <p:txBody>
          <a:bodyPr/>
          <a:lstStyle>
            <a:lvl1pPr defTabSz="484886">
              <a:spcBef>
                <a:spcPts val="1900"/>
              </a:spcBef>
              <a:defRPr sz="4316"/>
            </a:lvl1pPr>
          </a:lstStyle>
          <a:p>
            <a:pPr/>
            <a:r>
              <a:t>Screenshots :</a:t>
            </a:r>
          </a:p>
        </p:txBody>
      </p:sp>
      <p:pic>
        <p:nvPicPr>
          <p:cNvPr id="143" name="Screenshot 2022-02-02 at 10.04.18 AM.png" descr="Screenshot 2022-02-02 at 10.04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728" y="2281609"/>
            <a:ext cx="7776868" cy="486054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44" name="Screenshot 2022-02-02 at 10.04.30 AM.png" descr="Screenshot 2022-02-02 at 10.04.3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9748" y="4548726"/>
            <a:ext cx="8248823" cy="515551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45" name="XSS payload used :&lt;script&gt;alert(document.cookies)&lt;/script&gt;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XSS payload used :&lt;script&gt;alert(document.cookies)&lt;/script&gt;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s an amazing platform to learn Ethical Hacking we are very much thankful to entire team of Internship studio .…"/>
          <p:cNvSpPr txBox="1"/>
          <p:nvPr>
            <p:ph type="body" idx="4294967295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None/>
            </a:pPr>
            <a:r>
              <a:t>Its an amazing platform to learn Ethical Hacking we are very much thankful to entire team of Internship studio .</a:t>
            </a:r>
          </a:p>
          <a:p>
            <a:pPr marL="0" indent="0">
              <a:buSzTx/>
              <a:buNone/>
            </a:pPr>
            <a:r>
              <a:t>We learned alott many things which we have to aware in day todays life .we looking forward to learn much more things from you.</a:t>
            </a:r>
          </a:p>
          <a:p>
            <a:pPr lvl="6" marL="0" indent="2819400">
              <a:spcBef>
                <a:spcPts val="2300"/>
              </a:spcBef>
              <a:buSzTx/>
              <a:buNone/>
              <a:defRPr cap="all" sz="5200">
                <a:solidFill>
                  <a:srgbClr val="0312F8"/>
                </a:solidFill>
                <a:latin typeface="Herculanum"/>
                <a:ea typeface="Herculanum"/>
                <a:cs typeface="Herculanum"/>
                <a:sym typeface="Herculanum"/>
              </a:defRPr>
            </a:pPr>
            <a:r>
              <a:t>Thank you</a:t>
            </a:r>
          </a:p>
        </p:txBody>
      </p:sp>
      <p:sp>
        <p:nvSpPr>
          <p:cNvPr id="148" name="Gratitude"/>
          <p:cNvSpPr txBox="1"/>
          <p:nvPr>
            <p:ph type="title" idx="4294967295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>
            <a:lvl1pPr defTabSz="525779">
              <a:spcBef>
                <a:spcPts val="2000"/>
              </a:spcBef>
              <a:defRPr sz="4680"/>
            </a:lvl1pPr>
          </a:lstStyle>
          <a:p>
            <a:pPr/>
            <a:r>
              <a:t>Gratitude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