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59" r:id="rId4"/>
    <p:sldId id="264" r:id="rId5"/>
    <p:sldId id="265" r:id="rId6"/>
    <p:sldId id="262" r:id="rId7"/>
    <p:sldId id="263" r:id="rId8"/>
    <p:sldId id="260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C6D6120-A4AB-4028-88C8-0E1FEA4855E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4854B92-F3F2-41FD-BB0F-6ECE68068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769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6120-A4AB-4028-88C8-0E1FEA4855E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4B92-F3F2-41FD-BB0F-6ECE68068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29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6120-A4AB-4028-88C8-0E1FEA4855E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4B92-F3F2-41FD-BB0F-6ECE68068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511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6120-A4AB-4028-88C8-0E1FEA4855E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4B92-F3F2-41FD-BB0F-6ECE68068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51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6120-A4AB-4028-88C8-0E1FEA4855E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4B92-F3F2-41FD-BB0F-6ECE68068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339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6120-A4AB-4028-88C8-0E1FEA4855E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4B92-F3F2-41FD-BB0F-6ECE68068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773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6120-A4AB-4028-88C8-0E1FEA4855E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4B92-F3F2-41FD-BB0F-6ECE68068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986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6120-A4AB-4028-88C8-0E1FEA4855E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4B92-F3F2-41FD-BB0F-6ECE68068EF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76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6120-A4AB-4028-88C8-0E1FEA4855E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4B92-F3F2-41FD-BB0F-6ECE68068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4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6120-A4AB-4028-88C8-0E1FEA4855E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4B92-F3F2-41FD-BB0F-6ECE68068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60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6120-A4AB-4028-88C8-0E1FEA4855E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4B92-F3F2-41FD-BB0F-6ECE68068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07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6120-A4AB-4028-88C8-0E1FEA4855E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4B92-F3F2-41FD-BB0F-6ECE68068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24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6120-A4AB-4028-88C8-0E1FEA4855E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4B92-F3F2-41FD-BB0F-6ECE68068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19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6120-A4AB-4028-88C8-0E1FEA4855E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4B92-F3F2-41FD-BB0F-6ECE68068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06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6120-A4AB-4028-88C8-0E1FEA4855E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4B92-F3F2-41FD-BB0F-6ECE68068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90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6120-A4AB-4028-88C8-0E1FEA4855E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4B92-F3F2-41FD-BB0F-6ECE68068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33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6120-A4AB-4028-88C8-0E1FEA4855E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4B92-F3F2-41FD-BB0F-6ECE68068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23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6D6120-A4AB-4028-88C8-0E1FEA4855E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854B92-F3F2-41FD-BB0F-6ECE68068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581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" y="0"/>
            <a:ext cx="12007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27368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Algerian" panose="04020705040A02060702" pitchFamily="82" charset="0"/>
              </a:rPr>
              <a:t>Components required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STM32 F103C8T6 {BLUE PILL}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GESTURE SENSOR - APDS 9960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OLED DISPLAY – SSD1306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STEPDOWN TRANSFORMER {220 V AC to 12 V AC}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TRIAC – BT136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OPTOCOUPLER -  MCT6 &amp; MOC 3021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RESISTORS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LED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TESTLAMP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CONNECTING WIRES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PERF BOARD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4335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2051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Algerian" panose="04020705040A02060702" pitchFamily="82" charset="0"/>
              </a:rPr>
              <a:t>CIRCUIT DIAGRAM</a:t>
            </a:r>
            <a:endParaRPr lang="en-IN" sz="4400" b="1" dirty="0">
              <a:latin typeface="Algerian" panose="04020705040A020607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1" y="1335664"/>
            <a:ext cx="10248900" cy="523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1517073"/>
            <a:ext cx="10881360" cy="503822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25270" y="0"/>
            <a:ext cx="10131425" cy="1456267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Algerian" panose="04020705040A02060702" pitchFamily="82" charset="0"/>
              </a:rPr>
              <a:t>frontside</a:t>
            </a:r>
            <a:r>
              <a:rPr lang="en-US" b="1" dirty="0" smtClean="0">
                <a:latin typeface="Algerian" panose="04020705040A02060702" pitchFamily="82" charset="0"/>
              </a:rPr>
              <a:t> view of the perf board</a:t>
            </a:r>
            <a:endParaRPr lang="en-IN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9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45" y="1456267"/>
            <a:ext cx="10540874" cy="47222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270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Algerian" panose="04020705040A02060702" pitchFamily="82" charset="0"/>
              </a:rPr>
              <a:t>Backside view of the perf board</a:t>
            </a:r>
            <a:endParaRPr lang="en-IN" sz="40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00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382" y="152399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Algerian" panose="04020705040A02060702" pitchFamily="82" charset="0"/>
              </a:rPr>
              <a:t>WORKING OF LED CIRCUIT</a:t>
            </a:r>
            <a:endParaRPr lang="en-IN" sz="44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763" y="1889068"/>
            <a:ext cx="10515600" cy="5303520"/>
          </a:xfrm>
        </p:spPr>
        <p:txBody>
          <a:bodyPr>
            <a:noAutofit/>
          </a:bodyPr>
          <a:lstStyle/>
          <a:p>
            <a:r>
              <a:rPr lang="en-US" sz="2400" dirty="0" smtClean="0"/>
              <a:t>For this part we require only the gesture control circuit and an led pin connected to the PWM pin of STM32 board.</a:t>
            </a:r>
          </a:p>
          <a:p>
            <a:r>
              <a:rPr lang="en-US" sz="2400" dirty="0" smtClean="0"/>
              <a:t>Now when we start performing gestures like LEFT , RIGHT , UP, DOWN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the gesture sensor will detect the gestures .</a:t>
            </a:r>
          </a:p>
          <a:p>
            <a:r>
              <a:rPr lang="en-US" sz="2400" dirty="0" smtClean="0"/>
              <a:t>When the gestures are detected ,the stm32 will perform the assigned tasks as defined in the code like for </a:t>
            </a:r>
            <a:r>
              <a:rPr lang="en-US" sz="2400" dirty="0" err="1" smtClean="0"/>
              <a:t>eg</a:t>
            </a:r>
            <a:r>
              <a:rPr lang="en-US" sz="2400" dirty="0" smtClean="0"/>
              <a:t>., when left gesture is detected it will turn on  the led  and right gesture will turn off the lamp.</a:t>
            </a:r>
          </a:p>
          <a:p>
            <a:r>
              <a:rPr lang="en-US" sz="2400" dirty="0" smtClean="0"/>
              <a:t>The assigned gestures are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-LEFT =  ON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-RIGHT = OFF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-UP = FULL BRIGHTNESS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-DOWN = LEAST BRIGHTNESS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094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97873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Algerian" panose="04020705040A02060702" pitchFamily="82" charset="0"/>
              </a:rPr>
              <a:t>WORKING OF LAMP CIRCUIT</a:t>
            </a:r>
            <a:endParaRPr lang="en-IN" sz="40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5097780"/>
          </a:xfrm>
        </p:spPr>
        <p:txBody>
          <a:bodyPr>
            <a:noAutofit/>
          </a:bodyPr>
          <a:lstStyle/>
          <a:p>
            <a:r>
              <a:rPr lang="en-US" sz="2000" dirty="0" smtClean="0"/>
              <a:t>For this part  of circuit  it  requires  both  gesture control circuit  to detect gestures and an power driving circuit  to control the test lamp voltage supply.</a:t>
            </a:r>
          </a:p>
          <a:p>
            <a:r>
              <a:rPr lang="en-US" sz="2000" dirty="0" smtClean="0"/>
              <a:t>The power driving circuit  consists of </a:t>
            </a:r>
            <a:r>
              <a:rPr lang="en-US" sz="2000" dirty="0" err="1" smtClean="0"/>
              <a:t>triac</a:t>
            </a:r>
            <a:r>
              <a:rPr lang="en-US" sz="2000" dirty="0" smtClean="0"/>
              <a:t>, </a:t>
            </a:r>
            <a:r>
              <a:rPr lang="en-US" sz="2000" dirty="0" err="1" smtClean="0"/>
              <a:t>optocouplers</a:t>
            </a:r>
            <a:r>
              <a:rPr lang="en-US" sz="2000" dirty="0" smtClean="0"/>
              <a:t>, resistors, stepdown transformer.</a:t>
            </a:r>
          </a:p>
          <a:p>
            <a:r>
              <a:rPr lang="en-US" sz="2000" dirty="0" smtClean="0"/>
              <a:t>Now when we start performing gestures like LEFT , RIGHT , UP, DOWN </a:t>
            </a:r>
          </a:p>
          <a:p>
            <a:pPr marL="0" indent="0">
              <a:buNone/>
            </a:pPr>
            <a:r>
              <a:rPr lang="en-US" sz="2000" dirty="0" smtClean="0"/>
              <a:t>   the gesture sensor will detect the gestures .</a:t>
            </a:r>
          </a:p>
          <a:p>
            <a:r>
              <a:rPr lang="en-US" sz="2000" dirty="0" smtClean="0"/>
              <a:t>When the gestures are detected ,the stm32 will perform the assigned tasks as defined in the code like for </a:t>
            </a:r>
            <a:r>
              <a:rPr lang="en-US" sz="2000" dirty="0" err="1" smtClean="0"/>
              <a:t>eg</a:t>
            </a:r>
            <a:r>
              <a:rPr lang="en-US" sz="2000" dirty="0" smtClean="0"/>
              <a:t>., when left gesture is detected it will turn on  the led  and right gesture will turn off the led.</a:t>
            </a:r>
          </a:p>
          <a:p>
            <a:r>
              <a:rPr lang="en-US" sz="2000" dirty="0" smtClean="0"/>
              <a:t>The assigned gestures are </a:t>
            </a:r>
          </a:p>
          <a:p>
            <a:pPr marL="0" indent="0">
              <a:buNone/>
            </a:pPr>
            <a:r>
              <a:rPr lang="en-US" sz="2000" dirty="0" smtClean="0"/>
              <a:t>	-LEFT =  ON</a:t>
            </a:r>
          </a:p>
          <a:p>
            <a:pPr marL="0" indent="0">
              <a:buNone/>
            </a:pPr>
            <a:r>
              <a:rPr lang="en-US" sz="2000" dirty="0" smtClean="0"/>
              <a:t>	-RIGHT = OFF</a:t>
            </a:r>
          </a:p>
          <a:p>
            <a:pPr marL="0" indent="0">
              <a:buNone/>
            </a:pPr>
            <a:r>
              <a:rPr lang="en-US" sz="2000" dirty="0" smtClean="0"/>
              <a:t>	-UP = OFF</a:t>
            </a:r>
          </a:p>
          <a:p>
            <a:pPr marL="0" indent="0">
              <a:buNone/>
            </a:pPr>
            <a:r>
              <a:rPr lang="en-US" sz="2000" dirty="0" smtClean="0"/>
              <a:t>	-DOWN = ON</a:t>
            </a:r>
          </a:p>
        </p:txBody>
      </p:sp>
    </p:spTree>
    <p:extLst>
      <p:ext uri="{BB962C8B-B14F-4D97-AF65-F5344CB8AC3E}">
        <p14:creationId xmlns:p14="http://schemas.microsoft.com/office/powerpoint/2010/main" val="214194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779127"/>
            <a:ext cx="10131425" cy="1456267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APPLICATIONS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673" y="4366103"/>
            <a:ext cx="10131425" cy="24299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Therefore we can conclude that with the help of the gesture sensor APDS 9960</a:t>
            </a:r>
          </a:p>
          <a:p>
            <a:pPr marL="0" indent="0" algn="ctr">
              <a:buNone/>
            </a:pPr>
            <a:r>
              <a:rPr lang="en-US" sz="2400" dirty="0" smtClean="0"/>
              <a:t>We can control the intensity of the light of the LED &amp; TEST LAMP.</a:t>
            </a:r>
            <a:endParaRPr lang="en-IN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599" y="4080163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latin typeface="Algerian" panose="04020705040A02060702" pitchFamily="82" charset="0"/>
              </a:rPr>
              <a:t>conclusion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83672" y="1650230"/>
            <a:ext cx="10131425" cy="242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Home automation like controlling light intensity and fan speed by using gestures</a:t>
            </a:r>
          </a:p>
          <a:p>
            <a:pPr marL="0" indent="0" algn="ctr">
              <a:buFont typeface="Arial"/>
              <a:buNone/>
            </a:pPr>
            <a:r>
              <a:rPr lang="en-US" sz="2400" dirty="0" smtClean="0"/>
              <a:t>Lift</a:t>
            </a:r>
          </a:p>
          <a:p>
            <a:pPr marL="0" indent="0" algn="ctr">
              <a:buFont typeface="Arial"/>
              <a:buNone/>
            </a:pPr>
            <a:r>
              <a:rPr lang="en-US" sz="2400" dirty="0" smtClean="0"/>
              <a:t>Escalator</a:t>
            </a:r>
          </a:p>
          <a:p>
            <a:pPr marL="0" indent="0" algn="ctr">
              <a:buFont typeface="Arial"/>
              <a:buNone/>
            </a:pPr>
            <a:r>
              <a:rPr lang="en-US" sz="2400" dirty="0" smtClean="0"/>
              <a:t>Motor drive system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7061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5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310</TotalTime>
  <Words>317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Wingdings</vt:lpstr>
      <vt:lpstr>Celestial</vt:lpstr>
      <vt:lpstr>PowerPoint Presentation</vt:lpstr>
      <vt:lpstr>Components required</vt:lpstr>
      <vt:lpstr>CIRCUIT DIAGRAM</vt:lpstr>
      <vt:lpstr>frontside view of the perf board</vt:lpstr>
      <vt:lpstr>Backside view of the perf board</vt:lpstr>
      <vt:lpstr>WORKING OF LED CIRCUIT</vt:lpstr>
      <vt:lpstr>WORKING OF LAMP CIRCUIT</vt:lpstr>
      <vt:lpstr>APPLICATIONS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12</cp:revision>
  <dcterms:created xsi:type="dcterms:W3CDTF">2022-12-26T01:50:36Z</dcterms:created>
  <dcterms:modified xsi:type="dcterms:W3CDTF">2023-01-12T17:07:04Z</dcterms:modified>
</cp:coreProperties>
</file>