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014E7-F280-48A4-A280-343FB32CB756}" v="7" dt="2022-12-09T00:02:09.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bhi Patel" userId="02e65b112e0f5f2b" providerId="LiveId" clId="{EC3014E7-F280-48A4-A280-343FB32CB756}"/>
    <pc:docChg chg="delSld modSld">
      <pc:chgData name="Surbhi Patel" userId="02e65b112e0f5f2b" providerId="LiveId" clId="{EC3014E7-F280-48A4-A280-343FB32CB756}" dt="2022-12-09T01:46:35.530" v="27" actId="5793"/>
      <pc:docMkLst>
        <pc:docMk/>
      </pc:docMkLst>
      <pc:sldChg chg="addSp modSp mod">
        <pc:chgData name="Surbhi Patel" userId="02e65b112e0f5f2b" providerId="LiveId" clId="{EC3014E7-F280-48A4-A280-343FB32CB756}" dt="2022-12-09T00:02:11.637" v="8" actId="1076"/>
        <pc:sldMkLst>
          <pc:docMk/>
          <pc:sldMk cId="1917240653" sldId="256"/>
        </pc:sldMkLst>
        <pc:picChg chg="mod">
          <ac:chgData name="Surbhi Patel" userId="02e65b112e0f5f2b" providerId="LiveId" clId="{EC3014E7-F280-48A4-A280-343FB32CB756}" dt="2022-12-09T00:02:11.637" v="8" actId="1076"/>
          <ac:picMkLst>
            <pc:docMk/>
            <pc:sldMk cId="1917240653" sldId="256"/>
            <ac:picMk id="4" creationId="{7B719714-F81F-424A-36BF-59C878E57E62}"/>
          </ac:picMkLst>
        </pc:picChg>
        <pc:picChg chg="add mod">
          <ac:chgData name="Surbhi Patel" userId="02e65b112e0f5f2b" providerId="LiveId" clId="{EC3014E7-F280-48A4-A280-343FB32CB756}" dt="2022-12-09T00:02:09.945" v="7" actId="1076"/>
          <ac:picMkLst>
            <pc:docMk/>
            <pc:sldMk cId="1917240653" sldId="256"/>
            <ac:picMk id="5" creationId="{6322277D-069C-5B5B-7543-E3BC682526EE}"/>
          </ac:picMkLst>
        </pc:picChg>
      </pc:sldChg>
      <pc:sldChg chg="modSp mod">
        <pc:chgData name="Surbhi Patel" userId="02e65b112e0f5f2b" providerId="LiveId" clId="{EC3014E7-F280-48A4-A280-343FB32CB756}" dt="2022-12-09T01:05:48.243" v="10" actId="14100"/>
        <pc:sldMkLst>
          <pc:docMk/>
          <pc:sldMk cId="784283108" sldId="258"/>
        </pc:sldMkLst>
        <pc:graphicFrameChg chg="mod">
          <ac:chgData name="Surbhi Patel" userId="02e65b112e0f5f2b" providerId="LiveId" clId="{EC3014E7-F280-48A4-A280-343FB32CB756}" dt="2022-12-09T01:05:48.243" v="10" actId="14100"/>
          <ac:graphicFrameMkLst>
            <pc:docMk/>
            <pc:sldMk cId="784283108" sldId="258"/>
            <ac:graphicFrameMk id="24" creationId="{7004972B-7B51-7E30-FAF8-824FAE8AACDD}"/>
          </ac:graphicFrameMkLst>
        </pc:graphicFrameChg>
      </pc:sldChg>
      <pc:sldChg chg="modSp mod">
        <pc:chgData name="Surbhi Patel" userId="02e65b112e0f5f2b" providerId="LiveId" clId="{EC3014E7-F280-48A4-A280-343FB32CB756}" dt="2022-12-09T01:05:55.328" v="11" actId="14100"/>
        <pc:sldMkLst>
          <pc:docMk/>
          <pc:sldMk cId="3588460392" sldId="259"/>
        </pc:sldMkLst>
        <pc:graphicFrameChg chg="mod">
          <ac:chgData name="Surbhi Patel" userId="02e65b112e0f5f2b" providerId="LiveId" clId="{EC3014E7-F280-48A4-A280-343FB32CB756}" dt="2022-12-09T01:05:55.328" v="11" actId="14100"/>
          <ac:graphicFrameMkLst>
            <pc:docMk/>
            <pc:sldMk cId="3588460392" sldId="259"/>
            <ac:graphicFrameMk id="5" creationId="{E4BCD989-6128-2F64-0791-E26B7C06C79B}"/>
          </ac:graphicFrameMkLst>
        </pc:graphicFrameChg>
      </pc:sldChg>
      <pc:sldChg chg="del">
        <pc:chgData name="Surbhi Patel" userId="02e65b112e0f5f2b" providerId="LiveId" clId="{EC3014E7-F280-48A4-A280-343FB32CB756}" dt="2022-12-09T01:03:01.566" v="9" actId="2696"/>
        <pc:sldMkLst>
          <pc:docMk/>
          <pc:sldMk cId="466015158" sldId="260"/>
        </pc:sldMkLst>
      </pc:sldChg>
      <pc:sldChg chg="modSp mod">
        <pc:chgData name="Surbhi Patel" userId="02e65b112e0f5f2b" providerId="LiveId" clId="{EC3014E7-F280-48A4-A280-343FB32CB756}" dt="2022-12-09T01:06:00.648" v="12" actId="14100"/>
        <pc:sldMkLst>
          <pc:docMk/>
          <pc:sldMk cId="1967139496" sldId="261"/>
        </pc:sldMkLst>
        <pc:graphicFrameChg chg="mod">
          <ac:chgData name="Surbhi Patel" userId="02e65b112e0f5f2b" providerId="LiveId" clId="{EC3014E7-F280-48A4-A280-343FB32CB756}" dt="2022-12-09T01:06:00.648" v="12" actId="14100"/>
          <ac:graphicFrameMkLst>
            <pc:docMk/>
            <pc:sldMk cId="1967139496" sldId="261"/>
            <ac:graphicFrameMk id="5" creationId="{3C35F5CC-4D10-B159-9A7D-01A9DBEDE506}"/>
          </ac:graphicFrameMkLst>
        </pc:graphicFrameChg>
      </pc:sldChg>
      <pc:sldChg chg="modSp mod">
        <pc:chgData name="Surbhi Patel" userId="02e65b112e0f5f2b" providerId="LiveId" clId="{EC3014E7-F280-48A4-A280-343FB32CB756}" dt="2022-12-09T01:46:35.530" v="27" actId="5793"/>
        <pc:sldMkLst>
          <pc:docMk/>
          <pc:sldMk cId="1985188690" sldId="265"/>
        </pc:sldMkLst>
        <pc:spChg chg="mod">
          <ac:chgData name="Surbhi Patel" userId="02e65b112e0f5f2b" providerId="LiveId" clId="{EC3014E7-F280-48A4-A280-343FB32CB756}" dt="2022-12-09T01:46:35.530" v="27" actId="5793"/>
          <ac:spMkLst>
            <pc:docMk/>
            <pc:sldMk cId="1985188690" sldId="265"/>
            <ac:spMk id="3" creationId="{13D75058-5BD3-699C-33FB-3EF34E9A73C0}"/>
          </ac:spMkLst>
        </pc:spChg>
      </pc:sldChg>
      <pc:sldChg chg="modSp mod">
        <pc:chgData name="Surbhi Patel" userId="02e65b112e0f5f2b" providerId="LiveId" clId="{EC3014E7-F280-48A4-A280-343FB32CB756}" dt="2022-12-09T01:16:35.168" v="25" actId="20577"/>
        <pc:sldMkLst>
          <pc:docMk/>
          <pc:sldMk cId="1590378629" sldId="268"/>
        </pc:sldMkLst>
        <pc:spChg chg="mod">
          <ac:chgData name="Surbhi Patel" userId="02e65b112e0f5f2b" providerId="LiveId" clId="{EC3014E7-F280-48A4-A280-343FB32CB756}" dt="2022-12-09T01:16:35.168" v="25" actId="20577"/>
          <ac:spMkLst>
            <pc:docMk/>
            <pc:sldMk cId="1590378629" sldId="268"/>
            <ac:spMk id="3" creationId="{5D8BE2BD-E38C-2F27-0CA1-CAA944119567}"/>
          </ac:spMkLst>
        </pc:spChg>
      </pc:sldChg>
    </pc:docChg>
  </pc:docChgLst>
  <pc:docChgLst>
    <pc:chgData name="Surbhi Patel" userId="02e65b112e0f5f2b" providerId="LiveId" clId="{E6C05DDC-6D75-43EF-94B1-94A938D853F0}"/>
    <pc:docChg chg="undo custSel addSld delSld modSld">
      <pc:chgData name="Surbhi Patel" userId="02e65b112e0f5f2b" providerId="LiveId" clId="{E6C05DDC-6D75-43EF-94B1-94A938D853F0}" dt="2022-12-07T03:12:29.881" v="2360" actId="255"/>
      <pc:docMkLst>
        <pc:docMk/>
      </pc:docMkLst>
      <pc:sldChg chg="modSp mod">
        <pc:chgData name="Surbhi Patel" userId="02e65b112e0f5f2b" providerId="LiveId" clId="{E6C05DDC-6D75-43EF-94B1-94A938D853F0}" dt="2022-12-07T03:01:37.230" v="1935" actId="20577"/>
        <pc:sldMkLst>
          <pc:docMk/>
          <pc:sldMk cId="3847489810" sldId="257"/>
        </pc:sldMkLst>
        <pc:spChg chg="mod">
          <ac:chgData name="Surbhi Patel" userId="02e65b112e0f5f2b" providerId="LiveId" clId="{E6C05DDC-6D75-43EF-94B1-94A938D853F0}" dt="2022-12-07T03:01:37.230" v="1935" actId="20577"/>
          <ac:spMkLst>
            <pc:docMk/>
            <pc:sldMk cId="3847489810" sldId="257"/>
            <ac:spMk id="3" creationId="{388699C7-46CA-0564-F9F2-E195F686A00E}"/>
          </ac:spMkLst>
        </pc:spChg>
      </pc:sldChg>
      <pc:sldChg chg="addSp delSp modSp mod setBg setClrOvrMap">
        <pc:chgData name="Surbhi Patel" userId="02e65b112e0f5f2b" providerId="LiveId" clId="{E6C05DDC-6D75-43EF-94B1-94A938D853F0}" dt="2022-12-07T00:59:47.800" v="125" actId="26606"/>
        <pc:sldMkLst>
          <pc:docMk/>
          <pc:sldMk cId="784283108" sldId="258"/>
        </pc:sldMkLst>
        <pc:spChg chg="mod">
          <ac:chgData name="Surbhi Patel" userId="02e65b112e0f5f2b" providerId="LiveId" clId="{E6C05DDC-6D75-43EF-94B1-94A938D853F0}" dt="2022-12-07T00:59:47.800" v="125" actId="26606"/>
          <ac:spMkLst>
            <pc:docMk/>
            <pc:sldMk cId="784283108" sldId="258"/>
            <ac:spMk id="2" creationId="{D5C4CFAF-3EB4-A468-D137-104DD2C1E3D6}"/>
          </ac:spMkLst>
        </pc:spChg>
        <pc:spChg chg="add del">
          <ac:chgData name="Surbhi Patel" userId="02e65b112e0f5f2b" providerId="LiveId" clId="{E6C05DDC-6D75-43EF-94B1-94A938D853F0}" dt="2022-12-07T00:59:47.800" v="125" actId="26606"/>
          <ac:spMkLst>
            <pc:docMk/>
            <pc:sldMk cId="784283108" sldId="258"/>
            <ac:spMk id="3" creationId="{E9E3DD90-193C-B734-F478-A12A738CCF52}"/>
          </ac:spMkLst>
        </pc:spChg>
        <pc:spChg chg="add del">
          <ac:chgData name="Surbhi Patel" userId="02e65b112e0f5f2b" providerId="LiveId" clId="{E6C05DDC-6D75-43EF-94B1-94A938D853F0}" dt="2022-12-07T00:59:47.767" v="124" actId="26606"/>
          <ac:spMkLst>
            <pc:docMk/>
            <pc:sldMk cId="784283108" sldId="258"/>
            <ac:spMk id="9" creationId="{471A3572-4543-4883-A749-0458CD8700C2}"/>
          </ac:spMkLst>
        </pc:spChg>
        <pc:spChg chg="add del">
          <ac:chgData name="Surbhi Patel" userId="02e65b112e0f5f2b" providerId="LiveId" clId="{E6C05DDC-6D75-43EF-94B1-94A938D853F0}" dt="2022-12-07T00:59:47.767" v="124" actId="26606"/>
          <ac:spMkLst>
            <pc:docMk/>
            <pc:sldMk cId="784283108" sldId="258"/>
            <ac:spMk id="11" creationId="{4036AB30-180B-4ED5-A38B-175705419281}"/>
          </ac:spMkLst>
        </pc:spChg>
        <pc:spChg chg="add del">
          <ac:chgData name="Surbhi Patel" userId="02e65b112e0f5f2b" providerId="LiveId" clId="{E6C05DDC-6D75-43EF-94B1-94A938D853F0}" dt="2022-12-07T00:59:47.767" v="124" actId="26606"/>
          <ac:spMkLst>
            <pc:docMk/>
            <pc:sldMk cId="784283108" sldId="258"/>
            <ac:spMk id="13" creationId="{D184DA16-AE6D-48E1-A4C2-38FF16FD198A}"/>
          </ac:spMkLst>
        </pc:spChg>
        <pc:spChg chg="add del">
          <ac:chgData name="Surbhi Patel" userId="02e65b112e0f5f2b" providerId="LiveId" clId="{E6C05DDC-6D75-43EF-94B1-94A938D853F0}" dt="2022-12-07T00:59:47.767" v="124" actId="26606"/>
          <ac:spMkLst>
            <pc:docMk/>
            <pc:sldMk cId="784283108" sldId="258"/>
            <ac:spMk id="15" creationId="{E6EAF81C-C73D-4B33-B264-ECF0C2A23505}"/>
          </ac:spMkLst>
        </pc:spChg>
        <pc:spChg chg="add del">
          <ac:chgData name="Surbhi Patel" userId="02e65b112e0f5f2b" providerId="LiveId" clId="{E6C05DDC-6D75-43EF-94B1-94A938D853F0}" dt="2022-12-07T00:59:47.767" v="124" actId="26606"/>
          <ac:spMkLst>
            <pc:docMk/>
            <pc:sldMk cId="784283108" sldId="258"/>
            <ac:spMk id="17" creationId="{B9339603-7D99-48BF-9B43-B81E49DD366B}"/>
          </ac:spMkLst>
        </pc:spChg>
        <pc:spChg chg="add">
          <ac:chgData name="Surbhi Patel" userId="02e65b112e0f5f2b" providerId="LiveId" clId="{E6C05DDC-6D75-43EF-94B1-94A938D853F0}" dt="2022-12-07T00:59:47.800" v="125" actId="26606"/>
          <ac:spMkLst>
            <pc:docMk/>
            <pc:sldMk cId="784283108" sldId="258"/>
            <ac:spMk id="19" creationId="{BA533261-94EC-4494-86AB-1382C733332C}"/>
          </ac:spMkLst>
        </pc:spChg>
        <pc:spChg chg="add">
          <ac:chgData name="Surbhi Patel" userId="02e65b112e0f5f2b" providerId="LiveId" clId="{E6C05DDC-6D75-43EF-94B1-94A938D853F0}" dt="2022-12-07T00:59:47.800" v="125" actId="26606"/>
          <ac:spMkLst>
            <pc:docMk/>
            <pc:sldMk cId="784283108" sldId="258"/>
            <ac:spMk id="20" creationId="{B06ABDF2-57ED-4DC5-BB96-62CEE5DBDB5D}"/>
          </ac:spMkLst>
        </pc:spChg>
        <pc:spChg chg="add">
          <ac:chgData name="Surbhi Patel" userId="02e65b112e0f5f2b" providerId="LiveId" clId="{E6C05DDC-6D75-43EF-94B1-94A938D853F0}" dt="2022-12-07T00:59:47.800" v="125" actId="26606"/>
          <ac:spMkLst>
            <pc:docMk/>
            <pc:sldMk cId="784283108" sldId="258"/>
            <ac:spMk id="21" creationId="{06D5EDC2-3737-4DED-AB3C-B42358F81548}"/>
          </ac:spMkLst>
        </pc:spChg>
        <pc:spChg chg="add">
          <ac:chgData name="Surbhi Patel" userId="02e65b112e0f5f2b" providerId="LiveId" clId="{E6C05DDC-6D75-43EF-94B1-94A938D853F0}" dt="2022-12-07T00:59:47.800" v="125" actId="26606"/>
          <ac:spMkLst>
            <pc:docMk/>
            <pc:sldMk cId="784283108" sldId="258"/>
            <ac:spMk id="22" creationId="{089C1A08-A75B-45D5-8A9D-680682C13DA1}"/>
          </ac:spMkLst>
        </pc:spChg>
        <pc:spChg chg="add">
          <ac:chgData name="Surbhi Patel" userId="02e65b112e0f5f2b" providerId="LiveId" clId="{E6C05DDC-6D75-43EF-94B1-94A938D853F0}" dt="2022-12-07T00:59:47.800" v="125" actId="26606"/>
          <ac:spMkLst>
            <pc:docMk/>
            <pc:sldMk cId="784283108" sldId="258"/>
            <ac:spMk id="23" creationId="{51B4E1F8-DA38-44DA-8B73-7EC281F24066}"/>
          </ac:spMkLst>
        </pc:spChg>
        <pc:graphicFrameChg chg="add del">
          <ac:chgData name="Surbhi Patel" userId="02e65b112e0f5f2b" providerId="LiveId" clId="{E6C05DDC-6D75-43EF-94B1-94A938D853F0}" dt="2022-12-07T00:59:47.767" v="124" actId="26606"/>
          <ac:graphicFrameMkLst>
            <pc:docMk/>
            <pc:sldMk cId="784283108" sldId="258"/>
            <ac:graphicFrameMk id="5" creationId="{D1EB31BD-A534-432F-3BC7-07665A9E8463}"/>
          </ac:graphicFrameMkLst>
        </pc:graphicFrameChg>
        <pc:graphicFrameChg chg="add">
          <ac:chgData name="Surbhi Patel" userId="02e65b112e0f5f2b" providerId="LiveId" clId="{E6C05DDC-6D75-43EF-94B1-94A938D853F0}" dt="2022-12-07T00:59:47.800" v="125" actId="26606"/>
          <ac:graphicFrameMkLst>
            <pc:docMk/>
            <pc:sldMk cId="784283108" sldId="258"/>
            <ac:graphicFrameMk id="24" creationId="{7004972B-7B51-7E30-FAF8-824FAE8AACDD}"/>
          </ac:graphicFrameMkLst>
        </pc:graphicFrameChg>
      </pc:sldChg>
      <pc:sldChg chg="addSp delSp modSp mod setBg setClrOvrMap">
        <pc:chgData name="Surbhi Patel" userId="02e65b112e0f5f2b" providerId="LiveId" clId="{E6C05DDC-6D75-43EF-94B1-94A938D853F0}" dt="2022-12-07T01:00:00.515" v="126" actId="26606"/>
        <pc:sldMkLst>
          <pc:docMk/>
          <pc:sldMk cId="3588460392" sldId="259"/>
        </pc:sldMkLst>
        <pc:spChg chg="mod">
          <ac:chgData name="Surbhi Patel" userId="02e65b112e0f5f2b" providerId="LiveId" clId="{E6C05DDC-6D75-43EF-94B1-94A938D853F0}" dt="2022-12-07T01:00:00.515" v="126" actId="26606"/>
          <ac:spMkLst>
            <pc:docMk/>
            <pc:sldMk cId="3588460392" sldId="259"/>
            <ac:spMk id="2" creationId="{2ED3FB00-EFAF-297F-30A4-ECD2C9A0D95B}"/>
          </ac:spMkLst>
        </pc:spChg>
        <pc:spChg chg="del">
          <ac:chgData name="Surbhi Patel" userId="02e65b112e0f5f2b" providerId="LiveId" clId="{E6C05DDC-6D75-43EF-94B1-94A938D853F0}" dt="2022-12-07T01:00:00.515" v="126" actId="26606"/>
          <ac:spMkLst>
            <pc:docMk/>
            <pc:sldMk cId="3588460392" sldId="259"/>
            <ac:spMk id="3" creationId="{7C503189-E318-C4F9-8D24-D7E458D5A242}"/>
          </ac:spMkLst>
        </pc:spChg>
        <pc:spChg chg="add">
          <ac:chgData name="Surbhi Patel" userId="02e65b112e0f5f2b" providerId="LiveId" clId="{E6C05DDC-6D75-43EF-94B1-94A938D853F0}" dt="2022-12-07T01:00:00.515" v="126" actId="26606"/>
          <ac:spMkLst>
            <pc:docMk/>
            <pc:sldMk cId="3588460392" sldId="259"/>
            <ac:spMk id="9" creationId="{BA533261-94EC-4494-86AB-1382C733332C}"/>
          </ac:spMkLst>
        </pc:spChg>
        <pc:spChg chg="add">
          <ac:chgData name="Surbhi Patel" userId="02e65b112e0f5f2b" providerId="LiveId" clId="{E6C05DDC-6D75-43EF-94B1-94A938D853F0}" dt="2022-12-07T01:00:00.515" v="126" actId="26606"/>
          <ac:spMkLst>
            <pc:docMk/>
            <pc:sldMk cId="3588460392" sldId="259"/>
            <ac:spMk id="11" creationId="{B06ABDF2-57ED-4DC5-BB96-62CEE5DBDB5D}"/>
          </ac:spMkLst>
        </pc:spChg>
        <pc:spChg chg="add">
          <ac:chgData name="Surbhi Patel" userId="02e65b112e0f5f2b" providerId="LiveId" clId="{E6C05DDC-6D75-43EF-94B1-94A938D853F0}" dt="2022-12-07T01:00:00.515" v="126" actId="26606"/>
          <ac:spMkLst>
            <pc:docMk/>
            <pc:sldMk cId="3588460392" sldId="259"/>
            <ac:spMk id="13" creationId="{06D5EDC2-3737-4DED-AB3C-B42358F81548}"/>
          </ac:spMkLst>
        </pc:spChg>
        <pc:spChg chg="add">
          <ac:chgData name="Surbhi Patel" userId="02e65b112e0f5f2b" providerId="LiveId" clId="{E6C05DDC-6D75-43EF-94B1-94A938D853F0}" dt="2022-12-07T01:00:00.515" v="126" actId="26606"/>
          <ac:spMkLst>
            <pc:docMk/>
            <pc:sldMk cId="3588460392" sldId="259"/>
            <ac:spMk id="15" creationId="{089C1A08-A75B-45D5-8A9D-680682C13DA1}"/>
          </ac:spMkLst>
        </pc:spChg>
        <pc:spChg chg="add">
          <ac:chgData name="Surbhi Patel" userId="02e65b112e0f5f2b" providerId="LiveId" clId="{E6C05DDC-6D75-43EF-94B1-94A938D853F0}" dt="2022-12-07T01:00:00.515" v="126" actId="26606"/>
          <ac:spMkLst>
            <pc:docMk/>
            <pc:sldMk cId="3588460392" sldId="259"/>
            <ac:spMk id="17" creationId="{51B4E1F8-DA38-44DA-8B73-7EC281F24066}"/>
          </ac:spMkLst>
        </pc:spChg>
        <pc:graphicFrameChg chg="add">
          <ac:chgData name="Surbhi Patel" userId="02e65b112e0f5f2b" providerId="LiveId" clId="{E6C05DDC-6D75-43EF-94B1-94A938D853F0}" dt="2022-12-07T01:00:00.515" v="126" actId="26606"/>
          <ac:graphicFrameMkLst>
            <pc:docMk/>
            <pc:sldMk cId="3588460392" sldId="259"/>
            <ac:graphicFrameMk id="5" creationId="{E4BCD989-6128-2F64-0791-E26B7C06C79B}"/>
          </ac:graphicFrameMkLst>
        </pc:graphicFrameChg>
      </pc:sldChg>
      <pc:sldChg chg="addSp delSp modSp mod setBg setClrOvrMap">
        <pc:chgData name="Surbhi Patel" userId="02e65b112e0f5f2b" providerId="LiveId" clId="{E6C05DDC-6D75-43EF-94B1-94A938D853F0}" dt="2022-12-07T01:00:04.438" v="127" actId="26606"/>
        <pc:sldMkLst>
          <pc:docMk/>
          <pc:sldMk cId="466015158" sldId="260"/>
        </pc:sldMkLst>
        <pc:spChg chg="mod">
          <ac:chgData name="Surbhi Patel" userId="02e65b112e0f5f2b" providerId="LiveId" clId="{E6C05DDC-6D75-43EF-94B1-94A938D853F0}" dt="2022-12-07T01:00:04.438" v="127" actId="26606"/>
          <ac:spMkLst>
            <pc:docMk/>
            <pc:sldMk cId="466015158" sldId="260"/>
            <ac:spMk id="2" creationId="{E5BC3A02-6D3B-7CE2-8C2A-F04AA5EFE26C}"/>
          </ac:spMkLst>
        </pc:spChg>
        <pc:spChg chg="del mod">
          <ac:chgData name="Surbhi Patel" userId="02e65b112e0f5f2b" providerId="LiveId" clId="{E6C05DDC-6D75-43EF-94B1-94A938D853F0}" dt="2022-12-07T01:00:04.438" v="127" actId="26606"/>
          <ac:spMkLst>
            <pc:docMk/>
            <pc:sldMk cId="466015158" sldId="260"/>
            <ac:spMk id="3" creationId="{0C4D7749-32C2-EA8F-C79C-4ADFE368DE27}"/>
          </ac:spMkLst>
        </pc:spChg>
        <pc:spChg chg="add">
          <ac:chgData name="Surbhi Patel" userId="02e65b112e0f5f2b" providerId="LiveId" clId="{E6C05DDC-6D75-43EF-94B1-94A938D853F0}" dt="2022-12-07T01:00:04.438" v="127" actId="26606"/>
          <ac:spMkLst>
            <pc:docMk/>
            <pc:sldMk cId="466015158" sldId="260"/>
            <ac:spMk id="9" creationId="{BA533261-94EC-4494-86AB-1382C733332C}"/>
          </ac:spMkLst>
        </pc:spChg>
        <pc:spChg chg="add">
          <ac:chgData name="Surbhi Patel" userId="02e65b112e0f5f2b" providerId="LiveId" clId="{E6C05DDC-6D75-43EF-94B1-94A938D853F0}" dt="2022-12-07T01:00:04.438" v="127" actId="26606"/>
          <ac:spMkLst>
            <pc:docMk/>
            <pc:sldMk cId="466015158" sldId="260"/>
            <ac:spMk id="11" creationId="{B06ABDF2-57ED-4DC5-BB96-62CEE5DBDB5D}"/>
          </ac:spMkLst>
        </pc:spChg>
        <pc:spChg chg="add">
          <ac:chgData name="Surbhi Patel" userId="02e65b112e0f5f2b" providerId="LiveId" clId="{E6C05DDC-6D75-43EF-94B1-94A938D853F0}" dt="2022-12-07T01:00:04.438" v="127" actId="26606"/>
          <ac:spMkLst>
            <pc:docMk/>
            <pc:sldMk cId="466015158" sldId="260"/>
            <ac:spMk id="13" creationId="{06D5EDC2-3737-4DED-AB3C-B42358F81548}"/>
          </ac:spMkLst>
        </pc:spChg>
        <pc:spChg chg="add">
          <ac:chgData name="Surbhi Patel" userId="02e65b112e0f5f2b" providerId="LiveId" clId="{E6C05DDC-6D75-43EF-94B1-94A938D853F0}" dt="2022-12-07T01:00:04.438" v="127" actId="26606"/>
          <ac:spMkLst>
            <pc:docMk/>
            <pc:sldMk cId="466015158" sldId="260"/>
            <ac:spMk id="15" creationId="{089C1A08-A75B-45D5-8A9D-680682C13DA1}"/>
          </ac:spMkLst>
        </pc:spChg>
        <pc:spChg chg="add">
          <ac:chgData name="Surbhi Patel" userId="02e65b112e0f5f2b" providerId="LiveId" clId="{E6C05DDC-6D75-43EF-94B1-94A938D853F0}" dt="2022-12-07T01:00:04.438" v="127" actId="26606"/>
          <ac:spMkLst>
            <pc:docMk/>
            <pc:sldMk cId="466015158" sldId="260"/>
            <ac:spMk id="17" creationId="{51B4E1F8-DA38-44DA-8B73-7EC281F24066}"/>
          </ac:spMkLst>
        </pc:spChg>
        <pc:graphicFrameChg chg="add">
          <ac:chgData name="Surbhi Patel" userId="02e65b112e0f5f2b" providerId="LiveId" clId="{E6C05DDC-6D75-43EF-94B1-94A938D853F0}" dt="2022-12-07T01:00:04.438" v="127" actId="26606"/>
          <ac:graphicFrameMkLst>
            <pc:docMk/>
            <pc:sldMk cId="466015158" sldId="260"/>
            <ac:graphicFrameMk id="5" creationId="{EAE82F28-98D8-24F5-9195-9C3D84CE15C2}"/>
          </ac:graphicFrameMkLst>
        </pc:graphicFrameChg>
      </pc:sldChg>
      <pc:sldChg chg="addSp delSp modSp mod setBg">
        <pc:chgData name="Surbhi Patel" userId="02e65b112e0f5f2b" providerId="LiveId" clId="{E6C05DDC-6D75-43EF-94B1-94A938D853F0}" dt="2022-12-07T01:00:19.207" v="129" actId="33524"/>
        <pc:sldMkLst>
          <pc:docMk/>
          <pc:sldMk cId="1967139496" sldId="261"/>
        </pc:sldMkLst>
        <pc:spChg chg="mod">
          <ac:chgData name="Surbhi Patel" userId="02e65b112e0f5f2b" providerId="LiveId" clId="{E6C05DDC-6D75-43EF-94B1-94A938D853F0}" dt="2022-12-07T01:00:09.053" v="128" actId="26606"/>
          <ac:spMkLst>
            <pc:docMk/>
            <pc:sldMk cId="1967139496" sldId="261"/>
            <ac:spMk id="2" creationId="{26282FD9-90E4-979C-D702-6BB052017678}"/>
          </ac:spMkLst>
        </pc:spChg>
        <pc:spChg chg="del mod">
          <ac:chgData name="Surbhi Patel" userId="02e65b112e0f5f2b" providerId="LiveId" clId="{E6C05DDC-6D75-43EF-94B1-94A938D853F0}" dt="2022-12-07T01:00:09.053" v="128" actId="26606"/>
          <ac:spMkLst>
            <pc:docMk/>
            <pc:sldMk cId="1967139496" sldId="261"/>
            <ac:spMk id="3" creationId="{DEA18AD9-B3E8-FCE6-EF3D-214934D5BE3D}"/>
          </ac:spMkLst>
        </pc:spChg>
        <pc:spChg chg="add">
          <ac:chgData name="Surbhi Patel" userId="02e65b112e0f5f2b" providerId="LiveId" clId="{E6C05DDC-6D75-43EF-94B1-94A938D853F0}" dt="2022-12-07T01:00:09.053" v="128" actId="26606"/>
          <ac:spMkLst>
            <pc:docMk/>
            <pc:sldMk cId="1967139496" sldId="261"/>
            <ac:spMk id="9" creationId="{471A3572-4543-4883-A749-0458CD8700C2}"/>
          </ac:spMkLst>
        </pc:spChg>
        <pc:spChg chg="add">
          <ac:chgData name="Surbhi Patel" userId="02e65b112e0f5f2b" providerId="LiveId" clId="{E6C05DDC-6D75-43EF-94B1-94A938D853F0}" dt="2022-12-07T01:00:09.053" v="128" actId="26606"/>
          <ac:spMkLst>
            <pc:docMk/>
            <pc:sldMk cId="1967139496" sldId="261"/>
            <ac:spMk id="11" creationId="{4036AB30-180B-4ED5-A38B-175705419281}"/>
          </ac:spMkLst>
        </pc:spChg>
        <pc:spChg chg="add">
          <ac:chgData name="Surbhi Patel" userId="02e65b112e0f5f2b" providerId="LiveId" clId="{E6C05DDC-6D75-43EF-94B1-94A938D853F0}" dt="2022-12-07T01:00:09.053" v="128" actId="26606"/>
          <ac:spMkLst>
            <pc:docMk/>
            <pc:sldMk cId="1967139496" sldId="261"/>
            <ac:spMk id="13" creationId="{E00BDB36-26F9-4870-887D-DBEBE42ADE54}"/>
          </ac:spMkLst>
        </pc:spChg>
        <pc:spChg chg="add">
          <ac:chgData name="Surbhi Patel" userId="02e65b112e0f5f2b" providerId="LiveId" clId="{E6C05DDC-6D75-43EF-94B1-94A938D853F0}" dt="2022-12-07T01:00:09.053" v="128" actId="26606"/>
          <ac:spMkLst>
            <pc:docMk/>
            <pc:sldMk cId="1967139496" sldId="261"/>
            <ac:spMk id="15" creationId="{DC83D935-436B-4F4D-A47B-4FD95E2C1D80}"/>
          </ac:spMkLst>
        </pc:spChg>
        <pc:graphicFrameChg chg="add mod">
          <ac:chgData name="Surbhi Patel" userId="02e65b112e0f5f2b" providerId="LiveId" clId="{E6C05DDC-6D75-43EF-94B1-94A938D853F0}" dt="2022-12-07T01:00:19.207" v="129" actId="33524"/>
          <ac:graphicFrameMkLst>
            <pc:docMk/>
            <pc:sldMk cId="1967139496" sldId="261"/>
            <ac:graphicFrameMk id="5" creationId="{3C35F5CC-4D10-B159-9A7D-01A9DBEDE506}"/>
          </ac:graphicFrameMkLst>
        </pc:graphicFrameChg>
      </pc:sldChg>
      <pc:sldChg chg="addSp delSp modSp mod setBg">
        <pc:chgData name="Surbhi Patel" userId="02e65b112e0f5f2b" providerId="LiveId" clId="{E6C05DDC-6D75-43EF-94B1-94A938D853F0}" dt="2022-12-07T01:01:38.850" v="168" actId="26606"/>
        <pc:sldMkLst>
          <pc:docMk/>
          <pc:sldMk cId="1253811627" sldId="262"/>
        </pc:sldMkLst>
        <pc:spChg chg="mod">
          <ac:chgData name="Surbhi Patel" userId="02e65b112e0f5f2b" providerId="LiveId" clId="{E6C05DDC-6D75-43EF-94B1-94A938D853F0}" dt="2022-12-07T01:01:38.850" v="168" actId="26606"/>
          <ac:spMkLst>
            <pc:docMk/>
            <pc:sldMk cId="1253811627" sldId="262"/>
            <ac:spMk id="2" creationId="{E779AEFA-7148-8432-C423-6BFBC6311136}"/>
          </ac:spMkLst>
        </pc:spChg>
        <pc:spChg chg="add del mod">
          <ac:chgData name="Surbhi Patel" userId="02e65b112e0f5f2b" providerId="LiveId" clId="{E6C05DDC-6D75-43EF-94B1-94A938D853F0}" dt="2022-12-07T01:01:38.850" v="168" actId="26606"/>
          <ac:spMkLst>
            <pc:docMk/>
            <pc:sldMk cId="1253811627" sldId="262"/>
            <ac:spMk id="3" creationId="{5B78DF86-3D83-557B-CA75-C472E9702CED}"/>
          </ac:spMkLst>
        </pc:spChg>
        <pc:spChg chg="add del">
          <ac:chgData name="Surbhi Patel" userId="02e65b112e0f5f2b" providerId="LiveId" clId="{E6C05DDC-6D75-43EF-94B1-94A938D853F0}" dt="2022-12-07T01:01:25.037" v="164" actId="26606"/>
          <ac:spMkLst>
            <pc:docMk/>
            <pc:sldMk cId="1253811627" sldId="262"/>
            <ac:spMk id="9" creationId="{471A3572-4543-4883-A749-0458CD8700C2}"/>
          </ac:spMkLst>
        </pc:spChg>
        <pc:spChg chg="add del">
          <ac:chgData name="Surbhi Patel" userId="02e65b112e0f5f2b" providerId="LiveId" clId="{E6C05DDC-6D75-43EF-94B1-94A938D853F0}" dt="2022-12-07T01:01:25.037" v="164" actId="26606"/>
          <ac:spMkLst>
            <pc:docMk/>
            <pc:sldMk cId="1253811627" sldId="262"/>
            <ac:spMk id="11" creationId="{4036AB30-180B-4ED5-A38B-175705419281}"/>
          </ac:spMkLst>
        </pc:spChg>
        <pc:spChg chg="add del">
          <ac:chgData name="Surbhi Patel" userId="02e65b112e0f5f2b" providerId="LiveId" clId="{E6C05DDC-6D75-43EF-94B1-94A938D853F0}" dt="2022-12-07T01:01:25.037" v="164" actId="26606"/>
          <ac:spMkLst>
            <pc:docMk/>
            <pc:sldMk cId="1253811627" sldId="262"/>
            <ac:spMk id="13" creationId="{E00BDB36-26F9-4870-887D-DBEBE42ADE54}"/>
          </ac:spMkLst>
        </pc:spChg>
        <pc:spChg chg="add del">
          <ac:chgData name="Surbhi Patel" userId="02e65b112e0f5f2b" providerId="LiveId" clId="{E6C05DDC-6D75-43EF-94B1-94A938D853F0}" dt="2022-12-07T01:01:25.037" v="164" actId="26606"/>
          <ac:spMkLst>
            <pc:docMk/>
            <pc:sldMk cId="1253811627" sldId="262"/>
            <ac:spMk id="15" creationId="{DC83D935-436B-4F4D-A47B-4FD95E2C1D80}"/>
          </ac:spMkLst>
        </pc:spChg>
        <pc:spChg chg="add del">
          <ac:chgData name="Surbhi Patel" userId="02e65b112e0f5f2b" providerId="LiveId" clId="{E6C05DDC-6D75-43EF-94B1-94A938D853F0}" dt="2022-12-07T01:01:28.680" v="166" actId="26606"/>
          <ac:spMkLst>
            <pc:docMk/>
            <pc:sldMk cId="1253811627" sldId="262"/>
            <ac:spMk id="17" creationId="{471A3572-4543-4883-A749-0458CD8700C2}"/>
          </ac:spMkLst>
        </pc:spChg>
        <pc:spChg chg="add del">
          <ac:chgData name="Surbhi Patel" userId="02e65b112e0f5f2b" providerId="LiveId" clId="{E6C05DDC-6D75-43EF-94B1-94A938D853F0}" dt="2022-12-07T01:01:28.680" v="166" actId="26606"/>
          <ac:spMkLst>
            <pc:docMk/>
            <pc:sldMk cId="1253811627" sldId="262"/>
            <ac:spMk id="18" creationId="{4036AB30-180B-4ED5-A38B-175705419281}"/>
          </ac:spMkLst>
        </pc:spChg>
        <pc:spChg chg="add del">
          <ac:chgData name="Surbhi Patel" userId="02e65b112e0f5f2b" providerId="LiveId" clId="{E6C05DDC-6D75-43EF-94B1-94A938D853F0}" dt="2022-12-07T01:01:28.680" v="166" actId="26606"/>
          <ac:spMkLst>
            <pc:docMk/>
            <pc:sldMk cId="1253811627" sldId="262"/>
            <ac:spMk id="19" creationId="{E00BDB36-26F9-4870-887D-DBEBE42ADE54}"/>
          </ac:spMkLst>
        </pc:spChg>
        <pc:spChg chg="add del">
          <ac:chgData name="Surbhi Patel" userId="02e65b112e0f5f2b" providerId="LiveId" clId="{E6C05DDC-6D75-43EF-94B1-94A938D853F0}" dt="2022-12-07T01:01:28.680" v="166" actId="26606"/>
          <ac:spMkLst>
            <pc:docMk/>
            <pc:sldMk cId="1253811627" sldId="262"/>
            <ac:spMk id="20" creationId="{DC83D935-436B-4F4D-A47B-4FD95E2C1D80}"/>
          </ac:spMkLst>
        </pc:spChg>
        <pc:spChg chg="add del">
          <ac:chgData name="Surbhi Patel" userId="02e65b112e0f5f2b" providerId="LiveId" clId="{E6C05DDC-6D75-43EF-94B1-94A938D853F0}" dt="2022-12-07T01:01:38.850" v="168" actId="26606"/>
          <ac:spMkLst>
            <pc:docMk/>
            <pc:sldMk cId="1253811627" sldId="262"/>
            <ac:spMk id="23" creationId="{03AE087C-11E2-4305-9282-D7F122FE726E}"/>
          </ac:spMkLst>
        </pc:spChg>
        <pc:spChg chg="add del">
          <ac:chgData name="Surbhi Patel" userId="02e65b112e0f5f2b" providerId="LiveId" clId="{E6C05DDC-6D75-43EF-94B1-94A938D853F0}" dt="2022-12-07T01:01:38.850" v="168" actId="26606"/>
          <ac:spMkLst>
            <pc:docMk/>
            <pc:sldMk cId="1253811627" sldId="262"/>
            <ac:spMk id="25" creationId="{5B78DF86-3D83-557B-CA75-C472E9702CED}"/>
          </ac:spMkLst>
        </pc:spChg>
        <pc:grpChg chg="add del">
          <ac:chgData name="Surbhi Patel" userId="02e65b112e0f5f2b" providerId="LiveId" clId="{E6C05DDC-6D75-43EF-94B1-94A938D853F0}" dt="2022-12-07T01:01:38.850" v="168" actId="26606"/>
          <ac:grpSpMkLst>
            <pc:docMk/>
            <pc:sldMk cId="1253811627" sldId="262"/>
            <ac:grpSpMk id="26" creationId="{6ACF365D-F104-414F-93C3-D9F568808E0D}"/>
          </ac:grpSpMkLst>
        </pc:grpChg>
        <pc:graphicFrameChg chg="add del">
          <ac:chgData name="Surbhi Patel" userId="02e65b112e0f5f2b" providerId="LiveId" clId="{E6C05DDC-6D75-43EF-94B1-94A938D853F0}" dt="2022-12-07T01:01:25.037" v="164" actId="26606"/>
          <ac:graphicFrameMkLst>
            <pc:docMk/>
            <pc:sldMk cId="1253811627" sldId="262"/>
            <ac:graphicFrameMk id="5" creationId="{BB2F8825-6D6C-395A-E03E-2757F333678F}"/>
          </ac:graphicFrameMkLst>
        </pc:graphicFrameChg>
        <pc:graphicFrameChg chg="add del">
          <ac:chgData name="Surbhi Patel" userId="02e65b112e0f5f2b" providerId="LiveId" clId="{E6C05DDC-6D75-43EF-94B1-94A938D853F0}" dt="2022-12-07T01:01:28.680" v="166" actId="26606"/>
          <ac:graphicFrameMkLst>
            <pc:docMk/>
            <pc:sldMk cId="1253811627" sldId="262"/>
            <ac:graphicFrameMk id="21" creationId="{67E4D553-7536-D301-A637-D6E56D3809C8}"/>
          </ac:graphicFrameMkLst>
        </pc:graphicFrameChg>
        <pc:picChg chg="add del">
          <ac:chgData name="Surbhi Patel" userId="02e65b112e0f5f2b" providerId="LiveId" clId="{E6C05DDC-6D75-43EF-94B1-94A938D853F0}" dt="2022-12-07T01:01:38.850" v="168" actId="26606"/>
          <ac:picMkLst>
            <pc:docMk/>
            <pc:sldMk cId="1253811627" sldId="262"/>
            <ac:picMk id="24" creationId="{9E265825-8909-F5D7-8B25-991A155C4EEB}"/>
          </ac:picMkLst>
        </pc:picChg>
      </pc:sldChg>
      <pc:sldChg chg="addSp delSp modSp mod setBg">
        <pc:chgData name="Surbhi Patel" userId="02e65b112e0f5f2b" providerId="LiveId" clId="{E6C05DDC-6D75-43EF-94B1-94A938D853F0}" dt="2022-12-07T01:04:31.171" v="195" actId="1076"/>
        <pc:sldMkLst>
          <pc:docMk/>
          <pc:sldMk cId="172177821" sldId="263"/>
        </pc:sldMkLst>
        <pc:spChg chg="mod">
          <ac:chgData name="Surbhi Patel" userId="02e65b112e0f5f2b" providerId="LiveId" clId="{E6C05DDC-6D75-43EF-94B1-94A938D853F0}" dt="2022-12-07T01:03:46.270" v="187" actId="26606"/>
          <ac:spMkLst>
            <pc:docMk/>
            <pc:sldMk cId="172177821" sldId="263"/>
            <ac:spMk id="2" creationId="{6BCE764E-D91A-5B8E-4E1E-B52E16C4F404}"/>
          </ac:spMkLst>
        </pc:spChg>
        <pc:spChg chg="del">
          <ac:chgData name="Surbhi Patel" userId="02e65b112e0f5f2b" providerId="LiveId" clId="{E6C05DDC-6D75-43EF-94B1-94A938D853F0}" dt="2022-12-07T00:58:39.654" v="104"/>
          <ac:spMkLst>
            <pc:docMk/>
            <pc:sldMk cId="172177821" sldId="263"/>
            <ac:spMk id="3" creationId="{B861797E-70FB-BBF9-C121-72EF315D8FE9}"/>
          </ac:spMkLst>
        </pc:spChg>
        <pc:spChg chg="add mod">
          <ac:chgData name="Surbhi Patel" userId="02e65b112e0f5f2b" providerId="LiveId" clId="{E6C05DDC-6D75-43EF-94B1-94A938D853F0}" dt="2022-12-07T01:03:46.270" v="187" actId="26606"/>
          <ac:spMkLst>
            <pc:docMk/>
            <pc:sldMk cId="172177821" sldId="263"/>
            <ac:spMk id="8" creationId="{13F6C469-6C55-0091-51AE-48C0361CB04A}"/>
          </ac:spMkLst>
        </pc:spChg>
        <pc:spChg chg="add del">
          <ac:chgData name="Surbhi Patel" userId="02e65b112e0f5f2b" providerId="LiveId" clId="{E6C05DDC-6D75-43EF-94B1-94A938D853F0}" dt="2022-12-07T01:04:09.956" v="190" actId="26606"/>
          <ac:spMkLst>
            <pc:docMk/>
            <pc:sldMk cId="172177821" sldId="263"/>
            <ac:spMk id="13" creationId="{FAFB3478-4AEC-431E-93B2-1593839C16DA}"/>
          </ac:spMkLst>
        </pc:spChg>
        <pc:spChg chg="add del">
          <ac:chgData name="Surbhi Patel" userId="02e65b112e0f5f2b" providerId="LiveId" clId="{E6C05DDC-6D75-43EF-94B1-94A938D853F0}" dt="2022-12-07T01:04:09.956" v="190" actId="26606"/>
          <ac:spMkLst>
            <pc:docMk/>
            <pc:sldMk cId="172177821" sldId="263"/>
            <ac:spMk id="15" creationId="{A8A68745-355E-4D81-AA5F-942C71082A1E}"/>
          </ac:spMkLst>
        </pc:spChg>
        <pc:spChg chg="add del">
          <ac:chgData name="Surbhi Patel" userId="02e65b112e0f5f2b" providerId="LiveId" clId="{E6C05DDC-6D75-43EF-94B1-94A938D853F0}" dt="2022-12-07T01:04:09.956" v="190" actId="26606"/>
          <ac:spMkLst>
            <pc:docMk/>
            <pc:sldMk cId="172177821" sldId="263"/>
            <ac:spMk id="17" creationId="{61D32E23-CD34-4C85-8167-14669FD3E0CA}"/>
          </ac:spMkLst>
        </pc:spChg>
        <pc:spChg chg="add del">
          <ac:chgData name="Surbhi Patel" userId="02e65b112e0f5f2b" providerId="LiveId" clId="{E6C05DDC-6D75-43EF-94B1-94A938D853F0}" dt="2022-12-07T01:04:09.956" v="190" actId="26606"/>
          <ac:spMkLst>
            <pc:docMk/>
            <pc:sldMk cId="172177821" sldId="263"/>
            <ac:spMk id="19" creationId="{2E922E9E-A29B-4164-A634-B718A43369CA}"/>
          </ac:spMkLst>
        </pc:spChg>
        <pc:spChg chg="add">
          <ac:chgData name="Surbhi Patel" userId="02e65b112e0f5f2b" providerId="LiveId" clId="{E6C05DDC-6D75-43EF-94B1-94A938D853F0}" dt="2022-12-07T01:04:09.956" v="190" actId="26606"/>
          <ac:spMkLst>
            <pc:docMk/>
            <pc:sldMk cId="172177821" sldId="263"/>
            <ac:spMk id="24" creationId="{FAFB3478-4AEC-431E-93B2-1593839C16DA}"/>
          </ac:spMkLst>
        </pc:spChg>
        <pc:spChg chg="add">
          <ac:chgData name="Surbhi Patel" userId="02e65b112e0f5f2b" providerId="LiveId" clId="{E6C05DDC-6D75-43EF-94B1-94A938D853F0}" dt="2022-12-07T01:04:09.956" v="190" actId="26606"/>
          <ac:spMkLst>
            <pc:docMk/>
            <pc:sldMk cId="172177821" sldId="263"/>
            <ac:spMk id="26" creationId="{A8A68745-355E-4D81-AA5F-942C71082A1E}"/>
          </ac:spMkLst>
        </pc:spChg>
        <pc:spChg chg="add">
          <ac:chgData name="Surbhi Patel" userId="02e65b112e0f5f2b" providerId="LiveId" clId="{E6C05DDC-6D75-43EF-94B1-94A938D853F0}" dt="2022-12-07T01:04:09.956" v="190" actId="26606"/>
          <ac:spMkLst>
            <pc:docMk/>
            <pc:sldMk cId="172177821" sldId="263"/>
            <ac:spMk id="28" creationId="{9A450B93-9615-4854-BEA5-4A85DF5CD68C}"/>
          </ac:spMkLst>
        </pc:spChg>
        <pc:spChg chg="add">
          <ac:chgData name="Surbhi Patel" userId="02e65b112e0f5f2b" providerId="LiveId" clId="{E6C05DDC-6D75-43EF-94B1-94A938D853F0}" dt="2022-12-07T01:04:09.956" v="190" actId="26606"/>
          <ac:spMkLst>
            <pc:docMk/>
            <pc:sldMk cId="172177821" sldId="263"/>
            <ac:spMk id="30" creationId="{2E922E9E-A29B-4164-A634-B718A43369CA}"/>
          </ac:spMkLst>
        </pc:spChg>
        <pc:picChg chg="add del mod">
          <ac:chgData name="Surbhi Patel" userId="02e65b112e0f5f2b" providerId="LiveId" clId="{E6C05DDC-6D75-43EF-94B1-94A938D853F0}" dt="2022-12-07T01:02:43.038" v="170" actId="478"/>
          <ac:picMkLst>
            <pc:docMk/>
            <pc:sldMk cId="172177821" sldId="263"/>
            <ac:picMk id="4" creationId="{F83867FA-1DE6-B69E-9B76-56A8F92A46B3}"/>
          </ac:picMkLst>
        </pc:picChg>
        <pc:picChg chg="add mod ord">
          <ac:chgData name="Surbhi Patel" userId="02e65b112e0f5f2b" providerId="LiveId" clId="{E6C05DDC-6D75-43EF-94B1-94A938D853F0}" dt="2022-12-07T01:04:31.171" v="195" actId="1076"/>
          <ac:picMkLst>
            <pc:docMk/>
            <pc:sldMk cId="172177821" sldId="263"/>
            <ac:picMk id="6" creationId="{03B8EA79-AD14-FBEC-AADD-A90CCC15AB83}"/>
          </ac:picMkLst>
        </pc:picChg>
      </pc:sldChg>
      <pc:sldChg chg="addSp delSp modSp mod setBg">
        <pc:chgData name="Surbhi Patel" userId="02e65b112e0f5f2b" providerId="LiveId" clId="{E6C05DDC-6D75-43EF-94B1-94A938D853F0}" dt="2022-12-07T01:06:16.022" v="225" actId="14100"/>
        <pc:sldMkLst>
          <pc:docMk/>
          <pc:sldMk cId="3229032800" sldId="264"/>
        </pc:sldMkLst>
        <pc:spChg chg="mod">
          <ac:chgData name="Surbhi Patel" userId="02e65b112e0f5f2b" providerId="LiveId" clId="{E6C05DDC-6D75-43EF-94B1-94A938D853F0}" dt="2022-12-07T01:05:54.257" v="220" actId="26606"/>
          <ac:spMkLst>
            <pc:docMk/>
            <pc:sldMk cId="3229032800" sldId="264"/>
            <ac:spMk id="2" creationId="{EE238DC4-0D81-8F67-4E5E-9B318EA0ED91}"/>
          </ac:spMkLst>
        </pc:spChg>
        <pc:spChg chg="del">
          <ac:chgData name="Surbhi Patel" userId="02e65b112e0f5f2b" providerId="LiveId" clId="{E6C05DDC-6D75-43EF-94B1-94A938D853F0}" dt="2022-12-07T01:04:58.804" v="210"/>
          <ac:spMkLst>
            <pc:docMk/>
            <pc:sldMk cId="3229032800" sldId="264"/>
            <ac:spMk id="3" creationId="{4C58F8DF-6E29-74F6-4F17-91B073E90ABB}"/>
          </ac:spMkLst>
        </pc:spChg>
        <pc:spChg chg="add mod">
          <ac:chgData name="Surbhi Patel" userId="02e65b112e0f5f2b" providerId="LiveId" clId="{E6C05DDC-6D75-43EF-94B1-94A938D853F0}" dt="2022-12-07T01:05:54.257" v="220" actId="26606"/>
          <ac:spMkLst>
            <pc:docMk/>
            <pc:sldMk cId="3229032800" sldId="264"/>
            <ac:spMk id="5" creationId="{5E06C222-90C3-ECF6-1D1D-E881D4C537AE}"/>
          </ac:spMkLst>
        </pc:spChg>
        <pc:spChg chg="add">
          <ac:chgData name="Surbhi Patel" userId="02e65b112e0f5f2b" providerId="LiveId" clId="{E6C05DDC-6D75-43EF-94B1-94A938D853F0}" dt="2022-12-07T01:05:54.257" v="220" actId="26606"/>
          <ac:spMkLst>
            <pc:docMk/>
            <pc:sldMk cId="3229032800" sldId="264"/>
            <ac:spMk id="10" creationId="{FAFB3478-4AEC-431E-93B2-1593839C16DA}"/>
          </ac:spMkLst>
        </pc:spChg>
        <pc:spChg chg="add">
          <ac:chgData name="Surbhi Patel" userId="02e65b112e0f5f2b" providerId="LiveId" clId="{E6C05DDC-6D75-43EF-94B1-94A938D853F0}" dt="2022-12-07T01:05:54.257" v="220" actId="26606"/>
          <ac:spMkLst>
            <pc:docMk/>
            <pc:sldMk cId="3229032800" sldId="264"/>
            <ac:spMk id="12" creationId="{A8A68745-355E-4D81-AA5F-942C71082A1E}"/>
          </ac:spMkLst>
        </pc:spChg>
        <pc:spChg chg="add">
          <ac:chgData name="Surbhi Patel" userId="02e65b112e0f5f2b" providerId="LiveId" clId="{E6C05DDC-6D75-43EF-94B1-94A938D853F0}" dt="2022-12-07T01:05:54.257" v="220" actId="26606"/>
          <ac:spMkLst>
            <pc:docMk/>
            <pc:sldMk cId="3229032800" sldId="264"/>
            <ac:spMk id="14" creationId="{9A450B93-9615-4854-BEA5-4A85DF5CD68C}"/>
          </ac:spMkLst>
        </pc:spChg>
        <pc:spChg chg="add">
          <ac:chgData name="Surbhi Patel" userId="02e65b112e0f5f2b" providerId="LiveId" clId="{E6C05DDC-6D75-43EF-94B1-94A938D853F0}" dt="2022-12-07T01:05:54.257" v="220" actId="26606"/>
          <ac:spMkLst>
            <pc:docMk/>
            <pc:sldMk cId="3229032800" sldId="264"/>
            <ac:spMk id="16" creationId="{2E922E9E-A29B-4164-A634-B718A43369CA}"/>
          </ac:spMkLst>
        </pc:spChg>
        <pc:picChg chg="add mod ord">
          <ac:chgData name="Surbhi Patel" userId="02e65b112e0f5f2b" providerId="LiveId" clId="{E6C05DDC-6D75-43EF-94B1-94A938D853F0}" dt="2022-12-07T01:06:16.022" v="225" actId="14100"/>
          <ac:picMkLst>
            <pc:docMk/>
            <pc:sldMk cId="3229032800" sldId="264"/>
            <ac:picMk id="4" creationId="{5706FCAB-1139-7231-54C1-0FDFCE61AD4C}"/>
          </ac:picMkLst>
        </pc:picChg>
      </pc:sldChg>
      <pc:sldChg chg="addSp modSp mod">
        <pc:chgData name="Surbhi Patel" userId="02e65b112e0f5f2b" providerId="LiveId" clId="{E6C05DDC-6D75-43EF-94B1-94A938D853F0}" dt="2022-12-07T01:13:23.573" v="553" actId="14100"/>
        <pc:sldMkLst>
          <pc:docMk/>
          <pc:sldMk cId="1985188690" sldId="265"/>
        </pc:sldMkLst>
        <pc:spChg chg="mod">
          <ac:chgData name="Surbhi Patel" userId="02e65b112e0f5f2b" providerId="LiveId" clId="{E6C05DDC-6D75-43EF-94B1-94A938D853F0}" dt="2022-12-07T01:07:01.690" v="238" actId="20577"/>
          <ac:spMkLst>
            <pc:docMk/>
            <pc:sldMk cId="1985188690" sldId="265"/>
            <ac:spMk id="2" creationId="{3B0F26DD-316E-4480-F55A-54AE11D242BB}"/>
          </ac:spMkLst>
        </pc:spChg>
        <pc:spChg chg="mod">
          <ac:chgData name="Surbhi Patel" userId="02e65b112e0f5f2b" providerId="LiveId" clId="{E6C05DDC-6D75-43EF-94B1-94A938D853F0}" dt="2022-12-07T01:13:14.343" v="551" actId="14100"/>
          <ac:spMkLst>
            <pc:docMk/>
            <pc:sldMk cId="1985188690" sldId="265"/>
            <ac:spMk id="3" creationId="{13D75058-5BD3-699C-33FB-3EF34E9A73C0}"/>
          </ac:spMkLst>
        </pc:spChg>
        <pc:picChg chg="add mod">
          <ac:chgData name="Surbhi Patel" userId="02e65b112e0f5f2b" providerId="LiveId" clId="{E6C05DDC-6D75-43EF-94B1-94A938D853F0}" dt="2022-12-07T01:13:23.573" v="553" actId="14100"/>
          <ac:picMkLst>
            <pc:docMk/>
            <pc:sldMk cId="1985188690" sldId="265"/>
            <ac:picMk id="4" creationId="{D2B13EDC-E0DF-DE88-BDF7-215D93F5B9B3}"/>
          </ac:picMkLst>
        </pc:picChg>
      </pc:sldChg>
      <pc:sldChg chg="addSp delSp modSp mod">
        <pc:chgData name="Surbhi Patel" userId="02e65b112e0f5f2b" providerId="LiveId" clId="{E6C05DDC-6D75-43EF-94B1-94A938D853F0}" dt="2022-12-07T01:17:47.701" v="741" actId="20577"/>
        <pc:sldMkLst>
          <pc:docMk/>
          <pc:sldMk cId="4202205347" sldId="266"/>
        </pc:sldMkLst>
        <pc:spChg chg="mod">
          <ac:chgData name="Surbhi Patel" userId="02e65b112e0f5f2b" providerId="LiveId" clId="{E6C05DDC-6D75-43EF-94B1-94A938D853F0}" dt="2022-12-07T01:15:10.955" v="570" actId="27636"/>
          <ac:spMkLst>
            <pc:docMk/>
            <pc:sldMk cId="4202205347" sldId="266"/>
            <ac:spMk id="2" creationId="{95C8A62E-5D5C-00D5-45D8-CF5D2C7BF43A}"/>
          </ac:spMkLst>
        </pc:spChg>
        <pc:spChg chg="del">
          <ac:chgData name="Surbhi Patel" userId="02e65b112e0f5f2b" providerId="LiveId" clId="{E6C05DDC-6D75-43EF-94B1-94A938D853F0}" dt="2022-12-07T01:15:03.519" v="567" actId="22"/>
          <ac:spMkLst>
            <pc:docMk/>
            <pc:sldMk cId="4202205347" sldId="266"/>
            <ac:spMk id="3" creationId="{D27ACD45-B383-C332-55E7-3049CC2AD86A}"/>
          </ac:spMkLst>
        </pc:spChg>
        <pc:spChg chg="add mod">
          <ac:chgData name="Surbhi Patel" userId="02e65b112e0f5f2b" providerId="LiveId" clId="{E6C05DDC-6D75-43EF-94B1-94A938D853F0}" dt="2022-12-07T01:17:47.701" v="741" actId="20577"/>
          <ac:spMkLst>
            <pc:docMk/>
            <pc:sldMk cId="4202205347" sldId="266"/>
            <ac:spMk id="6" creationId="{426385DF-891D-67DD-2EBC-A8279B8E8EC8}"/>
          </ac:spMkLst>
        </pc:spChg>
        <pc:picChg chg="add mod ord">
          <ac:chgData name="Surbhi Patel" userId="02e65b112e0f5f2b" providerId="LiveId" clId="{E6C05DDC-6D75-43EF-94B1-94A938D853F0}" dt="2022-12-07T01:16:05.289" v="576" actId="14100"/>
          <ac:picMkLst>
            <pc:docMk/>
            <pc:sldMk cId="4202205347" sldId="266"/>
            <ac:picMk id="5" creationId="{2A2D852D-3D81-DDD7-F9C3-B6F09DD3D219}"/>
          </ac:picMkLst>
        </pc:picChg>
      </pc:sldChg>
      <pc:sldChg chg="addSp modSp mod">
        <pc:chgData name="Surbhi Patel" userId="02e65b112e0f5f2b" providerId="LiveId" clId="{E6C05DDC-6D75-43EF-94B1-94A938D853F0}" dt="2022-12-07T01:25:57.873" v="1047" actId="20577"/>
        <pc:sldMkLst>
          <pc:docMk/>
          <pc:sldMk cId="200696814" sldId="267"/>
        </pc:sldMkLst>
        <pc:spChg chg="mod">
          <ac:chgData name="Surbhi Patel" userId="02e65b112e0f5f2b" providerId="LiveId" clId="{E6C05DDC-6D75-43EF-94B1-94A938D853F0}" dt="2022-12-07T01:23:15.771" v="754" actId="20577"/>
          <ac:spMkLst>
            <pc:docMk/>
            <pc:sldMk cId="200696814" sldId="267"/>
            <ac:spMk id="2" creationId="{D52AE276-83CE-46AE-C5D9-D05201F32316}"/>
          </ac:spMkLst>
        </pc:spChg>
        <pc:spChg chg="mod">
          <ac:chgData name="Surbhi Patel" userId="02e65b112e0f5f2b" providerId="LiveId" clId="{E6C05DDC-6D75-43EF-94B1-94A938D853F0}" dt="2022-12-07T01:25:57.873" v="1047" actId="20577"/>
          <ac:spMkLst>
            <pc:docMk/>
            <pc:sldMk cId="200696814" sldId="267"/>
            <ac:spMk id="3" creationId="{9D1EB125-2893-5EE2-8CAA-E00B01EBD31A}"/>
          </ac:spMkLst>
        </pc:spChg>
        <pc:picChg chg="add mod">
          <ac:chgData name="Surbhi Patel" userId="02e65b112e0f5f2b" providerId="LiveId" clId="{E6C05DDC-6D75-43EF-94B1-94A938D853F0}" dt="2022-12-07T01:23:46.464" v="768" actId="14100"/>
          <ac:picMkLst>
            <pc:docMk/>
            <pc:sldMk cId="200696814" sldId="267"/>
            <ac:picMk id="5" creationId="{994E7707-684A-DE05-858E-A48EEB4E3B98}"/>
          </ac:picMkLst>
        </pc:picChg>
      </pc:sldChg>
      <pc:sldChg chg="addSp modSp mod">
        <pc:chgData name="Surbhi Patel" userId="02e65b112e0f5f2b" providerId="LiveId" clId="{E6C05DDC-6D75-43EF-94B1-94A938D853F0}" dt="2022-12-07T01:31:29.416" v="1462" actId="20577"/>
        <pc:sldMkLst>
          <pc:docMk/>
          <pc:sldMk cId="1590378629" sldId="268"/>
        </pc:sldMkLst>
        <pc:spChg chg="mod">
          <ac:chgData name="Surbhi Patel" userId="02e65b112e0f5f2b" providerId="LiveId" clId="{E6C05DDC-6D75-43EF-94B1-94A938D853F0}" dt="2022-12-07T01:28:21.033" v="1073" actId="27636"/>
          <ac:spMkLst>
            <pc:docMk/>
            <pc:sldMk cId="1590378629" sldId="268"/>
            <ac:spMk id="2" creationId="{C99583B6-69D7-86CA-2AF4-4494A42F4E62}"/>
          </ac:spMkLst>
        </pc:spChg>
        <pc:spChg chg="mod">
          <ac:chgData name="Surbhi Patel" userId="02e65b112e0f5f2b" providerId="LiveId" clId="{E6C05DDC-6D75-43EF-94B1-94A938D853F0}" dt="2022-12-07T01:31:29.416" v="1462" actId="20577"/>
          <ac:spMkLst>
            <pc:docMk/>
            <pc:sldMk cId="1590378629" sldId="268"/>
            <ac:spMk id="3" creationId="{5D8BE2BD-E38C-2F27-0CA1-CAA944119567}"/>
          </ac:spMkLst>
        </pc:spChg>
        <pc:picChg chg="add mod">
          <ac:chgData name="Surbhi Patel" userId="02e65b112e0f5f2b" providerId="LiveId" clId="{E6C05DDC-6D75-43EF-94B1-94A938D853F0}" dt="2022-12-07T01:28:30.283" v="1075" actId="14100"/>
          <ac:picMkLst>
            <pc:docMk/>
            <pc:sldMk cId="1590378629" sldId="268"/>
            <ac:picMk id="5" creationId="{381CCF27-8138-C52B-1B98-E725178D0803}"/>
          </ac:picMkLst>
        </pc:picChg>
      </pc:sldChg>
      <pc:sldChg chg="addSp delSp modSp new mod">
        <pc:chgData name="Surbhi Patel" userId="02e65b112e0f5f2b" providerId="LiveId" clId="{E6C05DDC-6D75-43EF-94B1-94A938D853F0}" dt="2022-12-07T02:45:46.726" v="1505" actId="14100"/>
        <pc:sldMkLst>
          <pc:docMk/>
          <pc:sldMk cId="60972715" sldId="269"/>
        </pc:sldMkLst>
        <pc:spChg chg="mod">
          <ac:chgData name="Surbhi Patel" userId="02e65b112e0f5f2b" providerId="LiveId" clId="{E6C05DDC-6D75-43EF-94B1-94A938D853F0}" dt="2022-12-07T02:40:18.757" v="1488" actId="27636"/>
          <ac:spMkLst>
            <pc:docMk/>
            <pc:sldMk cId="60972715" sldId="269"/>
            <ac:spMk id="2" creationId="{C2A765DC-ED62-AFB1-5A9D-18F729C26647}"/>
          </ac:spMkLst>
        </pc:spChg>
        <pc:spChg chg="del">
          <ac:chgData name="Surbhi Patel" userId="02e65b112e0f5f2b" providerId="LiveId" clId="{E6C05DDC-6D75-43EF-94B1-94A938D853F0}" dt="2022-12-07T02:42:23.591" v="1489" actId="22"/>
          <ac:spMkLst>
            <pc:docMk/>
            <pc:sldMk cId="60972715" sldId="269"/>
            <ac:spMk id="3" creationId="{3A2A2ADE-F859-813B-1D98-DDDDF2EC6426}"/>
          </ac:spMkLst>
        </pc:spChg>
        <pc:graphicFrameChg chg="add del mod">
          <ac:chgData name="Surbhi Patel" userId="02e65b112e0f5f2b" providerId="LiveId" clId="{E6C05DDC-6D75-43EF-94B1-94A938D853F0}" dt="2022-12-07T02:43:02.235" v="1494" actId="478"/>
          <ac:graphicFrameMkLst>
            <pc:docMk/>
            <pc:sldMk cId="60972715" sldId="269"/>
            <ac:graphicFrameMk id="6" creationId="{3106B48C-5542-4891-84E7-A73EE5DCD318}"/>
          </ac:graphicFrameMkLst>
        </pc:graphicFrameChg>
        <pc:picChg chg="add mod ord">
          <ac:chgData name="Surbhi Patel" userId="02e65b112e0f5f2b" providerId="LiveId" clId="{E6C05DDC-6D75-43EF-94B1-94A938D853F0}" dt="2022-12-07T02:42:39.729" v="1492" actId="14100"/>
          <ac:picMkLst>
            <pc:docMk/>
            <pc:sldMk cId="60972715" sldId="269"/>
            <ac:picMk id="5" creationId="{C67BFFC6-7513-D3CF-7F02-925A25FAE372}"/>
          </ac:picMkLst>
        </pc:picChg>
        <pc:picChg chg="add mod">
          <ac:chgData name="Surbhi Patel" userId="02e65b112e0f5f2b" providerId="LiveId" clId="{E6C05DDC-6D75-43EF-94B1-94A938D853F0}" dt="2022-12-07T02:43:36.985" v="1496" actId="1076"/>
          <ac:picMkLst>
            <pc:docMk/>
            <pc:sldMk cId="60972715" sldId="269"/>
            <ac:picMk id="8" creationId="{C7BABB89-F47E-B7FF-9063-D9AE2D249346}"/>
          </ac:picMkLst>
        </pc:picChg>
        <pc:picChg chg="add mod">
          <ac:chgData name="Surbhi Patel" userId="02e65b112e0f5f2b" providerId="LiveId" clId="{E6C05DDC-6D75-43EF-94B1-94A938D853F0}" dt="2022-12-07T02:45:23.988" v="1500" actId="1076"/>
          <ac:picMkLst>
            <pc:docMk/>
            <pc:sldMk cId="60972715" sldId="269"/>
            <ac:picMk id="10" creationId="{CD0F84AD-F461-2A6F-BC83-F7DB2E156A46}"/>
          </ac:picMkLst>
        </pc:picChg>
        <pc:picChg chg="add mod">
          <ac:chgData name="Surbhi Patel" userId="02e65b112e0f5f2b" providerId="LiveId" clId="{E6C05DDC-6D75-43EF-94B1-94A938D853F0}" dt="2022-12-07T02:45:46.726" v="1505" actId="14100"/>
          <ac:picMkLst>
            <pc:docMk/>
            <pc:sldMk cId="60972715" sldId="269"/>
            <ac:picMk id="12" creationId="{5EC195D9-B0E0-B6E0-C668-5C1F1A936B21}"/>
          </ac:picMkLst>
        </pc:picChg>
      </pc:sldChg>
      <pc:sldChg chg="delSp modSp new mod">
        <pc:chgData name="Surbhi Patel" userId="02e65b112e0f5f2b" providerId="LiveId" clId="{E6C05DDC-6D75-43EF-94B1-94A938D853F0}" dt="2022-12-07T02:55:47.644" v="1858" actId="27636"/>
        <pc:sldMkLst>
          <pc:docMk/>
          <pc:sldMk cId="1015576748" sldId="270"/>
        </pc:sldMkLst>
        <pc:spChg chg="del">
          <ac:chgData name="Surbhi Patel" userId="02e65b112e0f5f2b" providerId="LiveId" clId="{E6C05DDC-6D75-43EF-94B1-94A938D853F0}" dt="2022-12-07T02:46:00.616" v="1506" actId="478"/>
          <ac:spMkLst>
            <pc:docMk/>
            <pc:sldMk cId="1015576748" sldId="270"/>
            <ac:spMk id="2" creationId="{F7792776-8C75-B982-7977-E94F767AFCA6}"/>
          </ac:spMkLst>
        </pc:spChg>
        <pc:spChg chg="mod">
          <ac:chgData name="Surbhi Patel" userId="02e65b112e0f5f2b" providerId="LiveId" clId="{E6C05DDC-6D75-43EF-94B1-94A938D853F0}" dt="2022-12-07T02:55:47.644" v="1858" actId="27636"/>
          <ac:spMkLst>
            <pc:docMk/>
            <pc:sldMk cId="1015576748" sldId="270"/>
            <ac:spMk id="3" creationId="{D896EA69-8C66-3DE8-AB98-DF6E7FAED889}"/>
          </ac:spMkLst>
        </pc:spChg>
      </pc:sldChg>
      <pc:sldChg chg="addSp delSp modSp new mod">
        <pc:chgData name="Surbhi Patel" userId="02e65b112e0f5f2b" providerId="LiveId" clId="{E6C05DDC-6D75-43EF-94B1-94A938D853F0}" dt="2022-12-07T03:00:22.417" v="1894" actId="1076"/>
        <pc:sldMkLst>
          <pc:docMk/>
          <pc:sldMk cId="2955313167" sldId="271"/>
        </pc:sldMkLst>
        <pc:spChg chg="mod">
          <ac:chgData name="Surbhi Patel" userId="02e65b112e0f5f2b" providerId="LiveId" clId="{E6C05DDC-6D75-43EF-94B1-94A938D853F0}" dt="2022-12-07T02:56:51.821" v="1876" actId="27636"/>
          <ac:spMkLst>
            <pc:docMk/>
            <pc:sldMk cId="2955313167" sldId="271"/>
            <ac:spMk id="2" creationId="{69AA2E81-3263-360A-0D4B-B3B03D3ECD02}"/>
          </ac:spMkLst>
        </pc:spChg>
        <pc:spChg chg="del">
          <ac:chgData name="Surbhi Patel" userId="02e65b112e0f5f2b" providerId="LiveId" clId="{E6C05DDC-6D75-43EF-94B1-94A938D853F0}" dt="2022-12-07T02:57:33.952" v="1877" actId="22"/>
          <ac:spMkLst>
            <pc:docMk/>
            <pc:sldMk cId="2955313167" sldId="271"/>
            <ac:spMk id="3" creationId="{B79303BB-3375-5829-1241-FBA71F84CD9D}"/>
          </ac:spMkLst>
        </pc:spChg>
        <pc:picChg chg="add mod ord">
          <ac:chgData name="Surbhi Patel" userId="02e65b112e0f5f2b" providerId="LiveId" clId="{E6C05DDC-6D75-43EF-94B1-94A938D853F0}" dt="2022-12-07T03:00:16.214" v="1893" actId="14100"/>
          <ac:picMkLst>
            <pc:docMk/>
            <pc:sldMk cId="2955313167" sldId="271"/>
            <ac:picMk id="5" creationId="{DA97C756-6FC9-5E0E-45AF-76FC058EAA56}"/>
          </ac:picMkLst>
        </pc:picChg>
        <pc:picChg chg="add mod">
          <ac:chgData name="Surbhi Patel" userId="02e65b112e0f5f2b" providerId="LiveId" clId="{E6C05DDC-6D75-43EF-94B1-94A938D853F0}" dt="2022-12-07T03:00:22.417" v="1894" actId="1076"/>
          <ac:picMkLst>
            <pc:docMk/>
            <pc:sldMk cId="2955313167" sldId="271"/>
            <ac:picMk id="7" creationId="{83C5D4E5-FBEA-6D55-66AE-317BEDD7D9A2}"/>
          </ac:picMkLst>
        </pc:picChg>
        <pc:picChg chg="add mod">
          <ac:chgData name="Surbhi Patel" userId="02e65b112e0f5f2b" providerId="LiveId" clId="{E6C05DDC-6D75-43EF-94B1-94A938D853F0}" dt="2022-12-07T03:00:03.878" v="1890" actId="14100"/>
          <ac:picMkLst>
            <pc:docMk/>
            <pc:sldMk cId="2955313167" sldId="271"/>
            <ac:picMk id="9" creationId="{BEF5BEF7-DE28-A640-CF18-2B3A5854141B}"/>
          </ac:picMkLst>
        </pc:picChg>
        <pc:picChg chg="add mod">
          <ac:chgData name="Surbhi Patel" userId="02e65b112e0f5f2b" providerId="LiveId" clId="{E6C05DDC-6D75-43EF-94B1-94A938D853F0}" dt="2022-12-07T02:59:52.918" v="1887" actId="1076"/>
          <ac:picMkLst>
            <pc:docMk/>
            <pc:sldMk cId="2955313167" sldId="271"/>
            <ac:picMk id="11" creationId="{08BE333C-F81B-24DC-281C-284280D75434}"/>
          </ac:picMkLst>
        </pc:picChg>
      </pc:sldChg>
      <pc:sldChg chg="modSp new mod">
        <pc:chgData name="Surbhi Patel" userId="02e65b112e0f5f2b" providerId="LiveId" clId="{E6C05DDC-6D75-43EF-94B1-94A938D853F0}" dt="2022-12-07T03:08:17.623" v="2317" actId="255"/>
        <pc:sldMkLst>
          <pc:docMk/>
          <pc:sldMk cId="1313542262" sldId="272"/>
        </pc:sldMkLst>
        <pc:spChg chg="mod">
          <ac:chgData name="Surbhi Patel" userId="02e65b112e0f5f2b" providerId="LiveId" clId="{E6C05DDC-6D75-43EF-94B1-94A938D853F0}" dt="2022-12-07T03:01:53.473" v="1937" actId="20577"/>
          <ac:spMkLst>
            <pc:docMk/>
            <pc:sldMk cId="1313542262" sldId="272"/>
            <ac:spMk id="2" creationId="{256DCD3C-5601-04E8-021F-0C4EDCAAC66F}"/>
          </ac:spMkLst>
        </pc:spChg>
        <pc:spChg chg="mod">
          <ac:chgData name="Surbhi Patel" userId="02e65b112e0f5f2b" providerId="LiveId" clId="{E6C05DDC-6D75-43EF-94B1-94A938D853F0}" dt="2022-12-07T03:08:17.623" v="2317" actId="255"/>
          <ac:spMkLst>
            <pc:docMk/>
            <pc:sldMk cId="1313542262" sldId="272"/>
            <ac:spMk id="3" creationId="{B06ADC69-CAB4-B671-F425-E6E88BA4CA7B}"/>
          </ac:spMkLst>
        </pc:spChg>
      </pc:sldChg>
      <pc:sldChg chg="addSp delSp modSp new del mod setBg">
        <pc:chgData name="Surbhi Patel" userId="02e65b112e0f5f2b" providerId="LiveId" clId="{E6C05DDC-6D75-43EF-94B1-94A938D853F0}" dt="2022-12-07T03:09:41.204" v="2342" actId="2696"/>
        <pc:sldMkLst>
          <pc:docMk/>
          <pc:sldMk cId="240515643" sldId="273"/>
        </pc:sldMkLst>
        <pc:spChg chg="del">
          <ac:chgData name="Surbhi Patel" userId="02e65b112e0f5f2b" providerId="LiveId" clId="{E6C05DDC-6D75-43EF-94B1-94A938D853F0}" dt="2022-12-07T03:08:59.784" v="2328" actId="478"/>
          <ac:spMkLst>
            <pc:docMk/>
            <pc:sldMk cId="240515643" sldId="273"/>
            <ac:spMk id="2" creationId="{9A5C7510-C130-E4A3-DB50-37629CC25CBD}"/>
          </ac:spMkLst>
        </pc:spChg>
        <pc:spChg chg="mod">
          <ac:chgData name="Surbhi Patel" userId="02e65b112e0f5f2b" providerId="LiveId" clId="{E6C05DDC-6D75-43EF-94B1-94A938D853F0}" dt="2022-12-07T03:09:35.155" v="2341" actId="6549"/>
          <ac:spMkLst>
            <pc:docMk/>
            <pc:sldMk cId="240515643" sldId="273"/>
            <ac:spMk id="3" creationId="{F53E3E45-0B68-61C1-738C-55250547DDF4}"/>
          </ac:spMkLst>
        </pc:spChg>
        <pc:spChg chg="add">
          <ac:chgData name="Surbhi Patel" userId="02e65b112e0f5f2b" providerId="LiveId" clId="{E6C05DDC-6D75-43EF-94B1-94A938D853F0}" dt="2022-12-07T03:09:13.734" v="2329" actId="26606"/>
          <ac:spMkLst>
            <pc:docMk/>
            <pc:sldMk cId="240515643" sldId="273"/>
            <ac:spMk id="9" creationId="{03AE087C-11E2-4305-9282-D7F122FE726E}"/>
          </ac:spMkLst>
        </pc:spChg>
        <pc:grpChg chg="add">
          <ac:chgData name="Surbhi Patel" userId="02e65b112e0f5f2b" providerId="LiveId" clId="{E6C05DDC-6D75-43EF-94B1-94A938D853F0}" dt="2022-12-07T03:09:13.734" v="2329" actId="26606"/>
          <ac:grpSpMkLst>
            <pc:docMk/>
            <pc:sldMk cId="240515643" sldId="273"/>
            <ac:grpSpMk id="11" creationId="{7CECCFA5-40A0-4B37-8B7B-D912C28A15C3}"/>
          </ac:grpSpMkLst>
        </pc:grpChg>
        <pc:picChg chg="add">
          <ac:chgData name="Surbhi Patel" userId="02e65b112e0f5f2b" providerId="LiveId" clId="{E6C05DDC-6D75-43EF-94B1-94A938D853F0}" dt="2022-12-07T03:09:13.734" v="2329" actId="26606"/>
          <ac:picMkLst>
            <pc:docMk/>
            <pc:sldMk cId="240515643" sldId="273"/>
            <ac:picMk id="5" creationId="{12B36F3F-0B93-3F4B-970A-11EC0C52A257}"/>
          </ac:picMkLst>
        </pc:picChg>
      </pc:sldChg>
      <pc:sldChg chg="addSp delSp modSp new mod setBg">
        <pc:chgData name="Surbhi Patel" userId="02e65b112e0f5f2b" providerId="LiveId" clId="{E6C05DDC-6D75-43EF-94B1-94A938D853F0}" dt="2022-12-07T03:12:29.881" v="2360" actId="255"/>
        <pc:sldMkLst>
          <pc:docMk/>
          <pc:sldMk cId="2145465742" sldId="273"/>
        </pc:sldMkLst>
        <pc:spChg chg="mod">
          <ac:chgData name="Surbhi Patel" userId="02e65b112e0f5f2b" providerId="LiveId" clId="{E6C05DDC-6D75-43EF-94B1-94A938D853F0}" dt="2022-12-07T03:12:29.881" v="2360" actId="255"/>
          <ac:spMkLst>
            <pc:docMk/>
            <pc:sldMk cId="2145465742" sldId="273"/>
            <ac:spMk id="2" creationId="{36C44FDA-3A70-6C16-491B-3E1B40000588}"/>
          </ac:spMkLst>
        </pc:spChg>
        <pc:spChg chg="del">
          <ac:chgData name="Surbhi Patel" userId="02e65b112e0f5f2b" providerId="LiveId" clId="{E6C05DDC-6D75-43EF-94B1-94A938D853F0}" dt="2022-12-07T03:11:51.500" v="2355"/>
          <ac:spMkLst>
            <pc:docMk/>
            <pc:sldMk cId="2145465742" sldId="273"/>
            <ac:spMk id="3" creationId="{682B80F3-3797-9795-615C-50F8A30D2BFA}"/>
          </ac:spMkLst>
        </pc:spChg>
        <pc:spChg chg="add">
          <ac:chgData name="Surbhi Patel" userId="02e65b112e0f5f2b" providerId="LiveId" clId="{E6C05DDC-6D75-43EF-94B1-94A938D853F0}" dt="2022-12-07T03:11:58.473" v="2356" actId="26606"/>
          <ac:spMkLst>
            <pc:docMk/>
            <pc:sldMk cId="2145465742" sldId="273"/>
            <ac:spMk id="1031" creationId="{0F358BAA-9C8A-4E17-BAD8-32FD6FFEA730}"/>
          </ac:spMkLst>
        </pc:spChg>
        <pc:spChg chg="add">
          <ac:chgData name="Surbhi Patel" userId="02e65b112e0f5f2b" providerId="LiveId" clId="{E6C05DDC-6D75-43EF-94B1-94A938D853F0}" dt="2022-12-07T03:11:58.473" v="2356" actId="26606"/>
          <ac:spMkLst>
            <pc:docMk/>
            <pc:sldMk cId="2145465742" sldId="273"/>
            <ac:spMk id="1033" creationId="{4D6F41A4-BEE3-4935-9371-4ADEA67A22F9}"/>
          </ac:spMkLst>
        </pc:spChg>
        <pc:spChg chg="add">
          <ac:chgData name="Surbhi Patel" userId="02e65b112e0f5f2b" providerId="LiveId" clId="{E6C05DDC-6D75-43EF-94B1-94A938D853F0}" dt="2022-12-07T03:11:58.473" v="2356" actId="26606"/>
          <ac:spMkLst>
            <pc:docMk/>
            <pc:sldMk cId="2145465742" sldId="273"/>
            <ac:spMk id="1042" creationId="{7FE1D329-7CB2-4DF5-B0C0-36DD19EBC66D}"/>
          </ac:spMkLst>
        </pc:spChg>
        <pc:spChg chg="add">
          <ac:chgData name="Surbhi Patel" userId="02e65b112e0f5f2b" providerId="LiveId" clId="{E6C05DDC-6D75-43EF-94B1-94A938D853F0}" dt="2022-12-07T03:11:58.473" v="2356" actId="26606"/>
          <ac:spMkLst>
            <pc:docMk/>
            <pc:sldMk cId="2145465742" sldId="273"/>
            <ac:spMk id="1044" creationId="{06087813-B81F-42C4-A0EA-F9078FB614C4}"/>
          </ac:spMkLst>
        </pc:spChg>
        <pc:spChg chg="add">
          <ac:chgData name="Surbhi Patel" userId="02e65b112e0f5f2b" providerId="LiveId" clId="{E6C05DDC-6D75-43EF-94B1-94A938D853F0}" dt="2022-12-07T03:11:58.473" v="2356" actId="26606"/>
          <ac:spMkLst>
            <pc:docMk/>
            <pc:sldMk cId="2145465742" sldId="273"/>
            <ac:spMk id="1046" creationId="{C4B295A1-75D3-4C3B-82E7-C5CFD80A7EA7}"/>
          </ac:spMkLst>
        </pc:spChg>
        <pc:spChg chg="add">
          <ac:chgData name="Surbhi Patel" userId="02e65b112e0f5f2b" providerId="LiveId" clId="{E6C05DDC-6D75-43EF-94B1-94A938D853F0}" dt="2022-12-07T03:11:58.473" v="2356" actId="26606"/>
          <ac:spMkLst>
            <pc:docMk/>
            <pc:sldMk cId="2145465742" sldId="273"/>
            <ac:spMk id="1055" creationId="{E4B2AF95-7029-4856-9CE4-BBBE8CF805B9}"/>
          </ac:spMkLst>
        </pc:spChg>
        <pc:grpChg chg="add">
          <ac:chgData name="Surbhi Patel" userId="02e65b112e0f5f2b" providerId="LiveId" clId="{E6C05DDC-6D75-43EF-94B1-94A938D853F0}" dt="2022-12-07T03:11:58.473" v="2356" actId="26606"/>
          <ac:grpSpMkLst>
            <pc:docMk/>
            <pc:sldMk cId="2145465742" sldId="273"/>
            <ac:grpSpMk id="1035" creationId="{7726F010-956A-40BC-8A1F-8002DC729B4C}"/>
          </ac:grpSpMkLst>
        </pc:grpChg>
        <pc:grpChg chg="add">
          <ac:chgData name="Surbhi Patel" userId="02e65b112e0f5f2b" providerId="LiveId" clId="{E6C05DDC-6D75-43EF-94B1-94A938D853F0}" dt="2022-12-07T03:11:58.473" v="2356" actId="26606"/>
          <ac:grpSpMkLst>
            <pc:docMk/>
            <pc:sldMk cId="2145465742" sldId="273"/>
            <ac:grpSpMk id="1048" creationId="{ED38D1D7-BA30-4FF3-A0CC-9E90BB966274}"/>
          </ac:grpSpMkLst>
        </pc:grpChg>
        <pc:picChg chg="add mod">
          <ac:chgData name="Surbhi Patel" userId="02e65b112e0f5f2b" providerId="LiveId" clId="{E6C05DDC-6D75-43EF-94B1-94A938D853F0}" dt="2022-12-07T03:12:02.263" v="2358" actId="1076"/>
          <ac:picMkLst>
            <pc:docMk/>
            <pc:sldMk cId="2145465742" sldId="273"/>
            <ac:picMk id="1026" creationId="{9F367504-1F48-17CD-62BF-07F74F7A5136}"/>
          </ac:picMkLst>
        </pc:picChg>
      </pc:sldChg>
      <pc:sldChg chg="new del">
        <pc:chgData name="Surbhi Patel" userId="02e65b112e0f5f2b" providerId="LiveId" clId="{E6C05DDC-6D75-43EF-94B1-94A938D853F0}" dt="2022-12-07T03:10:15.648" v="2344" actId="2696"/>
        <pc:sldMkLst>
          <pc:docMk/>
          <pc:sldMk cId="3957613680"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8F3D5-5FFA-42F7-B98A-AF251083040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8C2A578-5545-4AFF-94EA-0F12413852E8}">
      <dgm:prSet/>
      <dgm:spPr/>
      <dgm:t>
        <a:bodyPr/>
        <a:lstStyle/>
        <a:p>
          <a:r>
            <a:rPr lang="en-CA" dirty="0"/>
            <a:t>“Online Shopping system” is a webpage mainly design for customers for the delivery of item/Products.</a:t>
          </a:r>
          <a:endParaRPr lang="en-US" dirty="0"/>
        </a:p>
      </dgm:t>
    </dgm:pt>
    <dgm:pt modelId="{8FD13902-E9C3-4E8E-9DC2-A14B7EA70B8C}" type="parTrans" cxnId="{3877A7B9-C6BC-4E8D-9122-5E458E998D85}">
      <dgm:prSet/>
      <dgm:spPr/>
      <dgm:t>
        <a:bodyPr/>
        <a:lstStyle/>
        <a:p>
          <a:endParaRPr lang="en-US"/>
        </a:p>
      </dgm:t>
    </dgm:pt>
    <dgm:pt modelId="{9C95BCD4-AD31-4ED0-A3CD-9555F152F5A4}" type="sibTrans" cxnId="{3877A7B9-C6BC-4E8D-9122-5E458E998D85}">
      <dgm:prSet/>
      <dgm:spPr/>
      <dgm:t>
        <a:bodyPr/>
        <a:lstStyle/>
        <a:p>
          <a:endParaRPr lang="en-US"/>
        </a:p>
      </dgm:t>
    </dgm:pt>
    <dgm:pt modelId="{7D051F6E-B075-4A76-AD80-92A6B711E20F}">
      <dgm:prSet/>
      <dgm:spPr/>
      <dgm:t>
        <a:bodyPr/>
        <a:lstStyle/>
        <a:p>
          <a:r>
            <a:rPr lang="en-CA" dirty="0"/>
            <a:t>Our system provides business platform for all type of merchandise sale of products to elaborate the company by decreasing the cost. </a:t>
          </a:r>
          <a:endParaRPr lang="en-US" dirty="0"/>
        </a:p>
      </dgm:t>
    </dgm:pt>
    <dgm:pt modelId="{3D1CFF1A-F04B-4CC9-8912-99BDCADD6ACE}" type="parTrans" cxnId="{2EEA519C-54BA-4E2E-969E-719C08988216}">
      <dgm:prSet/>
      <dgm:spPr/>
      <dgm:t>
        <a:bodyPr/>
        <a:lstStyle/>
        <a:p>
          <a:endParaRPr lang="en-US"/>
        </a:p>
      </dgm:t>
    </dgm:pt>
    <dgm:pt modelId="{42672413-B866-41B0-A3CF-95CB4A28696F}" type="sibTrans" cxnId="{2EEA519C-54BA-4E2E-969E-719C08988216}">
      <dgm:prSet/>
      <dgm:spPr/>
      <dgm:t>
        <a:bodyPr/>
        <a:lstStyle/>
        <a:p>
          <a:endParaRPr lang="en-US"/>
        </a:p>
      </dgm:t>
    </dgm:pt>
    <dgm:pt modelId="{C0478E8C-4D51-48E4-82B3-DFADC08A430F}">
      <dgm:prSet/>
      <dgm:spPr/>
      <dgm:t>
        <a:bodyPr/>
        <a:lstStyle/>
        <a:p>
          <a:r>
            <a:rPr lang="en-CA"/>
            <a:t>The system provides the search menu for the customers to look after the perfect product to which they are looking for.</a:t>
          </a:r>
          <a:endParaRPr lang="en-US"/>
        </a:p>
      </dgm:t>
    </dgm:pt>
    <dgm:pt modelId="{C7973519-F74F-4019-AFA7-7C2811F44227}" type="parTrans" cxnId="{7EF30D02-800F-4B36-BAF2-5C8DECB8642A}">
      <dgm:prSet/>
      <dgm:spPr/>
      <dgm:t>
        <a:bodyPr/>
        <a:lstStyle/>
        <a:p>
          <a:endParaRPr lang="en-US"/>
        </a:p>
      </dgm:t>
    </dgm:pt>
    <dgm:pt modelId="{FD477C37-7558-4649-9350-C59829DB0A1A}" type="sibTrans" cxnId="{7EF30D02-800F-4B36-BAF2-5C8DECB8642A}">
      <dgm:prSet/>
      <dgm:spPr/>
      <dgm:t>
        <a:bodyPr/>
        <a:lstStyle/>
        <a:p>
          <a:endParaRPr lang="en-US"/>
        </a:p>
      </dgm:t>
    </dgm:pt>
    <dgm:pt modelId="{499C33FF-332E-4129-86DF-201DAAC3A1BD}">
      <dgm:prSet/>
      <dgm:spPr/>
      <dgm:t>
        <a:bodyPr/>
        <a:lstStyle/>
        <a:p>
          <a:r>
            <a:rPr lang="en-CA"/>
            <a:t>Customer can login / register to the system.</a:t>
          </a:r>
          <a:endParaRPr lang="en-US"/>
        </a:p>
      </dgm:t>
    </dgm:pt>
    <dgm:pt modelId="{5242D0DF-D23A-472D-9513-364AA3F8413A}" type="parTrans" cxnId="{8CB2B4F0-9124-44A5-BCD4-D47086580C17}">
      <dgm:prSet/>
      <dgm:spPr/>
      <dgm:t>
        <a:bodyPr/>
        <a:lstStyle/>
        <a:p>
          <a:endParaRPr lang="en-US"/>
        </a:p>
      </dgm:t>
    </dgm:pt>
    <dgm:pt modelId="{D8168531-C5E3-45EF-ADE7-46013EC7BE07}" type="sibTrans" cxnId="{8CB2B4F0-9124-44A5-BCD4-D47086580C17}">
      <dgm:prSet/>
      <dgm:spPr/>
      <dgm:t>
        <a:bodyPr/>
        <a:lstStyle/>
        <a:p>
          <a:endParaRPr lang="en-US"/>
        </a:p>
      </dgm:t>
    </dgm:pt>
    <dgm:pt modelId="{BF0AD6D5-0E9B-4929-B6C3-790FE7D2C4E5}">
      <dgm:prSet/>
      <dgm:spPr/>
      <dgm:t>
        <a:bodyPr/>
        <a:lstStyle/>
        <a:p>
          <a:r>
            <a:rPr lang="en-CA"/>
            <a:t>Customers can select the multiple item and add them into the cart.</a:t>
          </a:r>
          <a:endParaRPr lang="en-US"/>
        </a:p>
      </dgm:t>
    </dgm:pt>
    <dgm:pt modelId="{869888DC-0339-48F0-9279-F3B17FA5E9B0}" type="parTrans" cxnId="{779104C4-CF33-40FE-928B-23B3B8861C8E}">
      <dgm:prSet/>
      <dgm:spPr/>
      <dgm:t>
        <a:bodyPr/>
        <a:lstStyle/>
        <a:p>
          <a:endParaRPr lang="en-US"/>
        </a:p>
      </dgm:t>
    </dgm:pt>
    <dgm:pt modelId="{94CE98EB-B42A-492D-AC28-A08C05B5CCC0}" type="sibTrans" cxnId="{779104C4-CF33-40FE-928B-23B3B8861C8E}">
      <dgm:prSet/>
      <dgm:spPr/>
      <dgm:t>
        <a:bodyPr/>
        <a:lstStyle/>
        <a:p>
          <a:endParaRPr lang="en-US"/>
        </a:p>
      </dgm:t>
    </dgm:pt>
    <dgm:pt modelId="{475F32C5-3457-46EF-B5B6-9B8F02869299}">
      <dgm:prSet/>
      <dgm:spPr/>
      <dgm:t>
        <a:bodyPr/>
        <a:lstStyle/>
        <a:p>
          <a:r>
            <a:rPr lang="en-CA"/>
            <a:t>There is multiple payment options available for the customers, like UPI, Credit card, Debit Card payment system.</a:t>
          </a:r>
          <a:endParaRPr lang="en-US"/>
        </a:p>
      </dgm:t>
    </dgm:pt>
    <dgm:pt modelId="{2E0D3404-D64A-40C9-8A01-DBCBD3693403}" type="parTrans" cxnId="{8893F8B0-3F77-42BE-94FE-C1866740D217}">
      <dgm:prSet/>
      <dgm:spPr/>
      <dgm:t>
        <a:bodyPr/>
        <a:lstStyle/>
        <a:p>
          <a:endParaRPr lang="en-US"/>
        </a:p>
      </dgm:t>
    </dgm:pt>
    <dgm:pt modelId="{9A76748F-62F3-4F15-97FA-68C2CB6487AE}" type="sibTrans" cxnId="{8893F8B0-3F77-42BE-94FE-C1866740D217}">
      <dgm:prSet/>
      <dgm:spPr/>
      <dgm:t>
        <a:bodyPr/>
        <a:lstStyle/>
        <a:p>
          <a:endParaRPr lang="en-US"/>
        </a:p>
      </dgm:t>
    </dgm:pt>
    <dgm:pt modelId="{E8832AA4-1780-4EAE-8E78-CFE7DC5B342C}">
      <dgm:prSet/>
      <dgm:spPr/>
      <dgm:t>
        <a:bodyPr/>
        <a:lstStyle/>
        <a:p>
          <a:r>
            <a:rPr lang="en-CA"/>
            <a:t>If the product is unappropriated, they can return the order from the doorstep according to the return policy within particular time. Refund can be generated after the quality check of the return product, it can be refund directly to the bank account or else to the wallet card.</a:t>
          </a:r>
          <a:endParaRPr lang="en-US"/>
        </a:p>
      </dgm:t>
    </dgm:pt>
    <dgm:pt modelId="{8C2F43AF-DAC2-4843-8B73-F99662190EC4}" type="parTrans" cxnId="{86CFD518-20E0-4D32-8B5A-F7C908AC149E}">
      <dgm:prSet/>
      <dgm:spPr/>
      <dgm:t>
        <a:bodyPr/>
        <a:lstStyle/>
        <a:p>
          <a:endParaRPr lang="en-US"/>
        </a:p>
      </dgm:t>
    </dgm:pt>
    <dgm:pt modelId="{5A06421E-87EE-42CB-958C-B61B56D98B27}" type="sibTrans" cxnId="{86CFD518-20E0-4D32-8B5A-F7C908AC149E}">
      <dgm:prSet/>
      <dgm:spPr/>
      <dgm:t>
        <a:bodyPr/>
        <a:lstStyle/>
        <a:p>
          <a:endParaRPr lang="en-US"/>
        </a:p>
      </dgm:t>
    </dgm:pt>
    <dgm:pt modelId="{061DEEED-B399-4486-92C3-A107E3A706A9}" type="pres">
      <dgm:prSet presAssocID="{EA58F3D5-5FFA-42F7-B98A-AF251083040B}" presName="linear" presStyleCnt="0">
        <dgm:presLayoutVars>
          <dgm:animLvl val="lvl"/>
          <dgm:resizeHandles val="exact"/>
        </dgm:presLayoutVars>
      </dgm:prSet>
      <dgm:spPr/>
    </dgm:pt>
    <dgm:pt modelId="{3682208B-744F-4FC3-9DC0-BA48DBA12E3B}" type="pres">
      <dgm:prSet presAssocID="{28C2A578-5545-4AFF-94EA-0F12413852E8}" presName="parentText" presStyleLbl="node1" presStyleIdx="0" presStyleCnt="7">
        <dgm:presLayoutVars>
          <dgm:chMax val="0"/>
          <dgm:bulletEnabled val="1"/>
        </dgm:presLayoutVars>
      </dgm:prSet>
      <dgm:spPr/>
    </dgm:pt>
    <dgm:pt modelId="{9AECD3A4-4F24-4E31-83A4-7FE3BB0A2EB0}" type="pres">
      <dgm:prSet presAssocID="{9C95BCD4-AD31-4ED0-A3CD-9555F152F5A4}" presName="spacer" presStyleCnt="0"/>
      <dgm:spPr/>
    </dgm:pt>
    <dgm:pt modelId="{CD621CA5-9678-48D6-92B1-EA8B0D63F018}" type="pres">
      <dgm:prSet presAssocID="{7D051F6E-B075-4A76-AD80-92A6B711E20F}" presName="parentText" presStyleLbl="node1" presStyleIdx="1" presStyleCnt="7">
        <dgm:presLayoutVars>
          <dgm:chMax val="0"/>
          <dgm:bulletEnabled val="1"/>
        </dgm:presLayoutVars>
      </dgm:prSet>
      <dgm:spPr/>
    </dgm:pt>
    <dgm:pt modelId="{9C5B7A40-97A3-4ECD-AB4F-33102F1443F4}" type="pres">
      <dgm:prSet presAssocID="{42672413-B866-41B0-A3CF-95CB4A28696F}" presName="spacer" presStyleCnt="0"/>
      <dgm:spPr/>
    </dgm:pt>
    <dgm:pt modelId="{B4B317A6-4112-4C7A-AEC8-DAA0D695A997}" type="pres">
      <dgm:prSet presAssocID="{C0478E8C-4D51-48E4-82B3-DFADC08A430F}" presName="parentText" presStyleLbl="node1" presStyleIdx="2" presStyleCnt="7">
        <dgm:presLayoutVars>
          <dgm:chMax val="0"/>
          <dgm:bulletEnabled val="1"/>
        </dgm:presLayoutVars>
      </dgm:prSet>
      <dgm:spPr/>
    </dgm:pt>
    <dgm:pt modelId="{7E208A97-D745-4A3F-B731-A30A2C5F2565}" type="pres">
      <dgm:prSet presAssocID="{FD477C37-7558-4649-9350-C59829DB0A1A}" presName="spacer" presStyleCnt="0"/>
      <dgm:spPr/>
    </dgm:pt>
    <dgm:pt modelId="{C59E1662-6893-4D18-9B98-0537587DD669}" type="pres">
      <dgm:prSet presAssocID="{499C33FF-332E-4129-86DF-201DAAC3A1BD}" presName="parentText" presStyleLbl="node1" presStyleIdx="3" presStyleCnt="7">
        <dgm:presLayoutVars>
          <dgm:chMax val="0"/>
          <dgm:bulletEnabled val="1"/>
        </dgm:presLayoutVars>
      </dgm:prSet>
      <dgm:spPr/>
    </dgm:pt>
    <dgm:pt modelId="{F548A415-7B8F-4F6B-AD63-A6A02C30F08D}" type="pres">
      <dgm:prSet presAssocID="{D8168531-C5E3-45EF-ADE7-46013EC7BE07}" presName="spacer" presStyleCnt="0"/>
      <dgm:spPr/>
    </dgm:pt>
    <dgm:pt modelId="{943A2128-923C-45C0-92D0-E9AC8F2A3212}" type="pres">
      <dgm:prSet presAssocID="{BF0AD6D5-0E9B-4929-B6C3-790FE7D2C4E5}" presName="parentText" presStyleLbl="node1" presStyleIdx="4" presStyleCnt="7">
        <dgm:presLayoutVars>
          <dgm:chMax val="0"/>
          <dgm:bulletEnabled val="1"/>
        </dgm:presLayoutVars>
      </dgm:prSet>
      <dgm:spPr/>
    </dgm:pt>
    <dgm:pt modelId="{A1498F6F-A74A-4EE7-9FD7-186EE321ACD1}" type="pres">
      <dgm:prSet presAssocID="{94CE98EB-B42A-492D-AC28-A08C05B5CCC0}" presName="spacer" presStyleCnt="0"/>
      <dgm:spPr/>
    </dgm:pt>
    <dgm:pt modelId="{FAE3E688-A6B6-4955-9D43-DF1278E1C03B}" type="pres">
      <dgm:prSet presAssocID="{475F32C5-3457-46EF-B5B6-9B8F02869299}" presName="parentText" presStyleLbl="node1" presStyleIdx="5" presStyleCnt="7">
        <dgm:presLayoutVars>
          <dgm:chMax val="0"/>
          <dgm:bulletEnabled val="1"/>
        </dgm:presLayoutVars>
      </dgm:prSet>
      <dgm:spPr/>
    </dgm:pt>
    <dgm:pt modelId="{AE46D097-8555-4324-B49A-5AA097E0AE65}" type="pres">
      <dgm:prSet presAssocID="{9A76748F-62F3-4F15-97FA-68C2CB6487AE}" presName="spacer" presStyleCnt="0"/>
      <dgm:spPr/>
    </dgm:pt>
    <dgm:pt modelId="{561124E7-6179-4EAB-98AF-FEBB8756F3BD}" type="pres">
      <dgm:prSet presAssocID="{E8832AA4-1780-4EAE-8E78-CFE7DC5B342C}" presName="parentText" presStyleLbl="node1" presStyleIdx="6" presStyleCnt="7">
        <dgm:presLayoutVars>
          <dgm:chMax val="0"/>
          <dgm:bulletEnabled val="1"/>
        </dgm:presLayoutVars>
      </dgm:prSet>
      <dgm:spPr/>
    </dgm:pt>
  </dgm:ptLst>
  <dgm:cxnLst>
    <dgm:cxn modelId="{7EF30D02-800F-4B36-BAF2-5C8DECB8642A}" srcId="{EA58F3D5-5FFA-42F7-B98A-AF251083040B}" destId="{C0478E8C-4D51-48E4-82B3-DFADC08A430F}" srcOrd="2" destOrd="0" parTransId="{C7973519-F74F-4019-AFA7-7C2811F44227}" sibTransId="{FD477C37-7558-4649-9350-C59829DB0A1A}"/>
    <dgm:cxn modelId="{86CFD518-20E0-4D32-8B5A-F7C908AC149E}" srcId="{EA58F3D5-5FFA-42F7-B98A-AF251083040B}" destId="{E8832AA4-1780-4EAE-8E78-CFE7DC5B342C}" srcOrd="6" destOrd="0" parTransId="{8C2F43AF-DAC2-4843-8B73-F99662190EC4}" sibTransId="{5A06421E-87EE-42CB-958C-B61B56D98B27}"/>
    <dgm:cxn modelId="{C4F9221C-2F63-4A86-BA19-8B555920E646}" type="presOf" srcId="{C0478E8C-4D51-48E4-82B3-DFADC08A430F}" destId="{B4B317A6-4112-4C7A-AEC8-DAA0D695A997}" srcOrd="0" destOrd="0" presId="urn:microsoft.com/office/officeart/2005/8/layout/vList2"/>
    <dgm:cxn modelId="{3BF9591C-E11D-41C8-AD17-24BA37B9032E}" type="presOf" srcId="{475F32C5-3457-46EF-B5B6-9B8F02869299}" destId="{FAE3E688-A6B6-4955-9D43-DF1278E1C03B}" srcOrd="0" destOrd="0" presId="urn:microsoft.com/office/officeart/2005/8/layout/vList2"/>
    <dgm:cxn modelId="{4871501F-BB8B-4A6A-AB3F-511502C390C1}" type="presOf" srcId="{28C2A578-5545-4AFF-94EA-0F12413852E8}" destId="{3682208B-744F-4FC3-9DC0-BA48DBA12E3B}" srcOrd="0" destOrd="0" presId="urn:microsoft.com/office/officeart/2005/8/layout/vList2"/>
    <dgm:cxn modelId="{EB2EA062-9A44-4E77-8597-17CCC6E29E69}" type="presOf" srcId="{499C33FF-332E-4129-86DF-201DAAC3A1BD}" destId="{C59E1662-6893-4D18-9B98-0537587DD669}" srcOrd="0" destOrd="0" presId="urn:microsoft.com/office/officeart/2005/8/layout/vList2"/>
    <dgm:cxn modelId="{CB664C63-42A6-43B5-872A-32D9140C623C}" type="presOf" srcId="{7D051F6E-B075-4A76-AD80-92A6B711E20F}" destId="{CD621CA5-9678-48D6-92B1-EA8B0D63F018}" srcOrd="0" destOrd="0" presId="urn:microsoft.com/office/officeart/2005/8/layout/vList2"/>
    <dgm:cxn modelId="{6F12FA53-5E8F-4D06-96C6-409954A7DDD2}" type="presOf" srcId="{EA58F3D5-5FFA-42F7-B98A-AF251083040B}" destId="{061DEEED-B399-4486-92C3-A107E3A706A9}" srcOrd="0" destOrd="0" presId="urn:microsoft.com/office/officeart/2005/8/layout/vList2"/>
    <dgm:cxn modelId="{2EEA519C-54BA-4E2E-969E-719C08988216}" srcId="{EA58F3D5-5FFA-42F7-B98A-AF251083040B}" destId="{7D051F6E-B075-4A76-AD80-92A6B711E20F}" srcOrd="1" destOrd="0" parTransId="{3D1CFF1A-F04B-4CC9-8912-99BDCADD6ACE}" sibTransId="{42672413-B866-41B0-A3CF-95CB4A28696F}"/>
    <dgm:cxn modelId="{8893F8B0-3F77-42BE-94FE-C1866740D217}" srcId="{EA58F3D5-5FFA-42F7-B98A-AF251083040B}" destId="{475F32C5-3457-46EF-B5B6-9B8F02869299}" srcOrd="5" destOrd="0" parTransId="{2E0D3404-D64A-40C9-8A01-DBCBD3693403}" sibTransId="{9A76748F-62F3-4F15-97FA-68C2CB6487AE}"/>
    <dgm:cxn modelId="{3877A7B9-C6BC-4E8D-9122-5E458E998D85}" srcId="{EA58F3D5-5FFA-42F7-B98A-AF251083040B}" destId="{28C2A578-5545-4AFF-94EA-0F12413852E8}" srcOrd="0" destOrd="0" parTransId="{8FD13902-E9C3-4E8E-9DC2-A14B7EA70B8C}" sibTransId="{9C95BCD4-AD31-4ED0-A3CD-9555F152F5A4}"/>
    <dgm:cxn modelId="{4EF62ABD-2732-4E4F-B790-2A8774E2D75D}" type="presOf" srcId="{BF0AD6D5-0E9B-4929-B6C3-790FE7D2C4E5}" destId="{943A2128-923C-45C0-92D0-E9AC8F2A3212}" srcOrd="0" destOrd="0" presId="urn:microsoft.com/office/officeart/2005/8/layout/vList2"/>
    <dgm:cxn modelId="{779104C4-CF33-40FE-928B-23B3B8861C8E}" srcId="{EA58F3D5-5FFA-42F7-B98A-AF251083040B}" destId="{BF0AD6D5-0E9B-4929-B6C3-790FE7D2C4E5}" srcOrd="4" destOrd="0" parTransId="{869888DC-0339-48F0-9279-F3B17FA5E9B0}" sibTransId="{94CE98EB-B42A-492D-AC28-A08C05B5CCC0}"/>
    <dgm:cxn modelId="{2E0CA2D4-E18B-45AB-A5F7-DFB069559FE5}" type="presOf" srcId="{E8832AA4-1780-4EAE-8E78-CFE7DC5B342C}" destId="{561124E7-6179-4EAB-98AF-FEBB8756F3BD}" srcOrd="0" destOrd="0" presId="urn:microsoft.com/office/officeart/2005/8/layout/vList2"/>
    <dgm:cxn modelId="{8CB2B4F0-9124-44A5-BCD4-D47086580C17}" srcId="{EA58F3D5-5FFA-42F7-B98A-AF251083040B}" destId="{499C33FF-332E-4129-86DF-201DAAC3A1BD}" srcOrd="3" destOrd="0" parTransId="{5242D0DF-D23A-472D-9513-364AA3F8413A}" sibTransId="{D8168531-C5E3-45EF-ADE7-46013EC7BE07}"/>
    <dgm:cxn modelId="{1BB9B4C0-729B-4FBD-B4B1-35802764251F}" type="presParOf" srcId="{061DEEED-B399-4486-92C3-A107E3A706A9}" destId="{3682208B-744F-4FC3-9DC0-BA48DBA12E3B}" srcOrd="0" destOrd="0" presId="urn:microsoft.com/office/officeart/2005/8/layout/vList2"/>
    <dgm:cxn modelId="{6145CB38-5616-4B2F-AFCB-43EC520EB41F}" type="presParOf" srcId="{061DEEED-B399-4486-92C3-A107E3A706A9}" destId="{9AECD3A4-4F24-4E31-83A4-7FE3BB0A2EB0}" srcOrd="1" destOrd="0" presId="urn:microsoft.com/office/officeart/2005/8/layout/vList2"/>
    <dgm:cxn modelId="{1FD699F7-3053-473C-8A06-3A8757C46116}" type="presParOf" srcId="{061DEEED-B399-4486-92C3-A107E3A706A9}" destId="{CD621CA5-9678-48D6-92B1-EA8B0D63F018}" srcOrd="2" destOrd="0" presId="urn:microsoft.com/office/officeart/2005/8/layout/vList2"/>
    <dgm:cxn modelId="{B8413CD7-A669-4EEE-886A-8BA7DC40BA11}" type="presParOf" srcId="{061DEEED-B399-4486-92C3-A107E3A706A9}" destId="{9C5B7A40-97A3-4ECD-AB4F-33102F1443F4}" srcOrd="3" destOrd="0" presId="urn:microsoft.com/office/officeart/2005/8/layout/vList2"/>
    <dgm:cxn modelId="{A0081968-9659-456C-818E-A797F0B08AA0}" type="presParOf" srcId="{061DEEED-B399-4486-92C3-A107E3A706A9}" destId="{B4B317A6-4112-4C7A-AEC8-DAA0D695A997}" srcOrd="4" destOrd="0" presId="urn:microsoft.com/office/officeart/2005/8/layout/vList2"/>
    <dgm:cxn modelId="{09645F7F-132C-4F77-ABB1-B5DD380209B9}" type="presParOf" srcId="{061DEEED-B399-4486-92C3-A107E3A706A9}" destId="{7E208A97-D745-4A3F-B731-A30A2C5F2565}" srcOrd="5" destOrd="0" presId="urn:microsoft.com/office/officeart/2005/8/layout/vList2"/>
    <dgm:cxn modelId="{FBD5FAD5-03A0-4014-9B85-CA1E7A144CF1}" type="presParOf" srcId="{061DEEED-B399-4486-92C3-A107E3A706A9}" destId="{C59E1662-6893-4D18-9B98-0537587DD669}" srcOrd="6" destOrd="0" presId="urn:microsoft.com/office/officeart/2005/8/layout/vList2"/>
    <dgm:cxn modelId="{93D48C54-ACD4-46A0-BEC0-43352ADFE5F4}" type="presParOf" srcId="{061DEEED-B399-4486-92C3-A107E3A706A9}" destId="{F548A415-7B8F-4F6B-AD63-A6A02C30F08D}" srcOrd="7" destOrd="0" presId="urn:microsoft.com/office/officeart/2005/8/layout/vList2"/>
    <dgm:cxn modelId="{DB5E01DA-3C4D-4A6B-9685-134118776B53}" type="presParOf" srcId="{061DEEED-B399-4486-92C3-A107E3A706A9}" destId="{943A2128-923C-45C0-92D0-E9AC8F2A3212}" srcOrd="8" destOrd="0" presId="urn:microsoft.com/office/officeart/2005/8/layout/vList2"/>
    <dgm:cxn modelId="{80AE0E37-5377-47B6-BE9B-329AB4014FA7}" type="presParOf" srcId="{061DEEED-B399-4486-92C3-A107E3A706A9}" destId="{A1498F6F-A74A-4EE7-9FD7-186EE321ACD1}" srcOrd="9" destOrd="0" presId="urn:microsoft.com/office/officeart/2005/8/layout/vList2"/>
    <dgm:cxn modelId="{4BB72619-2B59-46AA-B9CF-7A7DE9F6DF63}" type="presParOf" srcId="{061DEEED-B399-4486-92C3-A107E3A706A9}" destId="{FAE3E688-A6B6-4955-9D43-DF1278E1C03B}" srcOrd="10" destOrd="0" presId="urn:microsoft.com/office/officeart/2005/8/layout/vList2"/>
    <dgm:cxn modelId="{503D2776-4A44-40CB-BBA4-B9AE98DDF547}" type="presParOf" srcId="{061DEEED-B399-4486-92C3-A107E3A706A9}" destId="{AE46D097-8555-4324-B49A-5AA097E0AE65}" srcOrd="11" destOrd="0" presId="urn:microsoft.com/office/officeart/2005/8/layout/vList2"/>
    <dgm:cxn modelId="{A36D2198-9D05-4BA6-842B-3632329D070B}" type="presParOf" srcId="{061DEEED-B399-4486-92C3-A107E3A706A9}" destId="{561124E7-6179-4EAB-98AF-FEBB8756F3BD}"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2FE88-C618-4003-8271-CEA5002C6A9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5301166-53F6-4238-892D-04D57C96B0A3}">
      <dgm:prSet/>
      <dgm:spPr/>
      <dgm:t>
        <a:bodyPr/>
        <a:lstStyle/>
        <a:p>
          <a:r>
            <a:rPr lang="en-CA"/>
            <a:t>Customer can easily filter the product commonly by size, color, material of the cloths.</a:t>
          </a:r>
          <a:endParaRPr lang="en-US"/>
        </a:p>
      </dgm:t>
    </dgm:pt>
    <dgm:pt modelId="{B16405AB-3781-4C19-B6B8-A9A68E047266}" type="parTrans" cxnId="{3002514E-BBEB-47A0-B7AE-5A30FAD04600}">
      <dgm:prSet/>
      <dgm:spPr/>
      <dgm:t>
        <a:bodyPr/>
        <a:lstStyle/>
        <a:p>
          <a:endParaRPr lang="en-US"/>
        </a:p>
      </dgm:t>
    </dgm:pt>
    <dgm:pt modelId="{B341CA01-D86D-4CD0-B7D8-EFA13A691FB5}" type="sibTrans" cxnId="{3002514E-BBEB-47A0-B7AE-5A30FAD04600}">
      <dgm:prSet/>
      <dgm:spPr/>
      <dgm:t>
        <a:bodyPr/>
        <a:lstStyle/>
        <a:p>
          <a:endParaRPr lang="en-US"/>
        </a:p>
      </dgm:t>
    </dgm:pt>
    <dgm:pt modelId="{86AE5E15-F061-4992-8AF2-6BBC974A5356}">
      <dgm:prSet/>
      <dgm:spPr/>
      <dgm:t>
        <a:bodyPr/>
        <a:lstStyle/>
        <a:p>
          <a:r>
            <a:rPr lang="en-CA"/>
            <a:t>A features than excepts all types of payments that customers can easily pay</a:t>
          </a:r>
          <a:endParaRPr lang="en-US"/>
        </a:p>
      </dgm:t>
    </dgm:pt>
    <dgm:pt modelId="{82652D40-BB37-4074-83B8-9FCA784F6E10}" type="parTrans" cxnId="{7306D0D4-5B10-4575-9AFC-FFEDB047DB9A}">
      <dgm:prSet/>
      <dgm:spPr/>
      <dgm:t>
        <a:bodyPr/>
        <a:lstStyle/>
        <a:p>
          <a:endParaRPr lang="en-US"/>
        </a:p>
      </dgm:t>
    </dgm:pt>
    <dgm:pt modelId="{3A4F2E9D-1696-4BC3-85B1-4F9A2E06B331}" type="sibTrans" cxnId="{7306D0D4-5B10-4575-9AFC-FFEDB047DB9A}">
      <dgm:prSet/>
      <dgm:spPr/>
      <dgm:t>
        <a:bodyPr/>
        <a:lstStyle/>
        <a:p>
          <a:endParaRPr lang="en-US"/>
        </a:p>
      </dgm:t>
    </dgm:pt>
    <dgm:pt modelId="{F52D5114-AEF0-47CD-B032-C6797115F061}">
      <dgm:prSet/>
      <dgm:spPr/>
      <dgm:t>
        <a:bodyPr/>
        <a:lstStyle/>
        <a:p>
          <a:r>
            <a:rPr lang="en-CA"/>
            <a:t>A feature that allows customers to return the item from the doorsteps.</a:t>
          </a:r>
          <a:endParaRPr lang="en-US"/>
        </a:p>
      </dgm:t>
    </dgm:pt>
    <dgm:pt modelId="{D47971A2-047C-40FD-9936-DDF3AFEEC036}" type="parTrans" cxnId="{0F91D5A0-5671-4422-9FA2-A3164800380E}">
      <dgm:prSet/>
      <dgm:spPr/>
      <dgm:t>
        <a:bodyPr/>
        <a:lstStyle/>
        <a:p>
          <a:endParaRPr lang="en-US"/>
        </a:p>
      </dgm:t>
    </dgm:pt>
    <dgm:pt modelId="{20811B3F-1759-4579-AC33-BCD22CB02669}" type="sibTrans" cxnId="{0F91D5A0-5671-4422-9FA2-A3164800380E}">
      <dgm:prSet/>
      <dgm:spPr/>
      <dgm:t>
        <a:bodyPr/>
        <a:lstStyle/>
        <a:p>
          <a:endParaRPr lang="en-US"/>
        </a:p>
      </dgm:t>
    </dgm:pt>
    <dgm:pt modelId="{5DED8CFB-A4C6-454E-AF28-B2B6221DD3A6}" type="pres">
      <dgm:prSet presAssocID="{3872FE88-C618-4003-8271-CEA5002C6A92}" presName="linear" presStyleCnt="0">
        <dgm:presLayoutVars>
          <dgm:animLvl val="lvl"/>
          <dgm:resizeHandles val="exact"/>
        </dgm:presLayoutVars>
      </dgm:prSet>
      <dgm:spPr/>
    </dgm:pt>
    <dgm:pt modelId="{1E2F20EA-0412-4FE7-8C61-B54E5631C037}" type="pres">
      <dgm:prSet presAssocID="{D5301166-53F6-4238-892D-04D57C96B0A3}" presName="parentText" presStyleLbl="node1" presStyleIdx="0" presStyleCnt="3">
        <dgm:presLayoutVars>
          <dgm:chMax val="0"/>
          <dgm:bulletEnabled val="1"/>
        </dgm:presLayoutVars>
      </dgm:prSet>
      <dgm:spPr/>
    </dgm:pt>
    <dgm:pt modelId="{ED264E3D-6D56-4828-B0A7-BBB4242CAEB0}" type="pres">
      <dgm:prSet presAssocID="{B341CA01-D86D-4CD0-B7D8-EFA13A691FB5}" presName="spacer" presStyleCnt="0"/>
      <dgm:spPr/>
    </dgm:pt>
    <dgm:pt modelId="{E6D15873-0271-42FF-9D2F-4E5F162B14DF}" type="pres">
      <dgm:prSet presAssocID="{86AE5E15-F061-4992-8AF2-6BBC974A5356}" presName="parentText" presStyleLbl="node1" presStyleIdx="1" presStyleCnt="3">
        <dgm:presLayoutVars>
          <dgm:chMax val="0"/>
          <dgm:bulletEnabled val="1"/>
        </dgm:presLayoutVars>
      </dgm:prSet>
      <dgm:spPr/>
    </dgm:pt>
    <dgm:pt modelId="{A80D2947-7A06-432D-A628-DD9F1EE61629}" type="pres">
      <dgm:prSet presAssocID="{3A4F2E9D-1696-4BC3-85B1-4F9A2E06B331}" presName="spacer" presStyleCnt="0"/>
      <dgm:spPr/>
    </dgm:pt>
    <dgm:pt modelId="{1110AB4A-A5A1-4A8A-85D0-2AB73813E50B}" type="pres">
      <dgm:prSet presAssocID="{F52D5114-AEF0-47CD-B032-C6797115F061}" presName="parentText" presStyleLbl="node1" presStyleIdx="2" presStyleCnt="3">
        <dgm:presLayoutVars>
          <dgm:chMax val="0"/>
          <dgm:bulletEnabled val="1"/>
        </dgm:presLayoutVars>
      </dgm:prSet>
      <dgm:spPr/>
    </dgm:pt>
  </dgm:ptLst>
  <dgm:cxnLst>
    <dgm:cxn modelId="{3002514E-BBEB-47A0-B7AE-5A30FAD04600}" srcId="{3872FE88-C618-4003-8271-CEA5002C6A92}" destId="{D5301166-53F6-4238-892D-04D57C96B0A3}" srcOrd="0" destOrd="0" parTransId="{B16405AB-3781-4C19-B6B8-A9A68E047266}" sibTransId="{B341CA01-D86D-4CD0-B7D8-EFA13A691FB5}"/>
    <dgm:cxn modelId="{4C934B9C-1E69-4CC0-A6B5-9ACCD5D6E733}" type="presOf" srcId="{3872FE88-C618-4003-8271-CEA5002C6A92}" destId="{5DED8CFB-A4C6-454E-AF28-B2B6221DD3A6}" srcOrd="0" destOrd="0" presId="urn:microsoft.com/office/officeart/2005/8/layout/vList2"/>
    <dgm:cxn modelId="{0F91D5A0-5671-4422-9FA2-A3164800380E}" srcId="{3872FE88-C618-4003-8271-CEA5002C6A92}" destId="{F52D5114-AEF0-47CD-B032-C6797115F061}" srcOrd="2" destOrd="0" parTransId="{D47971A2-047C-40FD-9936-DDF3AFEEC036}" sibTransId="{20811B3F-1759-4579-AC33-BCD22CB02669}"/>
    <dgm:cxn modelId="{F387ECA2-5BD5-44C4-90A1-6D001459564F}" type="presOf" srcId="{D5301166-53F6-4238-892D-04D57C96B0A3}" destId="{1E2F20EA-0412-4FE7-8C61-B54E5631C037}" srcOrd="0" destOrd="0" presId="urn:microsoft.com/office/officeart/2005/8/layout/vList2"/>
    <dgm:cxn modelId="{7306D0D4-5B10-4575-9AFC-FFEDB047DB9A}" srcId="{3872FE88-C618-4003-8271-CEA5002C6A92}" destId="{86AE5E15-F061-4992-8AF2-6BBC974A5356}" srcOrd="1" destOrd="0" parTransId="{82652D40-BB37-4074-83B8-9FCA784F6E10}" sibTransId="{3A4F2E9D-1696-4BC3-85B1-4F9A2E06B331}"/>
    <dgm:cxn modelId="{1EF205DE-AA12-47A0-BA6C-B30D1CE707B3}" type="presOf" srcId="{86AE5E15-F061-4992-8AF2-6BBC974A5356}" destId="{E6D15873-0271-42FF-9D2F-4E5F162B14DF}" srcOrd="0" destOrd="0" presId="urn:microsoft.com/office/officeart/2005/8/layout/vList2"/>
    <dgm:cxn modelId="{56A834EC-B2C9-4064-B4CD-DECACE8DD427}" type="presOf" srcId="{F52D5114-AEF0-47CD-B032-C6797115F061}" destId="{1110AB4A-A5A1-4A8A-85D0-2AB73813E50B}" srcOrd="0" destOrd="0" presId="urn:microsoft.com/office/officeart/2005/8/layout/vList2"/>
    <dgm:cxn modelId="{56909BC5-9DFB-459F-9AD7-3026A3311ED9}" type="presParOf" srcId="{5DED8CFB-A4C6-454E-AF28-B2B6221DD3A6}" destId="{1E2F20EA-0412-4FE7-8C61-B54E5631C037}" srcOrd="0" destOrd="0" presId="urn:microsoft.com/office/officeart/2005/8/layout/vList2"/>
    <dgm:cxn modelId="{A2EAB84B-5D35-457B-92D9-69075065DE06}" type="presParOf" srcId="{5DED8CFB-A4C6-454E-AF28-B2B6221DD3A6}" destId="{ED264E3D-6D56-4828-B0A7-BBB4242CAEB0}" srcOrd="1" destOrd="0" presId="urn:microsoft.com/office/officeart/2005/8/layout/vList2"/>
    <dgm:cxn modelId="{9F08186C-F358-45BD-A96D-410691B44A11}" type="presParOf" srcId="{5DED8CFB-A4C6-454E-AF28-B2B6221DD3A6}" destId="{E6D15873-0271-42FF-9D2F-4E5F162B14DF}" srcOrd="2" destOrd="0" presId="urn:microsoft.com/office/officeart/2005/8/layout/vList2"/>
    <dgm:cxn modelId="{BCDA6CAA-0B3C-4B9A-84F6-370C2E862976}" type="presParOf" srcId="{5DED8CFB-A4C6-454E-AF28-B2B6221DD3A6}" destId="{A80D2947-7A06-432D-A628-DD9F1EE61629}" srcOrd="3" destOrd="0" presId="urn:microsoft.com/office/officeart/2005/8/layout/vList2"/>
    <dgm:cxn modelId="{59BE26C6-9439-4274-A240-E9F12EF04AD8}" type="presParOf" srcId="{5DED8CFB-A4C6-454E-AF28-B2B6221DD3A6}" destId="{1110AB4A-A5A1-4A8A-85D0-2AB73813E50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E49FCC-5EB7-4311-9719-1EAEE8BDB805}"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115B68F1-4F8A-44F9-9660-138802A7897C}">
      <dgm:prSet/>
      <dgm:spPr/>
      <dgm:t>
        <a:bodyPr/>
        <a:lstStyle/>
        <a:p>
          <a:r>
            <a:rPr lang="en-CA"/>
            <a:t>To create an online shopping system, which has many features such as ability to search for the particular item like dresses, shoes, bag, etc. and add them to the cart for further process towards ordering it.</a:t>
          </a:r>
          <a:endParaRPr lang="en-US"/>
        </a:p>
      </dgm:t>
    </dgm:pt>
    <dgm:pt modelId="{78B5A7E9-0DC8-4760-B97E-93BC7271FC5E}" type="parTrans" cxnId="{D8D0258B-F072-4BFA-B1B7-D9B55D97782B}">
      <dgm:prSet/>
      <dgm:spPr/>
      <dgm:t>
        <a:bodyPr/>
        <a:lstStyle/>
        <a:p>
          <a:endParaRPr lang="en-US"/>
        </a:p>
      </dgm:t>
    </dgm:pt>
    <dgm:pt modelId="{8CB6ADC5-98FA-40B3-A228-9E984153B9F4}" type="sibTrans" cxnId="{D8D0258B-F072-4BFA-B1B7-D9B55D97782B}">
      <dgm:prSet/>
      <dgm:spPr/>
      <dgm:t>
        <a:bodyPr/>
        <a:lstStyle/>
        <a:p>
          <a:endParaRPr lang="en-US"/>
        </a:p>
      </dgm:t>
    </dgm:pt>
    <dgm:pt modelId="{33A285B6-AAF7-4567-A331-24CA920844CF}">
      <dgm:prSet/>
      <dgm:spPr/>
      <dgm:t>
        <a:bodyPr/>
        <a:lstStyle/>
        <a:p>
          <a:r>
            <a:rPr lang="en-CA"/>
            <a:t>Further the searched item is being filtered by its different features. Like dresses are filter by color, size, material; whereas bag can be filtered by its style, color, material, etc. To sort the items the feature sort is used to sort by price ie. Highest price to lowest, lower price to higher, increasing order A-Z.</a:t>
          </a:r>
          <a:endParaRPr lang="en-US"/>
        </a:p>
      </dgm:t>
    </dgm:pt>
    <dgm:pt modelId="{5BF84177-21DE-413A-A7E8-9E551A51D2E2}" type="parTrans" cxnId="{8C11BBFC-4A01-491C-8A4E-36331F3D9A76}">
      <dgm:prSet/>
      <dgm:spPr/>
      <dgm:t>
        <a:bodyPr/>
        <a:lstStyle/>
        <a:p>
          <a:endParaRPr lang="en-US"/>
        </a:p>
      </dgm:t>
    </dgm:pt>
    <dgm:pt modelId="{4E118887-0646-4E5D-91B2-57540BFB1E94}" type="sibTrans" cxnId="{8C11BBFC-4A01-491C-8A4E-36331F3D9A76}">
      <dgm:prSet/>
      <dgm:spPr/>
      <dgm:t>
        <a:bodyPr/>
        <a:lstStyle/>
        <a:p>
          <a:endParaRPr lang="en-US"/>
        </a:p>
      </dgm:t>
    </dgm:pt>
    <dgm:pt modelId="{DDB6A0F5-B31B-41F5-A0B7-2BBC5783780B}">
      <dgm:prSet/>
      <dgm:spPr/>
      <dgm:t>
        <a:bodyPr/>
        <a:lstStyle/>
        <a:p>
          <a:r>
            <a:rPr lang="en-CA" dirty="0"/>
            <a:t>For delivering the product to the doorstep, customer need to add their home address with the phone number. Additionally, they can also add the office address with the timing to receive the product to their different address. </a:t>
          </a:r>
          <a:endParaRPr lang="en-US" dirty="0"/>
        </a:p>
      </dgm:t>
    </dgm:pt>
    <dgm:pt modelId="{E0B9AB4A-0327-4B32-9625-C1C9DD3E4E4F}" type="parTrans" cxnId="{45095D06-223F-43C4-BD8C-BFB104301E1E}">
      <dgm:prSet/>
      <dgm:spPr/>
      <dgm:t>
        <a:bodyPr/>
        <a:lstStyle/>
        <a:p>
          <a:endParaRPr lang="en-US"/>
        </a:p>
      </dgm:t>
    </dgm:pt>
    <dgm:pt modelId="{40869200-7633-4880-976C-CC3A08332FCE}" type="sibTrans" cxnId="{45095D06-223F-43C4-BD8C-BFB104301E1E}">
      <dgm:prSet/>
      <dgm:spPr/>
      <dgm:t>
        <a:bodyPr/>
        <a:lstStyle/>
        <a:p>
          <a:endParaRPr lang="en-US"/>
        </a:p>
      </dgm:t>
    </dgm:pt>
    <dgm:pt modelId="{9DE6CB95-079E-4BC4-B2AE-F1FD17847A0E}">
      <dgm:prSet/>
      <dgm:spPr/>
      <dgm:t>
        <a:bodyPr/>
        <a:lstStyle/>
        <a:p>
          <a:r>
            <a:rPr lang="en-CA"/>
            <a:t>Customers can pay their bills through credit card, debit card, API and they will receive the payment message directly from the system. </a:t>
          </a:r>
          <a:endParaRPr lang="en-US"/>
        </a:p>
      </dgm:t>
    </dgm:pt>
    <dgm:pt modelId="{A2A470BA-E312-4B05-A7A2-B11B8F7422B9}" type="parTrans" cxnId="{AEB951C2-A4E2-483F-B2A6-82AD5EB6A586}">
      <dgm:prSet/>
      <dgm:spPr/>
      <dgm:t>
        <a:bodyPr/>
        <a:lstStyle/>
        <a:p>
          <a:endParaRPr lang="en-US"/>
        </a:p>
      </dgm:t>
    </dgm:pt>
    <dgm:pt modelId="{A6761C7E-C87A-450A-A5B5-5FC3ABFEA6F0}" type="sibTrans" cxnId="{AEB951C2-A4E2-483F-B2A6-82AD5EB6A586}">
      <dgm:prSet/>
      <dgm:spPr/>
      <dgm:t>
        <a:bodyPr/>
        <a:lstStyle/>
        <a:p>
          <a:endParaRPr lang="en-US"/>
        </a:p>
      </dgm:t>
    </dgm:pt>
    <dgm:pt modelId="{57E50CB3-ACB8-4BCA-A090-D394353A0566}">
      <dgm:prSet/>
      <dgm:spPr/>
      <dgm:t>
        <a:bodyPr/>
        <a:lstStyle/>
        <a:p>
          <a:r>
            <a:rPr lang="en-CA"/>
            <a:t>The feature of return policy is there to return the product within the time, need not to visit the store, as it gets collected from the doorstep, and payment gets refund directly to the bank or wallet. </a:t>
          </a:r>
          <a:endParaRPr lang="en-US"/>
        </a:p>
      </dgm:t>
    </dgm:pt>
    <dgm:pt modelId="{EAC0B384-955B-4886-88B3-2FE8FE7733BD}" type="parTrans" cxnId="{69B757D0-E2C2-42A5-85D5-5C5BA68C3F3B}">
      <dgm:prSet/>
      <dgm:spPr/>
      <dgm:t>
        <a:bodyPr/>
        <a:lstStyle/>
        <a:p>
          <a:endParaRPr lang="en-US"/>
        </a:p>
      </dgm:t>
    </dgm:pt>
    <dgm:pt modelId="{F2150541-994E-4865-B6BB-2D99E744E5BC}" type="sibTrans" cxnId="{69B757D0-E2C2-42A5-85D5-5C5BA68C3F3B}">
      <dgm:prSet/>
      <dgm:spPr/>
      <dgm:t>
        <a:bodyPr/>
        <a:lstStyle/>
        <a:p>
          <a:endParaRPr lang="en-US"/>
        </a:p>
      </dgm:t>
    </dgm:pt>
    <dgm:pt modelId="{780AC911-84BC-4F61-A890-52B3F2636C9F}" type="pres">
      <dgm:prSet presAssocID="{02E49FCC-5EB7-4311-9719-1EAEE8BDB805}" presName="Name0" presStyleCnt="0">
        <dgm:presLayoutVars>
          <dgm:dir/>
          <dgm:animLvl val="lvl"/>
          <dgm:resizeHandles val="exact"/>
        </dgm:presLayoutVars>
      </dgm:prSet>
      <dgm:spPr/>
    </dgm:pt>
    <dgm:pt modelId="{6E14230F-FF27-4BEA-8524-D817B9BA5BC4}" type="pres">
      <dgm:prSet presAssocID="{57E50CB3-ACB8-4BCA-A090-D394353A0566}" presName="boxAndChildren" presStyleCnt="0"/>
      <dgm:spPr/>
    </dgm:pt>
    <dgm:pt modelId="{9585E3FB-7C37-42D5-980E-22D0D8BD320E}" type="pres">
      <dgm:prSet presAssocID="{57E50CB3-ACB8-4BCA-A090-D394353A0566}" presName="parentTextBox" presStyleLbl="node1" presStyleIdx="0" presStyleCnt="5"/>
      <dgm:spPr/>
    </dgm:pt>
    <dgm:pt modelId="{2A610035-0AAC-4974-A530-1AEC9A7D4B3A}" type="pres">
      <dgm:prSet presAssocID="{A6761C7E-C87A-450A-A5B5-5FC3ABFEA6F0}" presName="sp" presStyleCnt="0"/>
      <dgm:spPr/>
    </dgm:pt>
    <dgm:pt modelId="{B6B0AD5B-F070-4ABC-A67C-89D7D04B836E}" type="pres">
      <dgm:prSet presAssocID="{9DE6CB95-079E-4BC4-B2AE-F1FD17847A0E}" presName="arrowAndChildren" presStyleCnt="0"/>
      <dgm:spPr/>
    </dgm:pt>
    <dgm:pt modelId="{948C6D5F-A390-4F48-9277-9CBF09E15F3B}" type="pres">
      <dgm:prSet presAssocID="{9DE6CB95-079E-4BC4-B2AE-F1FD17847A0E}" presName="parentTextArrow" presStyleLbl="node1" presStyleIdx="1" presStyleCnt="5"/>
      <dgm:spPr/>
    </dgm:pt>
    <dgm:pt modelId="{7B849C9C-0245-4A62-8C74-2F58625568C5}" type="pres">
      <dgm:prSet presAssocID="{40869200-7633-4880-976C-CC3A08332FCE}" presName="sp" presStyleCnt="0"/>
      <dgm:spPr/>
    </dgm:pt>
    <dgm:pt modelId="{2D813A03-EEA2-4E25-A4E0-A4803C5673B9}" type="pres">
      <dgm:prSet presAssocID="{DDB6A0F5-B31B-41F5-A0B7-2BBC5783780B}" presName="arrowAndChildren" presStyleCnt="0"/>
      <dgm:spPr/>
    </dgm:pt>
    <dgm:pt modelId="{2DF2ADD8-2AB6-45F1-A718-35E48D5BDA3F}" type="pres">
      <dgm:prSet presAssocID="{DDB6A0F5-B31B-41F5-A0B7-2BBC5783780B}" presName="parentTextArrow" presStyleLbl="node1" presStyleIdx="2" presStyleCnt="5"/>
      <dgm:spPr/>
    </dgm:pt>
    <dgm:pt modelId="{A5EE96DE-1B80-45F6-93DC-F506D74ED9B4}" type="pres">
      <dgm:prSet presAssocID="{4E118887-0646-4E5D-91B2-57540BFB1E94}" presName="sp" presStyleCnt="0"/>
      <dgm:spPr/>
    </dgm:pt>
    <dgm:pt modelId="{A9EB51CC-470A-47D8-A09A-E1AB27434BC3}" type="pres">
      <dgm:prSet presAssocID="{33A285B6-AAF7-4567-A331-24CA920844CF}" presName="arrowAndChildren" presStyleCnt="0"/>
      <dgm:spPr/>
    </dgm:pt>
    <dgm:pt modelId="{4CE0A75A-2097-4324-98C9-C9291F2DFE5F}" type="pres">
      <dgm:prSet presAssocID="{33A285B6-AAF7-4567-A331-24CA920844CF}" presName="parentTextArrow" presStyleLbl="node1" presStyleIdx="3" presStyleCnt="5"/>
      <dgm:spPr/>
    </dgm:pt>
    <dgm:pt modelId="{912516A0-B972-4E75-B7E8-622D4294082C}" type="pres">
      <dgm:prSet presAssocID="{8CB6ADC5-98FA-40B3-A228-9E984153B9F4}" presName="sp" presStyleCnt="0"/>
      <dgm:spPr/>
    </dgm:pt>
    <dgm:pt modelId="{27850BFF-6278-497A-8E21-2F6ED932A84C}" type="pres">
      <dgm:prSet presAssocID="{115B68F1-4F8A-44F9-9660-138802A7897C}" presName="arrowAndChildren" presStyleCnt="0"/>
      <dgm:spPr/>
    </dgm:pt>
    <dgm:pt modelId="{A4675725-584A-4836-97CD-C08D2363B35A}" type="pres">
      <dgm:prSet presAssocID="{115B68F1-4F8A-44F9-9660-138802A7897C}" presName="parentTextArrow" presStyleLbl="node1" presStyleIdx="4" presStyleCnt="5"/>
      <dgm:spPr/>
    </dgm:pt>
  </dgm:ptLst>
  <dgm:cxnLst>
    <dgm:cxn modelId="{45095D06-223F-43C4-BD8C-BFB104301E1E}" srcId="{02E49FCC-5EB7-4311-9719-1EAEE8BDB805}" destId="{DDB6A0F5-B31B-41F5-A0B7-2BBC5783780B}" srcOrd="2" destOrd="0" parTransId="{E0B9AB4A-0327-4B32-9625-C1C9DD3E4E4F}" sibTransId="{40869200-7633-4880-976C-CC3A08332FCE}"/>
    <dgm:cxn modelId="{BF116328-9C7A-486B-80F1-A0B383EAA6CC}" type="presOf" srcId="{57E50CB3-ACB8-4BCA-A090-D394353A0566}" destId="{9585E3FB-7C37-42D5-980E-22D0D8BD320E}" srcOrd="0" destOrd="0" presId="urn:microsoft.com/office/officeart/2005/8/layout/process4"/>
    <dgm:cxn modelId="{9D06E562-FC08-44B7-97F4-CB3A5E87E6D9}" type="presOf" srcId="{115B68F1-4F8A-44F9-9660-138802A7897C}" destId="{A4675725-584A-4836-97CD-C08D2363B35A}" srcOrd="0" destOrd="0" presId="urn:microsoft.com/office/officeart/2005/8/layout/process4"/>
    <dgm:cxn modelId="{ACAF007A-BC6E-4363-8A36-E7D713A67556}" type="presOf" srcId="{9DE6CB95-079E-4BC4-B2AE-F1FD17847A0E}" destId="{948C6D5F-A390-4F48-9277-9CBF09E15F3B}" srcOrd="0" destOrd="0" presId="urn:microsoft.com/office/officeart/2005/8/layout/process4"/>
    <dgm:cxn modelId="{FE152789-5139-45DF-B1FC-66F17A08B38B}" type="presOf" srcId="{02E49FCC-5EB7-4311-9719-1EAEE8BDB805}" destId="{780AC911-84BC-4F61-A890-52B3F2636C9F}" srcOrd="0" destOrd="0" presId="urn:microsoft.com/office/officeart/2005/8/layout/process4"/>
    <dgm:cxn modelId="{D8D0258B-F072-4BFA-B1B7-D9B55D97782B}" srcId="{02E49FCC-5EB7-4311-9719-1EAEE8BDB805}" destId="{115B68F1-4F8A-44F9-9660-138802A7897C}" srcOrd="0" destOrd="0" parTransId="{78B5A7E9-0DC8-4760-B97E-93BC7271FC5E}" sibTransId="{8CB6ADC5-98FA-40B3-A228-9E984153B9F4}"/>
    <dgm:cxn modelId="{FDEE90A1-DAE5-4452-8F9F-EBBD28AFD90F}" type="presOf" srcId="{DDB6A0F5-B31B-41F5-A0B7-2BBC5783780B}" destId="{2DF2ADD8-2AB6-45F1-A718-35E48D5BDA3F}" srcOrd="0" destOrd="0" presId="urn:microsoft.com/office/officeart/2005/8/layout/process4"/>
    <dgm:cxn modelId="{AEB951C2-A4E2-483F-B2A6-82AD5EB6A586}" srcId="{02E49FCC-5EB7-4311-9719-1EAEE8BDB805}" destId="{9DE6CB95-079E-4BC4-B2AE-F1FD17847A0E}" srcOrd="3" destOrd="0" parTransId="{A2A470BA-E312-4B05-A7A2-B11B8F7422B9}" sibTransId="{A6761C7E-C87A-450A-A5B5-5FC3ABFEA6F0}"/>
    <dgm:cxn modelId="{58FDF7CF-AE10-46E0-9008-F5520BB4F8FC}" type="presOf" srcId="{33A285B6-AAF7-4567-A331-24CA920844CF}" destId="{4CE0A75A-2097-4324-98C9-C9291F2DFE5F}" srcOrd="0" destOrd="0" presId="urn:microsoft.com/office/officeart/2005/8/layout/process4"/>
    <dgm:cxn modelId="{69B757D0-E2C2-42A5-85D5-5C5BA68C3F3B}" srcId="{02E49FCC-5EB7-4311-9719-1EAEE8BDB805}" destId="{57E50CB3-ACB8-4BCA-A090-D394353A0566}" srcOrd="4" destOrd="0" parTransId="{EAC0B384-955B-4886-88B3-2FE8FE7733BD}" sibTransId="{F2150541-994E-4865-B6BB-2D99E744E5BC}"/>
    <dgm:cxn modelId="{8C11BBFC-4A01-491C-8A4E-36331F3D9A76}" srcId="{02E49FCC-5EB7-4311-9719-1EAEE8BDB805}" destId="{33A285B6-AAF7-4567-A331-24CA920844CF}" srcOrd="1" destOrd="0" parTransId="{5BF84177-21DE-413A-A7E8-9E551A51D2E2}" sibTransId="{4E118887-0646-4E5D-91B2-57540BFB1E94}"/>
    <dgm:cxn modelId="{4DE63508-3C53-4D98-A3A2-C80747998570}" type="presParOf" srcId="{780AC911-84BC-4F61-A890-52B3F2636C9F}" destId="{6E14230F-FF27-4BEA-8524-D817B9BA5BC4}" srcOrd="0" destOrd="0" presId="urn:microsoft.com/office/officeart/2005/8/layout/process4"/>
    <dgm:cxn modelId="{13FB26E8-B39E-463A-9C73-EDB8E4E54D73}" type="presParOf" srcId="{6E14230F-FF27-4BEA-8524-D817B9BA5BC4}" destId="{9585E3FB-7C37-42D5-980E-22D0D8BD320E}" srcOrd="0" destOrd="0" presId="urn:microsoft.com/office/officeart/2005/8/layout/process4"/>
    <dgm:cxn modelId="{42743211-40B2-4AAC-A4DC-0208118FC9EC}" type="presParOf" srcId="{780AC911-84BC-4F61-A890-52B3F2636C9F}" destId="{2A610035-0AAC-4974-A530-1AEC9A7D4B3A}" srcOrd="1" destOrd="0" presId="urn:microsoft.com/office/officeart/2005/8/layout/process4"/>
    <dgm:cxn modelId="{05EF6038-9753-4A3C-9A90-03CF3E5AC697}" type="presParOf" srcId="{780AC911-84BC-4F61-A890-52B3F2636C9F}" destId="{B6B0AD5B-F070-4ABC-A67C-89D7D04B836E}" srcOrd="2" destOrd="0" presId="urn:microsoft.com/office/officeart/2005/8/layout/process4"/>
    <dgm:cxn modelId="{6B983E8F-F5CA-4F90-B3DF-36B47022533E}" type="presParOf" srcId="{B6B0AD5B-F070-4ABC-A67C-89D7D04B836E}" destId="{948C6D5F-A390-4F48-9277-9CBF09E15F3B}" srcOrd="0" destOrd="0" presId="urn:microsoft.com/office/officeart/2005/8/layout/process4"/>
    <dgm:cxn modelId="{F41EC1E8-6459-4057-8F66-99F25C9273EF}" type="presParOf" srcId="{780AC911-84BC-4F61-A890-52B3F2636C9F}" destId="{7B849C9C-0245-4A62-8C74-2F58625568C5}" srcOrd="3" destOrd="0" presId="urn:microsoft.com/office/officeart/2005/8/layout/process4"/>
    <dgm:cxn modelId="{1BE50FDD-819E-475B-8048-827B38AA331D}" type="presParOf" srcId="{780AC911-84BC-4F61-A890-52B3F2636C9F}" destId="{2D813A03-EEA2-4E25-A4E0-A4803C5673B9}" srcOrd="4" destOrd="0" presId="urn:microsoft.com/office/officeart/2005/8/layout/process4"/>
    <dgm:cxn modelId="{6593CB4C-3E28-4C3D-9809-FBED14F8CCCA}" type="presParOf" srcId="{2D813A03-EEA2-4E25-A4E0-A4803C5673B9}" destId="{2DF2ADD8-2AB6-45F1-A718-35E48D5BDA3F}" srcOrd="0" destOrd="0" presId="urn:microsoft.com/office/officeart/2005/8/layout/process4"/>
    <dgm:cxn modelId="{81E23119-4F08-4385-8AF7-73EEF82C70AF}" type="presParOf" srcId="{780AC911-84BC-4F61-A890-52B3F2636C9F}" destId="{A5EE96DE-1B80-45F6-93DC-F506D74ED9B4}" srcOrd="5" destOrd="0" presId="urn:microsoft.com/office/officeart/2005/8/layout/process4"/>
    <dgm:cxn modelId="{6205D511-0CEB-4D5E-847E-52ACB40421F1}" type="presParOf" srcId="{780AC911-84BC-4F61-A890-52B3F2636C9F}" destId="{A9EB51CC-470A-47D8-A09A-E1AB27434BC3}" srcOrd="6" destOrd="0" presId="urn:microsoft.com/office/officeart/2005/8/layout/process4"/>
    <dgm:cxn modelId="{EED94CEC-3962-464A-8DB2-AAE46C13F0C7}" type="presParOf" srcId="{A9EB51CC-470A-47D8-A09A-E1AB27434BC3}" destId="{4CE0A75A-2097-4324-98C9-C9291F2DFE5F}" srcOrd="0" destOrd="0" presId="urn:microsoft.com/office/officeart/2005/8/layout/process4"/>
    <dgm:cxn modelId="{B69F5E88-6034-4CB9-928E-9F2D798AB810}" type="presParOf" srcId="{780AC911-84BC-4F61-A890-52B3F2636C9F}" destId="{912516A0-B972-4E75-B7E8-622D4294082C}" srcOrd="7" destOrd="0" presId="urn:microsoft.com/office/officeart/2005/8/layout/process4"/>
    <dgm:cxn modelId="{643DB72F-9330-4BAD-AA27-7E70F103CD59}" type="presParOf" srcId="{780AC911-84BC-4F61-A890-52B3F2636C9F}" destId="{27850BFF-6278-497A-8E21-2F6ED932A84C}" srcOrd="8" destOrd="0" presId="urn:microsoft.com/office/officeart/2005/8/layout/process4"/>
    <dgm:cxn modelId="{EB01D628-44AF-4E21-8ECD-662C3B9B40FA}" type="presParOf" srcId="{27850BFF-6278-497A-8E21-2F6ED932A84C}" destId="{A4675725-584A-4836-97CD-C08D2363B35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2208B-744F-4FC3-9DC0-BA48DBA12E3B}">
      <dsp:nvSpPr>
        <dsp:cNvPr id="0" name=""/>
        <dsp:cNvSpPr/>
      </dsp:nvSpPr>
      <dsp:spPr>
        <a:xfrm>
          <a:off x="0" y="540"/>
          <a:ext cx="8157753" cy="8202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dirty="0"/>
            <a:t>“Online Shopping system” is a webpage mainly design for customers for the delivery of item/Products.</a:t>
          </a:r>
          <a:endParaRPr lang="en-US" sz="1400" kern="1200" dirty="0"/>
        </a:p>
      </dsp:txBody>
      <dsp:txXfrm>
        <a:off x="40041" y="40581"/>
        <a:ext cx="8077671" cy="740157"/>
      </dsp:txXfrm>
    </dsp:sp>
    <dsp:sp modelId="{CD621CA5-9678-48D6-92B1-EA8B0D63F018}">
      <dsp:nvSpPr>
        <dsp:cNvPr id="0" name=""/>
        <dsp:cNvSpPr/>
      </dsp:nvSpPr>
      <dsp:spPr>
        <a:xfrm>
          <a:off x="0" y="861099"/>
          <a:ext cx="8157753" cy="8202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dirty="0"/>
            <a:t>Our system provides business platform for all type of merchandise sale of products to elaborate the company by decreasing the cost. </a:t>
          </a:r>
          <a:endParaRPr lang="en-US" sz="1400" kern="1200" dirty="0"/>
        </a:p>
      </dsp:txBody>
      <dsp:txXfrm>
        <a:off x="40041" y="901140"/>
        <a:ext cx="8077671" cy="740157"/>
      </dsp:txXfrm>
    </dsp:sp>
    <dsp:sp modelId="{B4B317A6-4112-4C7A-AEC8-DAA0D695A997}">
      <dsp:nvSpPr>
        <dsp:cNvPr id="0" name=""/>
        <dsp:cNvSpPr/>
      </dsp:nvSpPr>
      <dsp:spPr>
        <a:xfrm>
          <a:off x="0" y="1721659"/>
          <a:ext cx="8157753" cy="8202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a:t>The system provides the search menu for the customers to look after the perfect product to which they are looking for.</a:t>
          </a:r>
          <a:endParaRPr lang="en-US" sz="1400" kern="1200"/>
        </a:p>
      </dsp:txBody>
      <dsp:txXfrm>
        <a:off x="40041" y="1761700"/>
        <a:ext cx="8077671" cy="740157"/>
      </dsp:txXfrm>
    </dsp:sp>
    <dsp:sp modelId="{C59E1662-6893-4D18-9B98-0537587DD669}">
      <dsp:nvSpPr>
        <dsp:cNvPr id="0" name=""/>
        <dsp:cNvSpPr/>
      </dsp:nvSpPr>
      <dsp:spPr>
        <a:xfrm>
          <a:off x="0" y="2582219"/>
          <a:ext cx="8157753" cy="8202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a:t>Customer can login / register to the system.</a:t>
          </a:r>
          <a:endParaRPr lang="en-US" sz="1400" kern="1200"/>
        </a:p>
      </dsp:txBody>
      <dsp:txXfrm>
        <a:off x="40041" y="2622260"/>
        <a:ext cx="8077671" cy="740157"/>
      </dsp:txXfrm>
    </dsp:sp>
    <dsp:sp modelId="{943A2128-923C-45C0-92D0-E9AC8F2A3212}">
      <dsp:nvSpPr>
        <dsp:cNvPr id="0" name=""/>
        <dsp:cNvSpPr/>
      </dsp:nvSpPr>
      <dsp:spPr>
        <a:xfrm>
          <a:off x="0" y="3442778"/>
          <a:ext cx="8157753" cy="82023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a:t>Customers can select the multiple item and add them into the cart.</a:t>
          </a:r>
          <a:endParaRPr lang="en-US" sz="1400" kern="1200"/>
        </a:p>
      </dsp:txBody>
      <dsp:txXfrm>
        <a:off x="40041" y="3482819"/>
        <a:ext cx="8077671" cy="740157"/>
      </dsp:txXfrm>
    </dsp:sp>
    <dsp:sp modelId="{FAE3E688-A6B6-4955-9D43-DF1278E1C03B}">
      <dsp:nvSpPr>
        <dsp:cNvPr id="0" name=""/>
        <dsp:cNvSpPr/>
      </dsp:nvSpPr>
      <dsp:spPr>
        <a:xfrm>
          <a:off x="0" y="4303338"/>
          <a:ext cx="8157753" cy="8202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a:t>There is multiple payment options available for the customers, like UPI, Credit card, Debit Card payment system.</a:t>
          </a:r>
          <a:endParaRPr lang="en-US" sz="1400" kern="1200"/>
        </a:p>
      </dsp:txBody>
      <dsp:txXfrm>
        <a:off x="40041" y="4343379"/>
        <a:ext cx="8077671" cy="740157"/>
      </dsp:txXfrm>
    </dsp:sp>
    <dsp:sp modelId="{561124E7-6179-4EAB-98AF-FEBB8756F3BD}">
      <dsp:nvSpPr>
        <dsp:cNvPr id="0" name=""/>
        <dsp:cNvSpPr/>
      </dsp:nvSpPr>
      <dsp:spPr>
        <a:xfrm>
          <a:off x="0" y="5163898"/>
          <a:ext cx="8157753" cy="8202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a:t>If the product is unappropriated, they can return the order from the doorstep according to the return policy within particular time. Refund can be generated after the quality check of the return product, it can be refund directly to the bank account or else to the wallet card.</a:t>
          </a:r>
          <a:endParaRPr lang="en-US" sz="1400" kern="1200"/>
        </a:p>
      </dsp:txBody>
      <dsp:txXfrm>
        <a:off x="40041" y="5203939"/>
        <a:ext cx="8077671" cy="74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20EA-0412-4FE7-8C61-B54E5631C037}">
      <dsp:nvSpPr>
        <dsp:cNvPr id="0" name=""/>
        <dsp:cNvSpPr/>
      </dsp:nvSpPr>
      <dsp:spPr>
        <a:xfrm>
          <a:off x="0" y="808439"/>
          <a:ext cx="8297712" cy="1347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a:t>Customer can easily filter the product commonly by size, color, material of the cloths.</a:t>
          </a:r>
          <a:endParaRPr lang="en-US" sz="3200" kern="1200"/>
        </a:p>
      </dsp:txBody>
      <dsp:txXfrm>
        <a:off x="65796" y="874235"/>
        <a:ext cx="8166120" cy="1216248"/>
      </dsp:txXfrm>
    </dsp:sp>
    <dsp:sp modelId="{E6D15873-0271-42FF-9D2F-4E5F162B14DF}">
      <dsp:nvSpPr>
        <dsp:cNvPr id="0" name=""/>
        <dsp:cNvSpPr/>
      </dsp:nvSpPr>
      <dsp:spPr>
        <a:xfrm>
          <a:off x="0" y="2248439"/>
          <a:ext cx="8297712" cy="1347840"/>
        </a:xfrm>
        <a:prstGeom prst="roundRect">
          <a:avLst/>
        </a:prstGeom>
        <a:solidFill>
          <a:schemeClr val="accent2">
            <a:hueOff val="5817888"/>
            <a:satOff val="-34771"/>
            <a:lumOff val="-6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a:t>A features than excepts all types of payments that customers can easily pay</a:t>
          </a:r>
          <a:endParaRPr lang="en-US" sz="3200" kern="1200"/>
        </a:p>
      </dsp:txBody>
      <dsp:txXfrm>
        <a:off x="65796" y="2314235"/>
        <a:ext cx="8166120" cy="1216248"/>
      </dsp:txXfrm>
    </dsp:sp>
    <dsp:sp modelId="{1110AB4A-A5A1-4A8A-85D0-2AB73813E50B}">
      <dsp:nvSpPr>
        <dsp:cNvPr id="0" name=""/>
        <dsp:cNvSpPr/>
      </dsp:nvSpPr>
      <dsp:spPr>
        <a:xfrm>
          <a:off x="0" y="3688439"/>
          <a:ext cx="8297712" cy="1347840"/>
        </a:xfrm>
        <a:prstGeom prst="roundRect">
          <a:avLst/>
        </a:prstGeom>
        <a:solidFill>
          <a:schemeClr val="accent2">
            <a:hueOff val="11635776"/>
            <a:satOff val="-69541"/>
            <a:lumOff val="-1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a:t>A feature that allows customers to return the item from the doorsteps.</a:t>
          </a:r>
          <a:endParaRPr lang="en-US" sz="3200" kern="1200"/>
        </a:p>
      </dsp:txBody>
      <dsp:txXfrm>
        <a:off x="65796" y="3754235"/>
        <a:ext cx="8166120" cy="1216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5E3FB-7C37-42D5-980E-22D0D8BD320E}">
      <dsp:nvSpPr>
        <dsp:cNvPr id="0" name=""/>
        <dsp:cNvSpPr/>
      </dsp:nvSpPr>
      <dsp:spPr>
        <a:xfrm>
          <a:off x="0" y="4922443"/>
          <a:ext cx="8363028" cy="8075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CA" sz="1300" kern="1200"/>
            <a:t>The feature of return policy is there to return the product within the time, need not to visit the store, as it gets collected from the doorstep, and payment gets refund directly to the bank or wallet. </a:t>
          </a:r>
          <a:endParaRPr lang="en-US" sz="1300" kern="1200"/>
        </a:p>
      </dsp:txBody>
      <dsp:txXfrm>
        <a:off x="0" y="4922443"/>
        <a:ext cx="8363028" cy="807567"/>
      </dsp:txXfrm>
    </dsp:sp>
    <dsp:sp modelId="{948C6D5F-A390-4F48-9277-9CBF09E15F3B}">
      <dsp:nvSpPr>
        <dsp:cNvPr id="0" name=""/>
        <dsp:cNvSpPr/>
      </dsp:nvSpPr>
      <dsp:spPr>
        <a:xfrm rot="10800000">
          <a:off x="0" y="3692517"/>
          <a:ext cx="8363028" cy="1242039"/>
        </a:xfrm>
        <a:prstGeom prst="upArrowCallout">
          <a:avLst/>
        </a:prstGeom>
        <a:solidFill>
          <a:schemeClr val="accent5">
            <a:hueOff val="547920"/>
            <a:satOff val="-3650"/>
            <a:lumOff val="-5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CA" sz="1300" kern="1200"/>
            <a:t>Customers can pay their bills through credit card, debit card, API and they will receive the payment message directly from the system. </a:t>
          </a:r>
          <a:endParaRPr lang="en-US" sz="1300" kern="1200"/>
        </a:p>
      </dsp:txBody>
      <dsp:txXfrm rot="10800000">
        <a:off x="0" y="3692517"/>
        <a:ext cx="8363028" cy="807040"/>
      </dsp:txXfrm>
    </dsp:sp>
    <dsp:sp modelId="{2DF2ADD8-2AB6-45F1-A718-35E48D5BDA3F}">
      <dsp:nvSpPr>
        <dsp:cNvPr id="0" name=""/>
        <dsp:cNvSpPr/>
      </dsp:nvSpPr>
      <dsp:spPr>
        <a:xfrm rot="10800000">
          <a:off x="0" y="2462592"/>
          <a:ext cx="8363028" cy="1242039"/>
        </a:xfrm>
        <a:prstGeom prst="upArrowCallout">
          <a:avLst/>
        </a:prstGeom>
        <a:solidFill>
          <a:schemeClr val="accent5">
            <a:hueOff val="1095839"/>
            <a:satOff val="-7299"/>
            <a:lumOff val="-1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For delivering the product to the doorstep, customer need to add their home address with the phone number. Additionally, they can also add the office address with the timing to receive the product to their different address. </a:t>
          </a:r>
          <a:endParaRPr lang="en-US" sz="1300" kern="1200" dirty="0"/>
        </a:p>
      </dsp:txBody>
      <dsp:txXfrm rot="10800000">
        <a:off x="0" y="2462592"/>
        <a:ext cx="8363028" cy="807040"/>
      </dsp:txXfrm>
    </dsp:sp>
    <dsp:sp modelId="{4CE0A75A-2097-4324-98C9-C9291F2DFE5F}">
      <dsp:nvSpPr>
        <dsp:cNvPr id="0" name=""/>
        <dsp:cNvSpPr/>
      </dsp:nvSpPr>
      <dsp:spPr>
        <a:xfrm rot="10800000">
          <a:off x="0" y="1232666"/>
          <a:ext cx="8363028" cy="1242039"/>
        </a:xfrm>
        <a:prstGeom prst="upArrowCallout">
          <a:avLst/>
        </a:prstGeom>
        <a:solidFill>
          <a:schemeClr val="accent5">
            <a:hueOff val="1643759"/>
            <a:satOff val="-10949"/>
            <a:lumOff val="-1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CA" sz="1300" kern="1200"/>
            <a:t>Further the searched item is being filtered by its different features. Like dresses are filter by color, size, material; whereas bag can be filtered by its style, color, material, etc. To sort the items the feature sort is used to sort by price ie. Highest price to lowest, lower price to higher, increasing order A-Z.</a:t>
          </a:r>
          <a:endParaRPr lang="en-US" sz="1300" kern="1200"/>
        </a:p>
      </dsp:txBody>
      <dsp:txXfrm rot="10800000">
        <a:off x="0" y="1232666"/>
        <a:ext cx="8363028" cy="807040"/>
      </dsp:txXfrm>
    </dsp:sp>
    <dsp:sp modelId="{A4675725-584A-4836-97CD-C08D2363B35A}">
      <dsp:nvSpPr>
        <dsp:cNvPr id="0" name=""/>
        <dsp:cNvSpPr/>
      </dsp:nvSpPr>
      <dsp:spPr>
        <a:xfrm rot="10800000">
          <a:off x="0" y="2740"/>
          <a:ext cx="8363028" cy="1242039"/>
        </a:xfrm>
        <a:prstGeom prst="upArrowCallout">
          <a:avLst/>
        </a:prstGeom>
        <a:solidFill>
          <a:schemeClr val="accent5">
            <a:hueOff val="2191678"/>
            <a:satOff val="-14598"/>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CA" sz="1300" kern="1200"/>
            <a:t>To create an online shopping system, which has many features such as ability to search for the particular item like dresses, shoes, bag, etc. and add them to the cart for further process towards ordering it.</a:t>
          </a:r>
          <a:endParaRPr lang="en-US" sz="1300" kern="1200"/>
        </a:p>
      </dsp:txBody>
      <dsp:txXfrm rot="10800000">
        <a:off x="0" y="2740"/>
        <a:ext cx="8363028" cy="807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9548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7985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3627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7091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1611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6432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3954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0096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5062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0111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12/8/2022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1615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12/8/2022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71468046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38" r:id="rId6"/>
    <p:sldLayoutId id="2147483743"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a:extLst>
              <a:ext uri="{FF2B5EF4-FFF2-40B4-BE49-F238E27FC236}">
                <a16:creationId xmlns:a16="http://schemas.microsoft.com/office/drawing/2014/main" id="{7B719714-F81F-424A-36BF-59C878E57E62}"/>
              </a:ext>
            </a:extLst>
          </p:cNvPr>
          <p:cNvPicPr>
            <a:picLocks noChangeAspect="1"/>
          </p:cNvPicPr>
          <p:nvPr/>
        </p:nvPicPr>
        <p:blipFill rotWithShape="1">
          <a:blip r:embed="rId2">
            <a:alphaModFix amt="60000"/>
          </a:blip>
          <a:srcRect l="1404" r="9729"/>
          <a:stretch/>
        </p:blipFill>
        <p:spPr>
          <a:xfrm>
            <a:off x="0" y="-41377"/>
            <a:ext cx="12188932" cy="6857990"/>
          </a:xfrm>
          <a:prstGeom prst="rect">
            <a:avLst/>
          </a:prstGeom>
        </p:spPr>
      </p:pic>
      <p:sp>
        <p:nvSpPr>
          <p:cNvPr id="2" name="Title 1">
            <a:extLst>
              <a:ext uri="{FF2B5EF4-FFF2-40B4-BE49-F238E27FC236}">
                <a16:creationId xmlns:a16="http://schemas.microsoft.com/office/drawing/2014/main" id="{12F0D3EB-D794-60D8-64FD-8C826DC8301B}"/>
              </a:ext>
            </a:extLst>
          </p:cNvPr>
          <p:cNvSpPr>
            <a:spLocks noGrp="1"/>
          </p:cNvSpPr>
          <p:nvPr>
            <p:ph type="ctrTitle"/>
          </p:nvPr>
        </p:nvSpPr>
        <p:spPr>
          <a:xfrm>
            <a:off x="394233" y="686020"/>
            <a:ext cx="8630138" cy="1666655"/>
          </a:xfrm>
        </p:spPr>
        <p:txBody>
          <a:bodyPr>
            <a:normAutofit/>
          </a:bodyPr>
          <a:lstStyle/>
          <a:p>
            <a:r>
              <a:rPr lang="en-CA" sz="6600" dirty="0">
                <a:solidFill>
                  <a:srgbClr val="FFFFFF"/>
                </a:solidFill>
              </a:rPr>
              <a:t>Online Shopping System</a:t>
            </a:r>
            <a:br>
              <a:rPr lang="en-CA" dirty="0">
                <a:solidFill>
                  <a:srgbClr val="FFFFFF"/>
                </a:solidFill>
              </a:rPr>
            </a:br>
            <a:r>
              <a:rPr lang="en-CA" sz="2400" dirty="0">
                <a:solidFill>
                  <a:srgbClr val="FFFFFF"/>
                </a:solidFill>
              </a:rPr>
              <a:t>[DAB 304 – 006]</a:t>
            </a:r>
          </a:p>
        </p:txBody>
      </p:sp>
      <p:sp>
        <p:nvSpPr>
          <p:cNvPr id="3" name="Subtitle 2">
            <a:extLst>
              <a:ext uri="{FF2B5EF4-FFF2-40B4-BE49-F238E27FC236}">
                <a16:creationId xmlns:a16="http://schemas.microsoft.com/office/drawing/2014/main" id="{6323421A-5CDD-69EA-C4ED-CB0D819B255D}"/>
              </a:ext>
            </a:extLst>
          </p:cNvPr>
          <p:cNvSpPr>
            <a:spLocks noGrp="1"/>
          </p:cNvSpPr>
          <p:nvPr>
            <p:ph type="subTitle" idx="1"/>
          </p:nvPr>
        </p:nvSpPr>
        <p:spPr>
          <a:xfrm>
            <a:off x="394233" y="3602038"/>
            <a:ext cx="8630138" cy="2569942"/>
          </a:xfrm>
        </p:spPr>
        <p:txBody>
          <a:bodyPr>
            <a:normAutofit/>
          </a:bodyPr>
          <a:lstStyle/>
          <a:p>
            <a:r>
              <a:rPr lang="en-CA" dirty="0">
                <a:solidFill>
                  <a:srgbClr val="FFFFFF"/>
                </a:solidFill>
              </a:rPr>
              <a:t>Group: 11</a:t>
            </a:r>
          </a:p>
          <a:p>
            <a:r>
              <a:rPr lang="en-CA" dirty="0">
                <a:solidFill>
                  <a:srgbClr val="FFFFFF"/>
                </a:solidFill>
              </a:rPr>
              <a:t>Richa Patel</a:t>
            </a:r>
          </a:p>
          <a:p>
            <a:r>
              <a:rPr lang="en-CA" dirty="0" err="1">
                <a:solidFill>
                  <a:srgbClr val="FFFFFF"/>
                </a:solidFill>
              </a:rPr>
              <a:t>Dharmikkumar</a:t>
            </a:r>
            <a:r>
              <a:rPr lang="en-CA" dirty="0">
                <a:solidFill>
                  <a:srgbClr val="FFFFFF"/>
                </a:solidFill>
              </a:rPr>
              <a:t> Patel</a:t>
            </a:r>
          </a:p>
          <a:p>
            <a:r>
              <a:rPr lang="en-CA" dirty="0">
                <a:solidFill>
                  <a:srgbClr val="FFFFFF"/>
                </a:solidFill>
              </a:rPr>
              <a:t>Surbhi Patel</a:t>
            </a:r>
          </a:p>
          <a:p>
            <a:r>
              <a:rPr lang="en-CA" dirty="0">
                <a:solidFill>
                  <a:srgbClr val="FFFFFF"/>
                </a:solidFill>
              </a:rPr>
              <a:t>Christin </a:t>
            </a:r>
            <a:r>
              <a:rPr lang="en-CA" dirty="0" err="1">
                <a:solidFill>
                  <a:srgbClr val="FFFFFF"/>
                </a:solidFill>
              </a:rPr>
              <a:t>Jibu</a:t>
            </a:r>
            <a:endParaRPr lang="en-CA" dirty="0">
              <a:solidFill>
                <a:srgbClr val="FFFFFF"/>
              </a:solidFill>
            </a:endParaRPr>
          </a:p>
        </p:txBody>
      </p:sp>
      <p:grpSp>
        <p:nvGrpSpPr>
          <p:cNvPr id="22" name="Group 21">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3" name="Oval 22">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5" name="Freeform: Shape 24">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6" name="Freeform: Shape 25">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7"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8"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5" name="Picture 2" descr="See the source image">
            <a:extLst>
              <a:ext uri="{FF2B5EF4-FFF2-40B4-BE49-F238E27FC236}">
                <a16:creationId xmlns:a16="http://schemas.microsoft.com/office/drawing/2014/main" id="{6322277D-069C-5B5B-7543-E3BC682526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443208" y="2067821"/>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240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A62E-5D5C-00D5-45D8-CF5D2C7BF43A}"/>
              </a:ext>
            </a:extLst>
          </p:cNvPr>
          <p:cNvSpPr>
            <a:spLocks noGrp="1"/>
          </p:cNvSpPr>
          <p:nvPr>
            <p:ph type="title"/>
          </p:nvPr>
        </p:nvSpPr>
        <p:spPr>
          <a:xfrm>
            <a:off x="457200" y="668049"/>
            <a:ext cx="7685037" cy="344005"/>
          </a:xfrm>
        </p:spPr>
        <p:txBody>
          <a:bodyPr>
            <a:normAutofit fontScale="90000"/>
          </a:bodyPr>
          <a:lstStyle/>
          <a:p>
            <a:r>
              <a:rPr lang="en-CA" dirty="0"/>
              <a:t>Work overview</a:t>
            </a:r>
          </a:p>
        </p:txBody>
      </p:sp>
      <p:pic>
        <p:nvPicPr>
          <p:cNvPr id="5" name="Content Placeholder 4">
            <a:extLst>
              <a:ext uri="{FF2B5EF4-FFF2-40B4-BE49-F238E27FC236}">
                <a16:creationId xmlns:a16="http://schemas.microsoft.com/office/drawing/2014/main" id="{2A2D852D-3D81-DDD7-F9C3-B6F09DD3D219}"/>
              </a:ext>
            </a:extLst>
          </p:cNvPr>
          <p:cNvPicPr>
            <a:picLocks noGrp="1" noChangeAspect="1"/>
          </p:cNvPicPr>
          <p:nvPr>
            <p:ph idx="1"/>
          </p:nvPr>
        </p:nvPicPr>
        <p:blipFill>
          <a:blip r:embed="rId2"/>
          <a:stretch>
            <a:fillRect/>
          </a:stretch>
        </p:blipFill>
        <p:spPr>
          <a:xfrm>
            <a:off x="3994950" y="1145220"/>
            <a:ext cx="7554899" cy="4571999"/>
          </a:xfrm>
        </p:spPr>
      </p:pic>
      <p:sp>
        <p:nvSpPr>
          <p:cNvPr id="6" name="TextBox 5">
            <a:extLst>
              <a:ext uri="{FF2B5EF4-FFF2-40B4-BE49-F238E27FC236}">
                <a16:creationId xmlns:a16="http://schemas.microsoft.com/office/drawing/2014/main" id="{426385DF-891D-67DD-2EBC-A8279B8E8EC8}"/>
              </a:ext>
            </a:extLst>
          </p:cNvPr>
          <p:cNvSpPr txBox="1"/>
          <p:nvPr/>
        </p:nvSpPr>
        <p:spPr>
          <a:xfrm>
            <a:off x="585926" y="1402672"/>
            <a:ext cx="2885243" cy="2031325"/>
          </a:xfrm>
          <a:prstGeom prst="rect">
            <a:avLst/>
          </a:prstGeom>
          <a:noFill/>
        </p:spPr>
        <p:txBody>
          <a:bodyPr wrap="square" rtlCol="0">
            <a:spAutoFit/>
          </a:bodyPr>
          <a:lstStyle/>
          <a:p>
            <a:pPr marL="285750" indent="-285750">
              <a:buFont typeface="Arial" panose="020B0604020202020204" pitchFamily="34" charset="0"/>
              <a:buChar char="•"/>
            </a:pPr>
            <a:r>
              <a:rPr lang="en-CA" dirty="0"/>
              <a:t>Total 83% of work has been completed for our project.</a:t>
            </a:r>
          </a:p>
          <a:p>
            <a:pPr marL="285750" indent="-285750">
              <a:buFont typeface="Arial" panose="020B0604020202020204" pitchFamily="34" charset="0"/>
              <a:buChar char="•"/>
            </a:pPr>
            <a:r>
              <a:rPr lang="en-CA" dirty="0"/>
              <a:t>Our actual work is 120 hrs and remaining work is 24 hrs as there are total 4 subtask remaining.</a:t>
            </a:r>
          </a:p>
        </p:txBody>
      </p:sp>
    </p:spTree>
    <p:extLst>
      <p:ext uri="{BB962C8B-B14F-4D97-AF65-F5344CB8AC3E}">
        <p14:creationId xmlns:p14="http://schemas.microsoft.com/office/powerpoint/2010/main" val="420220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E276-83CE-46AE-C5D9-D05201F32316}"/>
              </a:ext>
            </a:extLst>
          </p:cNvPr>
          <p:cNvSpPr>
            <a:spLocks noGrp="1"/>
          </p:cNvSpPr>
          <p:nvPr>
            <p:ph type="title"/>
          </p:nvPr>
        </p:nvSpPr>
        <p:spPr/>
        <p:txBody>
          <a:bodyPr/>
          <a:lstStyle/>
          <a:p>
            <a:r>
              <a:rPr lang="en-CA" dirty="0"/>
              <a:t>Upcoming task</a:t>
            </a:r>
          </a:p>
        </p:txBody>
      </p:sp>
      <p:sp>
        <p:nvSpPr>
          <p:cNvPr id="3" name="Content Placeholder 2">
            <a:extLst>
              <a:ext uri="{FF2B5EF4-FFF2-40B4-BE49-F238E27FC236}">
                <a16:creationId xmlns:a16="http://schemas.microsoft.com/office/drawing/2014/main" id="{9D1EB125-2893-5EE2-8CAA-E00B01EBD31A}"/>
              </a:ext>
            </a:extLst>
          </p:cNvPr>
          <p:cNvSpPr>
            <a:spLocks noGrp="1"/>
          </p:cNvSpPr>
          <p:nvPr>
            <p:ph idx="1"/>
          </p:nvPr>
        </p:nvSpPr>
        <p:spPr>
          <a:xfrm>
            <a:off x="457200" y="2096713"/>
            <a:ext cx="3301015" cy="4080250"/>
          </a:xfrm>
        </p:spPr>
        <p:txBody>
          <a:bodyPr/>
          <a:lstStyle/>
          <a:p>
            <a:r>
              <a:rPr lang="en-CA" dirty="0"/>
              <a:t>From the WBS, there are total 4 task and 18 subtasks.</a:t>
            </a:r>
          </a:p>
          <a:p>
            <a:r>
              <a:rPr lang="en-CA" dirty="0"/>
              <a:t> All three tasks have been 100% completed by the </a:t>
            </a:r>
            <a:r>
              <a:rPr lang="en-CA" dirty="0" err="1"/>
              <a:t>timelimit</a:t>
            </a:r>
            <a:r>
              <a:rPr lang="en-CA" dirty="0"/>
              <a:t>, but, last task and all subtasks have only 25% finished.</a:t>
            </a:r>
          </a:p>
          <a:p>
            <a:r>
              <a:rPr lang="en-CA" dirty="0"/>
              <a:t>That is why our total work completion is 83% instead of 100%.</a:t>
            </a:r>
          </a:p>
        </p:txBody>
      </p:sp>
      <p:pic>
        <p:nvPicPr>
          <p:cNvPr id="5" name="Picture 4">
            <a:extLst>
              <a:ext uri="{FF2B5EF4-FFF2-40B4-BE49-F238E27FC236}">
                <a16:creationId xmlns:a16="http://schemas.microsoft.com/office/drawing/2014/main" id="{994E7707-684A-DE05-858E-A48EEB4E3B98}"/>
              </a:ext>
            </a:extLst>
          </p:cNvPr>
          <p:cNvPicPr>
            <a:picLocks noChangeAspect="1"/>
          </p:cNvPicPr>
          <p:nvPr/>
        </p:nvPicPr>
        <p:blipFill>
          <a:blip r:embed="rId2"/>
          <a:stretch>
            <a:fillRect/>
          </a:stretch>
        </p:blipFill>
        <p:spPr>
          <a:xfrm>
            <a:off x="4394447" y="700803"/>
            <a:ext cx="7075503" cy="5456393"/>
          </a:xfrm>
          <a:prstGeom prst="rect">
            <a:avLst/>
          </a:prstGeom>
        </p:spPr>
      </p:pic>
    </p:spTree>
    <p:extLst>
      <p:ext uri="{BB962C8B-B14F-4D97-AF65-F5344CB8AC3E}">
        <p14:creationId xmlns:p14="http://schemas.microsoft.com/office/powerpoint/2010/main" val="20069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3B6-69D7-86CA-2AF4-4494A42F4E62}"/>
              </a:ext>
            </a:extLst>
          </p:cNvPr>
          <p:cNvSpPr>
            <a:spLocks noGrp="1"/>
          </p:cNvSpPr>
          <p:nvPr>
            <p:ph type="title"/>
          </p:nvPr>
        </p:nvSpPr>
        <p:spPr>
          <a:xfrm>
            <a:off x="457200" y="668050"/>
            <a:ext cx="7685037" cy="388394"/>
          </a:xfrm>
        </p:spPr>
        <p:txBody>
          <a:bodyPr>
            <a:normAutofit fontScale="90000"/>
          </a:bodyPr>
          <a:lstStyle/>
          <a:p>
            <a:r>
              <a:rPr lang="en-CA" dirty="0"/>
              <a:t>Resource overview</a:t>
            </a:r>
          </a:p>
        </p:txBody>
      </p:sp>
      <p:sp>
        <p:nvSpPr>
          <p:cNvPr id="3" name="Content Placeholder 2">
            <a:extLst>
              <a:ext uri="{FF2B5EF4-FFF2-40B4-BE49-F238E27FC236}">
                <a16:creationId xmlns:a16="http://schemas.microsoft.com/office/drawing/2014/main" id="{5D8BE2BD-E38C-2F27-0CA1-CAA944119567}"/>
              </a:ext>
            </a:extLst>
          </p:cNvPr>
          <p:cNvSpPr>
            <a:spLocks noGrp="1"/>
          </p:cNvSpPr>
          <p:nvPr>
            <p:ph idx="1"/>
          </p:nvPr>
        </p:nvSpPr>
        <p:spPr>
          <a:xfrm>
            <a:off x="457200" y="1457521"/>
            <a:ext cx="3502240" cy="4080250"/>
          </a:xfrm>
        </p:spPr>
        <p:txBody>
          <a:bodyPr/>
          <a:lstStyle/>
          <a:p>
            <a:r>
              <a:rPr lang="en-CA" dirty="0"/>
              <a:t>For this project, developers and programmers are the resources. </a:t>
            </a:r>
          </a:p>
          <a:p>
            <a:r>
              <a:rPr lang="en-CA" dirty="0"/>
              <a:t>Developers have more task to complete as compared to programmers.</a:t>
            </a:r>
          </a:p>
          <a:p>
            <a:r>
              <a:rPr lang="en-CA" dirty="0"/>
              <a:t>For the remaining work, developers </a:t>
            </a:r>
            <a:r>
              <a:rPr lang="en-CA"/>
              <a:t>need 6 </a:t>
            </a:r>
            <a:r>
              <a:rPr lang="en-CA" dirty="0"/>
              <a:t>hrs for completing the task, on the other hand programmer </a:t>
            </a:r>
            <a:r>
              <a:rPr lang="en-CA"/>
              <a:t>need 18 </a:t>
            </a:r>
            <a:r>
              <a:rPr lang="en-CA" dirty="0"/>
              <a:t>hrs for completing task.</a:t>
            </a:r>
          </a:p>
        </p:txBody>
      </p:sp>
      <p:pic>
        <p:nvPicPr>
          <p:cNvPr id="5" name="Picture 4">
            <a:extLst>
              <a:ext uri="{FF2B5EF4-FFF2-40B4-BE49-F238E27FC236}">
                <a16:creationId xmlns:a16="http://schemas.microsoft.com/office/drawing/2014/main" id="{381CCF27-8138-C52B-1B98-E725178D0803}"/>
              </a:ext>
            </a:extLst>
          </p:cNvPr>
          <p:cNvPicPr>
            <a:picLocks noChangeAspect="1"/>
          </p:cNvPicPr>
          <p:nvPr/>
        </p:nvPicPr>
        <p:blipFill>
          <a:blip r:embed="rId2"/>
          <a:stretch>
            <a:fillRect/>
          </a:stretch>
        </p:blipFill>
        <p:spPr>
          <a:xfrm>
            <a:off x="4332303" y="1330830"/>
            <a:ext cx="7182035" cy="4549534"/>
          </a:xfrm>
          <a:prstGeom prst="rect">
            <a:avLst/>
          </a:prstGeom>
        </p:spPr>
      </p:pic>
    </p:spTree>
    <p:extLst>
      <p:ext uri="{BB962C8B-B14F-4D97-AF65-F5344CB8AC3E}">
        <p14:creationId xmlns:p14="http://schemas.microsoft.com/office/powerpoint/2010/main" val="159037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65DC-ED62-AFB1-5A9D-18F729C26647}"/>
              </a:ext>
            </a:extLst>
          </p:cNvPr>
          <p:cNvSpPr>
            <a:spLocks noGrp="1"/>
          </p:cNvSpPr>
          <p:nvPr>
            <p:ph type="title"/>
          </p:nvPr>
        </p:nvSpPr>
        <p:spPr>
          <a:xfrm>
            <a:off x="457200" y="668050"/>
            <a:ext cx="7685037" cy="423904"/>
          </a:xfrm>
        </p:spPr>
        <p:txBody>
          <a:bodyPr>
            <a:normAutofit fontScale="90000"/>
          </a:bodyPr>
          <a:lstStyle/>
          <a:p>
            <a:r>
              <a:rPr lang="en-CA" dirty="0"/>
              <a:t>Earned Value Analysis</a:t>
            </a:r>
          </a:p>
        </p:txBody>
      </p:sp>
      <p:pic>
        <p:nvPicPr>
          <p:cNvPr id="5" name="Content Placeholder 4">
            <a:extLst>
              <a:ext uri="{FF2B5EF4-FFF2-40B4-BE49-F238E27FC236}">
                <a16:creationId xmlns:a16="http://schemas.microsoft.com/office/drawing/2014/main" id="{C67BFFC6-7513-D3CF-7F02-925A25FAE372}"/>
              </a:ext>
            </a:extLst>
          </p:cNvPr>
          <p:cNvPicPr>
            <a:picLocks noGrp="1" noChangeAspect="1"/>
          </p:cNvPicPr>
          <p:nvPr>
            <p:ph idx="1"/>
          </p:nvPr>
        </p:nvPicPr>
        <p:blipFill>
          <a:blip r:embed="rId2"/>
          <a:stretch>
            <a:fillRect/>
          </a:stretch>
        </p:blipFill>
        <p:spPr>
          <a:xfrm>
            <a:off x="609125" y="1091953"/>
            <a:ext cx="10665516" cy="1358283"/>
          </a:xfrm>
        </p:spPr>
      </p:pic>
      <p:pic>
        <p:nvPicPr>
          <p:cNvPr id="8" name="Picture 7">
            <a:extLst>
              <a:ext uri="{FF2B5EF4-FFF2-40B4-BE49-F238E27FC236}">
                <a16:creationId xmlns:a16="http://schemas.microsoft.com/office/drawing/2014/main" id="{C7BABB89-F47E-B7FF-9063-D9AE2D249346}"/>
              </a:ext>
            </a:extLst>
          </p:cNvPr>
          <p:cNvPicPr>
            <a:picLocks noChangeAspect="1"/>
          </p:cNvPicPr>
          <p:nvPr/>
        </p:nvPicPr>
        <p:blipFill>
          <a:blip r:embed="rId3"/>
          <a:stretch>
            <a:fillRect/>
          </a:stretch>
        </p:blipFill>
        <p:spPr>
          <a:xfrm>
            <a:off x="609125" y="2827596"/>
            <a:ext cx="3398815" cy="2072820"/>
          </a:xfrm>
          <a:prstGeom prst="rect">
            <a:avLst/>
          </a:prstGeom>
        </p:spPr>
      </p:pic>
      <p:pic>
        <p:nvPicPr>
          <p:cNvPr id="10" name="Picture 9">
            <a:extLst>
              <a:ext uri="{FF2B5EF4-FFF2-40B4-BE49-F238E27FC236}">
                <a16:creationId xmlns:a16="http://schemas.microsoft.com/office/drawing/2014/main" id="{CD0F84AD-F461-2A6F-BC83-F7DB2E156A46}"/>
              </a:ext>
            </a:extLst>
          </p:cNvPr>
          <p:cNvPicPr>
            <a:picLocks noChangeAspect="1"/>
          </p:cNvPicPr>
          <p:nvPr/>
        </p:nvPicPr>
        <p:blipFill>
          <a:blip r:embed="rId4"/>
          <a:stretch>
            <a:fillRect/>
          </a:stretch>
        </p:blipFill>
        <p:spPr>
          <a:xfrm>
            <a:off x="4299718" y="2824709"/>
            <a:ext cx="3398815" cy="2095682"/>
          </a:xfrm>
          <a:prstGeom prst="rect">
            <a:avLst/>
          </a:prstGeom>
        </p:spPr>
      </p:pic>
      <p:pic>
        <p:nvPicPr>
          <p:cNvPr id="12" name="Picture 11">
            <a:extLst>
              <a:ext uri="{FF2B5EF4-FFF2-40B4-BE49-F238E27FC236}">
                <a16:creationId xmlns:a16="http://schemas.microsoft.com/office/drawing/2014/main" id="{5EC195D9-B0E0-B6E0-C668-5C1F1A936B21}"/>
              </a:ext>
            </a:extLst>
          </p:cNvPr>
          <p:cNvPicPr>
            <a:picLocks noChangeAspect="1"/>
          </p:cNvPicPr>
          <p:nvPr/>
        </p:nvPicPr>
        <p:blipFill>
          <a:blip r:embed="rId5"/>
          <a:stretch>
            <a:fillRect/>
          </a:stretch>
        </p:blipFill>
        <p:spPr>
          <a:xfrm>
            <a:off x="7990311" y="2824709"/>
            <a:ext cx="3284330" cy="2075707"/>
          </a:xfrm>
          <a:prstGeom prst="rect">
            <a:avLst/>
          </a:prstGeom>
        </p:spPr>
      </p:pic>
    </p:spTree>
    <p:extLst>
      <p:ext uri="{BB962C8B-B14F-4D97-AF65-F5344CB8AC3E}">
        <p14:creationId xmlns:p14="http://schemas.microsoft.com/office/powerpoint/2010/main" val="6097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6EA69-8C66-3DE8-AB98-DF6E7FAED889}"/>
              </a:ext>
            </a:extLst>
          </p:cNvPr>
          <p:cNvSpPr>
            <a:spLocks noGrp="1"/>
          </p:cNvSpPr>
          <p:nvPr>
            <p:ph idx="1"/>
          </p:nvPr>
        </p:nvSpPr>
        <p:spPr>
          <a:xfrm>
            <a:off x="457200" y="683581"/>
            <a:ext cx="7701379" cy="5493382"/>
          </a:xfrm>
        </p:spPr>
        <p:txBody>
          <a:bodyPr>
            <a:normAutofit/>
          </a:bodyPr>
          <a:lstStyle/>
          <a:p>
            <a:r>
              <a:rPr lang="en-US" sz="2800" dirty="0"/>
              <a:t>The performance of a project may be measured with the use of earned value management. To determine if the project is on track, costs and schedule are compared to a baseline.</a:t>
            </a:r>
          </a:p>
          <a:p>
            <a:r>
              <a:rPr lang="en-US" sz="2800" dirty="0"/>
              <a:t>Here, Actual cost(ACWP) is higher than earned value(BCWP), so we can say that our project is over budget.</a:t>
            </a:r>
          </a:p>
          <a:p>
            <a:r>
              <a:rPr lang="en-US" sz="2800" dirty="0"/>
              <a:t>Planned value(BCWS) is higher than the earned value, so we can say that our project is behind schedule.</a:t>
            </a:r>
          </a:p>
          <a:p>
            <a:r>
              <a:rPr lang="en-US" sz="2800" dirty="0"/>
              <a:t>From the above graph, the value of CV  is negative, so our project is over budget.</a:t>
            </a:r>
          </a:p>
          <a:p>
            <a:pPr marL="0" indent="0">
              <a:buNone/>
            </a:pPr>
            <a:endParaRPr lang="en-US" dirty="0"/>
          </a:p>
        </p:txBody>
      </p:sp>
    </p:spTree>
    <p:extLst>
      <p:ext uri="{BB962C8B-B14F-4D97-AF65-F5344CB8AC3E}">
        <p14:creationId xmlns:p14="http://schemas.microsoft.com/office/powerpoint/2010/main" val="101557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2E81-3263-360A-0D4B-B3B03D3ECD02}"/>
              </a:ext>
            </a:extLst>
          </p:cNvPr>
          <p:cNvSpPr>
            <a:spLocks noGrp="1"/>
          </p:cNvSpPr>
          <p:nvPr>
            <p:ph type="title"/>
          </p:nvPr>
        </p:nvSpPr>
        <p:spPr>
          <a:xfrm>
            <a:off x="457200" y="668050"/>
            <a:ext cx="7685037" cy="335128"/>
          </a:xfrm>
        </p:spPr>
        <p:txBody>
          <a:bodyPr>
            <a:normAutofit fontScale="90000"/>
          </a:bodyPr>
          <a:lstStyle/>
          <a:p>
            <a:r>
              <a:rPr lang="en-CA" dirty="0"/>
              <a:t>In progress Task</a:t>
            </a:r>
          </a:p>
        </p:txBody>
      </p:sp>
      <p:pic>
        <p:nvPicPr>
          <p:cNvPr id="5" name="Content Placeholder 4">
            <a:extLst>
              <a:ext uri="{FF2B5EF4-FFF2-40B4-BE49-F238E27FC236}">
                <a16:creationId xmlns:a16="http://schemas.microsoft.com/office/drawing/2014/main" id="{DA97C756-6FC9-5E0E-45AF-76FC058EAA56}"/>
              </a:ext>
            </a:extLst>
          </p:cNvPr>
          <p:cNvPicPr>
            <a:picLocks noGrp="1" noChangeAspect="1"/>
          </p:cNvPicPr>
          <p:nvPr>
            <p:ph idx="1"/>
          </p:nvPr>
        </p:nvPicPr>
        <p:blipFill>
          <a:blip r:embed="rId2"/>
          <a:stretch>
            <a:fillRect/>
          </a:stretch>
        </p:blipFill>
        <p:spPr>
          <a:xfrm>
            <a:off x="1185155" y="2450237"/>
            <a:ext cx="2223870" cy="2827873"/>
          </a:xfrm>
        </p:spPr>
      </p:pic>
      <p:pic>
        <p:nvPicPr>
          <p:cNvPr id="7" name="Picture 6">
            <a:extLst>
              <a:ext uri="{FF2B5EF4-FFF2-40B4-BE49-F238E27FC236}">
                <a16:creationId xmlns:a16="http://schemas.microsoft.com/office/drawing/2014/main" id="{83C5D4E5-FBEA-6D55-66AE-317BEDD7D9A2}"/>
              </a:ext>
            </a:extLst>
          </p:cNvPr>
          <p:cNvPicPr>
            <a:picLocks noChangeAspect="1"/>
          </p:cNvPicPr>
          <p:nvPr/>
        </p:nvPicPr>
        <p:blipFill>
          <a:blip r:embed="rId3"/>
          <a:stretch>
            <a:fillRect/>
          </a:stretch>
        </p:blipFill>
        <p:spPr>
          <a:xfrm>
            <a:off x="784389" y="1751306"/>
            <a:ext cx="3025402" cy="358171"/>
          </a:xfrm>
          <a:prstGeom prst="rect">
            <a:avLst/>
          </a:prstGeom>
        </p:spPr>
      </p:pic>
      <p:pic>
        <p:nvPicPr>
          <p:cNvPr id="9" name="Picture 8">
            <a:extLst>
              <a:ext uri="{FF2B5EF4-FFF2-40B4-BE49-F238E27FC236}">
                <a16:creationId xmlns:a16="http://schemas.microsoft.com/office/drawing/2014/main" id="{BEF5BEF7-DE28-A640-CF18-2B3A5854141B}"/>
              </a:ext>
            </a:extLst>
          </p:cNvPr>
          <p:cNvPicPr>
            <a:picLocks noChangeAspect="1"/>
          </p:cNvPicPr>
          <p:nvPr/>
        </p:nvPicPr>
        <p:blipFill>
          <a:blip r:embed="rId4"/>
          <a:stretch>
            <a:fillRect/>
          </a:stretch>
        </p:blipFill>
        <p:spPr>
          <a:xfrm>
            <a:off x="3879542" y="1810710"/>
            <a:ext cx="2823099" cy="3467400"/>
          </a:xfrm>
          <a:prstGeom prst="rect">
            <a:avLst/>
          </a:prstGeom>
        </p:spPr>
      </p:pic>
      <p:pic>
        <p:nvPicPr>
          <p:cNvPr id="11" name="Picture 10">
            <a:extLst>
              <a:ext uri="{FF2B5EF4-FFF2-40B4-BE49-F238E27FC236}">
                <a16:creationId xmlns:a16="http://schemas.microsoft.com/office/drawing/2014/main" id="{08BE333C-F81B-24DC-281C-284280D75434}"/>
              </a:ext>
            </a:extLst>
          </p:cNvPr>
          <p:cNvPicPr>
            <a:picLocks noChangeAspect="1"/>
          </p:cNvPicPr>
          <p:nvPr/>
        </p:nvPicPr>
        <p:blipFill>
          <a:blip r:embed="rId5"/>
          <a:stretch>
            <a:fillRect/>
          </a:stretch>
        </p:blipFill>
        <p:spPr>
          <a:xfrm>
            <a:off x="7257480" y="1810710"/>
            <a:ext cx="3749365" cy="3467400"/>
          </a:xfrm>
          <a:prstGeom prst="rect">
            <a:avLst/>
          </a:prstGeom>
        </p:spPr>
      </p:pic>
    </p:spTree>
    <p:extLst>
      <p:ext uri="{BB962C8B-B14F-4D97-AF65-F5344CB8AC3E}">
        <p14:creationId xmlns:p14="http://schemas.microsoft.com/office/powerpoint/2010/main" val="295531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CD3C-5601-04E8-021F-0C4EDCAAC66F}"/>
              </a:ext>
            </a:extLst>
          </p:cNvPr>
          <p:cNvSpPr>
            <a:spLocks noGrp="1"/>
          </p:cNvSpPr>
          <p:nvPr>
            <p:ph type="title"/>
          </p:nvPr>
        </p:nvSpPr>
        <p:spPr/>
        <p:txBody>
          <a:bodyPr/>
          <a:lstStyle/>
          <a:p>
            <a:r>
              <a:rPr lang="en-CA" dirty="0"/>
              <a:t>Outcomes</a:t>
            </a:r>
          </a:p>
        </p:txBody>
      </p:sp>
      <p:sp>
        <p:nvSpPr>
          <p:cNvPr id="3" name="Content Placeholder 2">
            <a:extLst>
              <a:ext uri="{FF2B5EF4-FFF2-40B4-BE49-F238E27FC236}">
                <a16:creationId xmlns:a16="http://schemas.microsoft.com/office/drawing/2014/main" id="{B06ADC69-CAB4-B671-F425-E6E88BA4CA7B}"/>
              </a:ext>
            </a:extLst>
          </p:cNvPr>
          <p:cNvSpPr>
            <a:spLocks noGrp="1"/>
          </p:cNvSpPr>
          <p:nvPr>
            <p:ph idx="1"/>
          </p:nvPr>
        </p:nvSpPr>
        <p:spPr>
          <a:xfrm>
            <a:off x="457200" y="2096712"/>
            <a:ext cx="7685037" cy="4206433"/>
          </a:xfrm>
        </p:spPr>
        <p:txBody>
          <a:bodyPr>
            <a:normAutofit/>
          </a:bodyPr>
          <a:lstStyle/>
          <a:p>
            <a:r>
              <a:rPr lang="en-US" sz="2800" dirty="0"/>
              <a:t>From the current status and analysis of the project, we can say that, speed should be improved to finish the task by the timeline.</a:t>
            </a:r>
          </a:p>
          <a:p>
            <a:r>
              <a:rPr lang="en-US" sz="2800" dirty="0"/>
              <a:t>Budget as well as more resources should be added.</a:t>
            </a:r>
          </a:p>
          <a:p>
            <a:r>
              <a:rPr lang="en-US" sz="2800" dirty="0"/>
              <a:t>More people should be hired to complete the project within a task.</a:t>
            </a:r>
          </a:p>
          <a:p>
            <a:r>
              <a:rPr lang="en-US" sz="2800" dirty="0"/>
              <a:t>More task should be added to get complete accuracy for our project.</a:t>
            </a:r>
          </a:p>
          <a:p>
            <a:pPr marL="0" indent="0">
              <a:buNone/>
            </a:pPr>
            <a:endParaRPr lang="en-US" sz="28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1354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3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5" name="Group 103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036" name="Oval 103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7" name="Freeform: Shape 103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038" name="Freeform: Shape 103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039" name="Freeform: Shape 103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04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04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1044"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46"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48" name="Group 1047">
            <a:extLst>
              <a:ext uri="{FF2B5EF4-FFF2-40B4-BE49-F238E27FC236}">
                <a16:creationId xmlns:a16="http://schemas.microsoft.com/office/drawing/2014/main" id="{ED38D1D7-BA30-4FF3-A0CC-9E90BB9662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0"/>
            <a:ext cx="5444327" cy="6734640"/>
            <a:chOff x="6744625" y="0"/>
            <a:chExt cx="5444327" cy="6734640"/>
          </a:xfrm>
        </p:grpSpPr>
        <p:sp>
          <p:nvSpPr>
            <p:cNvPr id="1049"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050"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051" name="Oval 1050">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052" name="Freeform: Shape 1051">
              <a:extLst>
                <a:ext uri="{FF2B5EF4-FFF2-40B4-BE49-F238E27FC236}">
                  <a16:creationId xmlns:a16="http://schemas.microsoft.com/office/drawing/2014/main" id="{5731790C-9903-4B27-9B13-F9FFD286D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52849" y="0"/>
              <a:ext cx="1303285" cy="962498"/>
            </a:xfrm>
            <a:custGeom>
              <a:avLst/>
              <a:gdLst>
                <a:gd name="connsiteX0" fmla="*/ 0 w 1303285"/>
                <a:gd name="connsiteY0" fmla="*/ 0 h 962498"/>
                <a:gd name="connsiteX1" fmla="*/ 1303285 w 1303285"/>
                <a:gd name="connsiteY1" fmla="*/ 0 h 962498"/>
                <a:gd name="connsiteX2" fmla="*/ 1298420 w 1303285"/>
                <a:gd name="connsiteY2" fmla="*/ 67508 h 962498"/>
                <a:gd name="connsiteX3" fmla="*/ 651642 w 1303285"/>
                <a:gd name="connsiteY3" fmla="*/ 962498 h 962498"/>
                <a:gd name="connsiteX4" fmla="*/ 4865 w 1303285"/>
                <a:gd name="connsiteY4" fmla="*/ 67508 h 962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85" h="962498">
                  <a:moveTo>
                    <a:pt x="0" y="0"/>
                  </a:moveTo>
                  <a:lnTo>
                    <a:pt x="1303285" y="0"/>
                  </a:lnTo>
                  <a:lnTo>
                    <a:pt x="1298420" y="67508"/>
                  </a:lnTo>
                  <a:cubicBezTo>
                    <a:pt x="1226555" y="570204"/>
                    <a:pt x="651642" y="962498"/>
                    <a:pt x="651642" y="962498"/>
                  </a:cubicBezTo>
                  <a:cubicBezTo>
                    <a:pt x="651642" y="962498"/>
                    <a:pt x="76729" y="570204"/>
                    <a:pt x="4865" y="67508"/>
                  </a:cubicBezTo>
                  <a:close/>
                </a:path>
              </a:pathLst>
            </a:custGeom>
            <a:solidFill>
              <a:schemeClr val="bg2">
                <a:alpha val="34000"/>
              </a:schemeClr>
            </a:solid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1055"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6C44FDA-3A70-6C16-491B-3E1B40000588}"/>
              </a:ext>
            </a:extLst>
          </p:cNvPr>
          <p:cNvSpPr>
            <a:spLocks noGrp="1"/>
          </p:cNvSpPr>
          <p:nvPr>
            <p:ph type="title"/>
          </p:nvPr>
        </p:nvSpPr>
        <p:spPr>
          <a:xfrm>
            <a:off x="457199" y="676656"/>
            <a:ext cx="5996975" cy="3063240"/>
          </a:xfrm>
        </p:spPr>
        <p:txBody>
          <a:bodyPr vert="horz" lIns="91440" tIns="45720" rIns="91440" bIns="45720" rtlCol="0" anchor="b">
            <a:normAutofit/>
          </a:bodyPr>
          <a:lstStyle/>
          <a:p>
            <a:r>
              <a:rPr lang="en-US" sz="8000" dirty="0"/>
              <a:t>Thank you</a:t>
            </a:r>
          </a:p>
        </p:txBody>
      </p:sp>
      <p:pic>
        <p:nvPicPr>
          <p:cNvPr id="1026" name="Picture 2" descr="See the source image">
            <a:extLst>
              <a:ext uri="{FF2B5EF4-FFF2-40B4-BE49-F238E27FC236}">
                <a16:creationId xmlns:a16="http://schemas.microsoft.com/office/drawing/2014/main" id="{9F367504-1F48-17CD-62BF-07F74F7A513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5677885" y="798811"/>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6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D954E-EC71-380B-6C21-86D921BBBB1A}"/>
              </a:ext>
            </a:extLst>
          </p:cNvPr>
          <p:cNvSpPr>
            <a:spLocks noGrp="1"/>
          </p:cNvSpPr>
          <p:nvPr>
            <p:ph type="title"/>
          </p:nvPr>
        </p:nvSpPr>
        <p:spPr>
          <a:xfrm>
            <a:off x="457200" y="668049"/>
            <a:ext cx="7685037" cy="703551"/>
          </a:xfrm>
        </p:spPr>
        <p:txBody>
          <a:bodyPr/>
          <a:lstStyle/>
          <a:p>
            <a:r>
              <a:rPr lang="en-CA" dirty="0"/>
              <a:t>Content:</a:t>
            </a:r>
          </a:p>
        </p:txBody>
      </p:sp>
      <p:sp>
        <p:nvSpPr>
          <p:cNvPr id="3" name="Content Placeholder 2">
            <a:extLst>
              <a:ext uri="{FF2B5EF4-FFF2-40B4-BE49-F238E27FC236}">
                <a16:creationId xmlns:a16="http://schemas.microsoft.com/office/drawing/2014/main" id="{388699C7-46CA-0564-F9F2-E195F686A00E}"/>
              </a:ext>
            </a:extLst>
          </p:cNvPr>
          <p:cNvSpPr>
            <a:spLocks noGrp="1"/>
          </p:cNvSpPr>
          <p:nvPr>
            <p:ph idx="1"/>
          </p:nvPr>
        </p:nvSpPr>
        <p:spPr/>
        <p:txBody>
          <a:bodyPr>
            <a:normAutofit/>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Introduction of System</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Business Objectives</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Solution and Cost Estimation</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WBS Chart</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Cost &amp; Budgets</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Earne</a:t>
            </a:r>
            <a:r>
              <a:rPr lang="en-CA" sz="1800" dirty="0">
                <a:latin typeface="Calibri" panose="020F0502020204030204" pitchFamily="34" charset="0"/>
                <a:ea typeface="Calibri" panose="020F0502020204030204" pitchFamily="34" charset="0"/>
                <a:cs typeface="Times New Roman" panose="02020603050405020304" pitchFamily="18" charset="0"/>
              </a:rPr>
              <a:t>d value Analysis</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Outcomes</a:t>
            </a:r>
          </a:p>
          <a:p>
            <a:endParaRPr lang="en-CA" dirty="0"/>
          </a:p>
        </p:txBody>
      </p:sp>
    </p:spTree>
    <p:extLst>
      <p:ext uri="{BB962C8B-B14F-4D97-AF65-F5344CB8AC3E}">
        <p14:creationId xmlns:p14="http://schemas.microsoft.com/office/powerpoint/2010/main" val="384748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2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2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2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5C4CFAF-3EB4-A468-D137-104DD2C1E3D6}"/>
              </a:ext>
            </a:extLst>
          </p:cNvPr>
          <p:cNvSpPr>
            <a:spLocks noGrp="1"/>
          </p:cNvSpPr>
          <p:nvPr>
            <p:ph type="title"/>
          </p:nvPr>
        </p:nvSpPr>
        <p:spPr>
          <a:xfrm>
            <a:off x="457201" y="668049"/>
            <a:ext cx="4595834" cy="5594074"/>
          </a:xfrm>
        </p:spPr>
        <p:txBody>
          <a:bodyPr anchor="ctr">
            <a:normAutofit/>
          </a:bodyPr>
          <a:lstStyle/>
          <a:p>
            <a:r>
              <a:rPr lang="en-CA">
                <a:solidFill>
                  <a:schemeClr val="bg1"/>
                </a:solidFill>
              </a:rPr>
              <a:t>Introduction</a:t>
            </a:r>
          </a:p>
        </p:txBody>
      </p:sp>
      <p:graphicFrame>
        <p:nvGraphicFramePr>
          <p:cNvPr id="24" name="Content Placeholder 2">
            <a:extLst>
              <a:ext uri="{FF2B5EF4-FFF2-40B4-BE49-F238E27FC236}">
                <a16:creationId xmlns:a16="http://schemas.microsoft.com/office/drawing/2014/main" id="{7004972B-7B51-7E30-FAF8-824FAE8AACDD}"/>
              </a:ext>
            </a:extLst>
          </p:cNvPr>
          <p:cNvGraphicFramePr>
            <a:graphicFrameLocks noGrp="1"/>
          </p:cNvGraphicFramePr>
          <p:nvPr>
            <p:ph idx="1"/>
            <p:extLst>
              <p:ext uri="{D42A27DB-BD31-4B8C-83A1-F6EECF244321}">
                <p14:modId xmlns:p14="http://schemas.microsoft.com/office/powerpoint/2010/main" val="4075229071"/>
              </p:ext>
            </p:extLst>
          </p:nvPr>
        </p:nvGraphicFramePr>
        <p:xfrm>
          <a:off x="3592286" y="668049"/>
          <a:ext cx="8157753" cy="5984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42831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15"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17"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ED3FB00-EFAF-297F-30A4-ECD2C9A0D95B}"/>
              </a:ext>
            </a:extLst>
          </p:cNvPr>
          <p:cNvSpPr>
            <a:spLocks noGrp="1"/>
          </p:cNvSpPr>
          <p:nvPr>
            <p:ph type="title"/>
          </p:nvPr>
        </p:nvSpPr>
        <p:spPr>
          <a:xfrm>
            <a:off x="457201" y="668049"/>
            <a:ext cx="4595834" cy="5594074"/>
          </a:xfrm>
        </p:spPr>
        <p:txBody>
          <a:bodyPr anchor="ctr">
            <a:normAutofit/>
          </a:bodyPr>
          <a:lstStyle/>
          <a:p>
            <a:r>
              <a:rPr lang="en-CA">
                <a:solidFill>
                  <a:schemeClr val="bg1"/>
                </a:solidFill>
              </a:rPr>
              <a:t>Features</a:t>
            </a:r>
          </a:p>
        </p:txBody>
      </p:sp>
      <p:graphicFrame>
        <p:nvGraphicFramePr>
          <p:cNvPr id="5" name="Content Placeholder 2">
            <a:extLst>
              <a:ext uri="{FF2B5EF4-FFF2-40B4-BE49-F238E27FC236}">
                <a16:creationId xmlns:a16="http://schemas.microsoft.com/office/drawing/2014/main" id="{E4BCD989-6128-2F64-0791-E26B7C06C79B}"/>
              </a:ext>
            </a:extLst>
          </p:cNvPr>
          <p:cNvGraphicFramePr>
            <a:graphicFrameLocks noGrp="1"/>
          </p:cNvGraphicFramePr>
          <p:nvPr>
            <p:ph idx="1"/>
            <p:extLst>
              <p:ext uri="{D42A27DB-BD31-4B8C-83A1-F6EECF244321}">
                <p14:modId xmlns:p14="http://schemas.microsoft.com/office/powerpoint/2010/main" val="2908879695"/>
              </p:ext>
            </p:extLst>
          </p:nvPr>
        </p:nvGraphicFramePr>
        <p:xfrm>
          <a:off x="3452328" y="668049"/>
          <a:ext cx="8297712" cy="5844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46039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1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26282FD9-90E4-979C-D702-6BB052017678}"/>
              </a:ext>
            </a:extLst>
          </p:cNvPr>
          <p:cNvSpPr>
            <a:spLocks noGrp="1"/>
          </p:cNvSpPr>
          <p:nvPr>
            <p:ph type="title"/>
          </p:nvPr>
        </p:nvSpPr>
        <p:spPr>
          <a:xfrm>
            <a:off x="457200" y="668049"/>
            <a:ext cx="3313075" cy="5589741"/>
          </a:xfrm>
        </p:spPr>
        <p:txBody>
          <a:bodyPr>
            <a:normAutofit/>
          </a:bodyPr>
          <a:lstStyle/>
          <a:p>
            <a:r>
              <a:rPr lang="en-CA" dirty="0"/>
              <a:t>Project Objectives</a:t>
            </a:r>
          </a:p>
        </p:txBody>
      </p:sp>
      <p:graphicFrame>
        <p:nvGraphicFramePr>
          <p:cNvPr id="5" name="Content Placeholder 2">
            <a:extLst>
              <a:ext uri="{FF2B5EF4-FFF2-40B4-BE49-F238E27FC236}">
                <a16:creationId xmlns:a16="http://schemas.microsoft.com/office/drawing/2014/main" id="{3C35F5CC-4D10-B159-9A7D-01A9DBEDE506}"/>
              </a:ext>
            </a:extLst>
          </p:cNvPr>
          <p:cNvGraphicFramePr>
            <a:graphicFrameLocks noGrp="1"/>
          </p:cNvGraphicFramePr>
          <p:nvPr>
            <p:ph idx="1"/>
            <p:extLst>
              <p:ext uri="{D42A27DB-BD31-4B8C-83A1-F6EECF244321}">
                <p14:modId xmlns:p14="http://schemas.microsoft.com/office/powerpoint/2010/main" val="2302933555"/>
              </p:ext>
            </p:extLst>
          </p:nvPr>
        </p:nvGraphicFramePr>
        <p:xfrm>
          <a:off x="3387012" y="668048"/>
          <a:ext cx="8363028" cy="5732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713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AEFA-7148-8432-C423-6BFBC6311136}"/>
              </a:ext>
            </a:extLst>
          </p:cNvPr>
          <p:cNvSpPr>
            <a:spLocks noGrp="1"/>
          </p:cNvSpPr>
          <p:nvPr>
            <p:ph type="title"/>
          </p:nvPr>
        </p:nvSpPr>
        <p:spPr>
          <a:xfrm>
            <a:off x="457200" y="668049"/>
            <a:ext cx="7685037" cy="218359"/>
          </a:xfrm>
        </p:spPr>
        <p:txBody>
          <a:bodyPr>
            <a:normAutofit fontScale="90000"/>
          </a:bodyPr>
          <a:lstStyle/>
          <a:p>
            <a:r>
              <a:rPr lang="en-CA"/>
              <a:t>Baseline of the evalution</a:t>
            </a:r>
            <a:endParaRPr lang="en-CA" dirty="0"/>
          </a:p>
        </p:txBody>
      </p:sp>
      <p:sp>
        <p:nvSpPr>
          <p:cNvPr id="3" name="Content Placeholder 2">
            <a:extLst>
              <a:ext uri="{FF2B5EF4-FFF2-40B4-BE49-F238E27FC236}">
                <a16:creationId xmlns:a16="http://schemas.microsoft.com/office/drawing/2014/main" id="{5B78DF86-3D83-557B-CA75-C472E9702CED}"/>
              </a:ext>
            </a:extLst>
          </p:cNvPr>
          <p:cNvSpPr>
            <a:spLocks noGrp="1"/>
          </p:cNvSpPr>
          <p:nvPr>
            <p:ph idx="1"/>
          </p:nvPr>
        </p:nvSpPr>
        <p:spPr>
          <a:xfrm>
            <a:off x="457200" y="1175657"/>
            <a:ext cx="7685037" cy="5001306"/>
          </a:xfrm>
        </p:spPr>
        <p:txBody>
          <a:bodyPr/>
          <a:lstStyle/>
          <a:p>
            <a:r>
              <a:rPr lang="en-US" dirty="0"/>
              <a:t>These were the project objectives that were defined beforehand –</a:t>
            </a:r>
          </a:p>
          <a:p>
            <a:pPr marL="0" indent="0">
              <a:buNone/>
            </a:pPr>
            <a:r>
              <a:rPr lang="en-US" dirty="0"/>
              <a:t>1.Total Project Budget – 219182.	</a:t>
            </a:r>
          </a:p>
          <a:p>
            <a:pPr marL="0" indent="0">
              <a:buNone/>
            </a:pPr>
            <a:r>
              <a:rPr lang="en-US" dirty="0"/>
              <a:t>2. Project Estimated Completion Time – 233.	</a:t>
            </a:r>
          </a:p>
          <a:p>
            <a:pPr marL="0" indent="0">
              <a:buNone/>
            </a:pPr>
            <a:r>
              <a:rPr lang="en-US" dirty="0"/>
              <a:t>3. Total Project Tasks – 4, Subtasks – 18 tasks4.	</a:t>
            </a:r>
          </a:p>
          <a:p>
            <a:pPr marL="0" indent="0">
              <a:buNone/>
            </a:pPr>
            <a:r>
              <a:rPr lang="en-US" dirty="0"/>
              <a:t>4. Based on requirements, Developers and Programmers were assigned to the project.</a:t>
            </a:r>
          </a:p>
          <a:p>
            <a:r>
              <a:rPr lang="en-US" dirty="0"/>
              <a:t>The project working and project status will be analyzed in the following slides based on current state and completion at 50%.</a:t>
            </a:r>
          </a:p>
          <a:p>
            <a:r>
              <a:rPr lang="en-US" dirty="0"/>
              <a:t>We followed the bottom-up method of cost estimating for this project, giving each activity a budget, and comparing it to real costs.</a:t>
            </a:r>
          </a:p>
          <a:p>
            <a:r>
              <a:rPr lang="en-US" dirty="0"/>
              <a:t>For this project, we performed earned value analysis to determine our cost variance, schedule variance, and project overview depending on the present status of the project.</a:t>
            </a:r>
            <a:endParaRPr lang="en-CA" dirty="0"/>
          </a:p>
        </p:txBody>
      </p:sp>
    </p:spTree>
    <p:extLst>
      <p:ext uri="{BB962C8B-B14F-4D97-AF65-F5344CB8AC3E}">
        <p14:creationId xmlns:p14="http://schemas.microsoft.com/office/powerpoint/2010/main" val="125381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8"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3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BCE764E-D91A-5B8E-4E1E-B52E16C4F404}"/>
              </a:ext>
            </a:extLst>
          </p:cNvPr>
          <p:cNvSpPr>
            <a:spLocks noGrp="1"/>
          </p:cNvSpPr>
          <p:nvPr>
            <p:ph type="title"/>
          </p:nvPr>
        </p:nvSpPr>
        <p:spPr>
          <a:xfrm>
            <a:off x="457200" y="758952"/>
            <a:ext cx="4640729" cy="1325563"/>
          </a:xfrm>
        </p:spPr>
        <p:txBody>
          <a:bodyPr anchor="b">
            <a:normAutofit/>
          </a:bodyPr>
          <a:lstStyle/>
          <a:p>
            <a:r>
              <a:rPr lang="en-CA" dirty="0"/>
              <a:t>Project Overview</a:t>
            </a:r>
          </a:p>
        </p:txBody>
      </p:sp>
      <p:sp>
        <p:nvSpPr>
          <p:cNvPr id="8" name="Content Placeholder 7">
            <a:extLst>
              <a:ext uri="{FF2B5EF4-FFF2-40B4-BE49-F238E27FC236}">
                <a16:creationId xmlns:a16="http://schemas.microsoft.com/office/drawing/2014/main" id="{13F6C469-6C55-0091-51AE-48C0361CB04A}"/>
              </a:ext>
            </a:extLst>
          </p:cNvPr>
          <p:cNvSpPr>
            <a:spLocks noGrp="1"/>
          </p:cNvSpPr>
          <p:nvPr>
            <p:ph idx="1"/>
          </p:nvPr>
        </p:nvSpPr>
        <p:spPr>
          <a:xfrm>
            <a:off x="457200" y="2286000"/>
            <a:ext cx="4640729" cy="3887585"/>
          </a:xfrm>
        </p:spPr>
        <p:txBody>
          <a:bodyPr>
            <a:normAutofit/>
          </a:bodyPr>
          <a:lstStyle/>
          <a:p>
            <a:pPr>
              <a:spcAft>
                <a:spcPts val="800"/>
              </a:spcAft>
            </a:pPr>
            <a:r>
              <a:rPr lang="en-CA">
                <a:effectLst/>
                <a:latin typeface="Calibri" panose="020F0502020204030204" pitchFamily="34" charset="0"/>
                <a:ea typeface="Calibri" panose="020F0502020204030204" pitchFamily="34" charset="0"/>
                <a:cs typeface="Times New Roman" panose="02020603050405020304" pitchFamily="18" charset="0"/>
              </a:rPr>
              <a:t>Based on the current status, project is 83% complete. Finish date of project is 8</a:t>
            </a:r>
            <a:r>
              <a:rPr lang="en-CA" baseline="30000">
                <a:effectLst/>
                <a:latin typeface="Calibri" panose="020F0502020204030204" pitchFamily="34" charset="0"/>
                <a:ea typeface="Calibri" panose="020F0502020204030204" pitchFamily="34" charset="0"/>
                <a:cs typeface="Times New Roman" panose="02020603050405020304" pitchFamily="18" charset="0"/>
              </a:rPr>
              <a:t>th</a:t>
            </a:r>
            <a:r>
              <a:rPr lang="en-CA">
                <a:effectLst/>
                <a:latin typeface="Calibri" panose="020F0502020204030204" pitchFamily="34" charset="0"/>
                <a:ea typeface="Calibri" panose="020F0502020204030204" pitchFamily="34" charset="0"/>
                <a:cs typeface="Times New Roman" panose="02020603050405020304" pitchFamily="18" charset="0"/>
              </a:rPr>
              <a:t> December, but still it is not finished. After performing all the task, we have total 1 task and 4 subtask remaining that we need to finish by the end of finish </a:t>
            </a:r>
            <a:r>
              <a:rPr lang="en-CA" err="1">
                <a:effectLst/>
                <a:latin typeface="Calibri" panose="020F0502020204030204" pitchFamily="34" charset="0"/>
                <a:ea typeface="Calibri" panose="020F0502020204030204" pitchFamily="34" charset="0"/>
                <a:cs typeface="Times New Roman" panose="02020603050405020304" pitchFamily="18" charset="0"/>
              </a:rPr>
              <a:t>day.Developer</a:t>
            </a:r>
            <a:r>
              <a:rPr lang="en-CA">
                <a:effectLst/>
                <a:latin typeface="Calibri" panose="020F0502020204030204" pitchFamily="34" charset="0"/>
                <a:ea typeface="Calibri" panose="020F0502020204030204" pitchFamily="34" charset="0"/>
                <a:cs typeface="Times New Roman" panose="02020603050405020304" pitchFamily="18" charset="0"/>
              </a:rPr>
              <a:t> as well as programmer resources are assigned to each task.</a:t>
            </a:r>
          </a:p>
          <a:p>
            <a:endParaRPr lang="en-CA" dirty="0"/>
          </a:p>
        </p:txBody>
      </p:sp>
      <p:pic>
        <p:nvPicPr>
          <p:cNvPr id="6" name="Picture 5">
            <a:extLst>
              <a:ext uri="{FF2B5EF4-FFF2-40B4-BE49-F238E27FC236}">
                <a16:creationId xmlns:a16="http://schemas.microsoft.com/office/drawing/2014/main" id="{03B8EA79-AD14-FBEC-AADD-A90CCC15AB83}"/>
              </a:ext>
            </a:extLst>
          </p:cNvPr>
          <p:cNvPicPr>
            <a:picLocks noChangeAspect="1"/>
          </p:cNvPicPr>
          <p:nvPr/>
        </p:nvPicPr>
        <p:blipFill>
          <a:blip r:embed="rId3"/>
          <a:stretch>
            <a:fillRect/>
          </a:stretch>
        </p:blipFill>
        <p:spPr>
          <a:xfrm>
            <a:off x="5097929" y="1352939"/>
            <a:ext cx="6718041" cy="4609322"/>
          </a:xfrm>
          <a:prstGeom prst="rect">
            <a:avLst/>
          </a:prstGeom>
        </p:spPr>
      </p:pic>
    </p:spTree>
    <p:extLst>
      <p:ext uri="{BB962C8B-B14F-4D97-AF65-F5344CB8AC3E}">
        <p14:creationId xmlns:p14="http://schemas.microsoft.com/office/powerpoint/2010/main" val="17217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E238DC4-0D81-8F67-4E5E-9B318EA0ED91}"/>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a:t>Burndown Chart</a:t>
            </a:r>
          </a:p>
        </p:txBody>
      </p:sp>
      <p:sp>
        <p:nvSpPr>
          <p:cNvPr id="5" name="TextBox 4">
            <a:extLst>
              <a:ext uri="{FF2B5EF4-FFF2-40B4-BE49-F238E27FC236}">
                <a16:creationId xmlns:a16="http://schemas.microsoft.com/office/drawing/2014/main" id="{5E06C222-90C3-ECF6-1D1D-E881D4C537AE}"/>
              </a:ext>
            </a:extLst>
          </p:cNvPr>
          <p:cNvSpPr txBox="1"/>
          <p:nvPr/>
        </p:nvSpPr>
        <p:spPr>
          <a:xfrm>
            <a:off x="457200" y="2286000"/>
            <a:ext cx="4640729" cy="3887585"/>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dirty="0">
                <a:effectLst/>
              </a:rPr>
              <a:t>Above burndown chart is created from 15</a:t>
            </a:r>
            <a:r>
              <a:rPr lang="en-US" sz="2000" baseline="30000" dirty="0">
                <a:effectLst/>
              </a:rPr>
              <a:t>th</a:t>
            </a:r>
            <a:r>
              <a:rPr lang="en-US" sz="2000" dirty="0">
                <a:effectLst/>
              </a:rPr>
              <a:t> November to 08</a:t>
            </a:r>
            <a:r>
              <a:rPr lang="en-US" sz="2000" baseline="30000" dirty="0">
                <a:effectLst/>
              </a:rPr>
              <a:t>th</a:t>
            </a:r>
            <a:r>
              <a:rPr lang="en-US" sz="2000" dirty="0">
                <a:effectLst/>
              </a:rPr>
              <a:t> December. This chart shows how much work you have completed and how much you have left. So, we can say that we are behind the schedule.</a:t>
            </a:r>
            <a:r>
              <a:rPr lang="en-US" sz="2000" dirty="0"/>
              <a:t> </a:t>
            </a:r>
            <a:r>
              <a:rPr lang="en-US" sz="2000" dirty="0">
                <a:effectLst/>
              </a:rPr>
              <a:t>Around 10-25 hours of work still we need to complete and for completing the task we have left total 4 subtasks.</a:t>
            </a:r>
          </a:p>
          <a:p>
            <a:pPr indent="-228600">
              <a:lnSpc>
                <a:spcPct val="90000"/>
              </a:lnSpc>
              <a:buFont typeface="Arial" panose="020B0604020202020204" pitchFamily="34" charset="0"/>
              <a:buChar char="•"/>
            </a:pPr>
            <a:endParaRPr lang="en-US" sz="2000" dirty="0"/>
          </a:p>
        </p:txBody>
      </p:sp>
      <p:pic>
        <p:nvPicPr>
          <p:cNvPr id="4" name="Content Placeholder 3" descr="Graphical user interface, line chart&#10;&#10;Description automatically generated">
            <a:extLst>
              <a:ext uri="{FF2B5EF4-FFF2-40B4-BE49-F238E27FC236}">
                <a16:creationId xmlns:a16="http://schemas.microsoft.com/office/drawing/2014/main" id="{5706FCAB-1139-7231-54C1-0FDFCE61AD4C}"/>
              </a:ext>
            </a:extLst>
          </p:cNvPr>
          <p:cNvPicPr>
            <a:picLocks noGrp="1" noChangeAspect="1"/>
          </p:cNvPicPr>
          <p:nvPr>
            <p:ph idx="1"/>
          </p:nvPr>
        </p:nvPicPr>
        <p:blipFill>
          <a:blip r:embed="rId3"/>
          <a:stretch>
            <a:fillRect/>
          </a:stretch>
        </p:blipFill>
        <p:spPr>
          <a:xfrm>
            <a:off x="5206482" y="1539551"/>
            <a:ext cx="6727371" cy="4180114"/>
          </a:xfrm>
          <a:prstGeom prst="rect">
            <a:avLst/>
          </a:prstGeom>
        </p:spPr>
      </p:pic>
    </p:spTree>
    <p:extLst>
      <p:ext uri="{BB962C8B-B14F-4D97-AF65-F5344CB8AC3E}">
        <p14:creationId xmlns:p14="http://schemas.microsoft.com/office/powerpoint/2010/main" val="322903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26DD-316E-4480-F55A-54AE11D242BB}"/>
              </a:ext>
            </a:extLst>
          </p:cNvPr>
          <p:cNvSpPr>
            <a:spLocks noGrp="1"/>
          </p:cNvSpPr>
          <p:nvPr>
            <p:ph type="title"/>
          </p:nvPr>
        </p:nvSpPr>
        <p:spPr/>
        <p:txBody>
          <a:bodyPr/>
          <a:lstStyle/>
          <a:p>
            <a:r>
              <a:rPr lang="en-CA" dirty="0"/>
              <a:t>Cost Overview</a:t>
            </a:r>
          </a:p>
        </p:txBody>
      </p:sp>
      <p:sp>
        <p:nvSpPr>
          <p:cNvPr id="3" name="Content Placeholder 2">
            <a:extLst>
              <a:ext uri="{FF2B5EF4-FFF2-40B4-BE49-F238E27FC236}">
                <a16:creationId xmlns:a16="http://schemas.microsoft.com/office/drawing/2014/main" id="{13D75058-5BD3-699C-33FB-3EF34E9A73C0}"/>
              </a:ext>
            </a:extLst>
          </p:cNvPr>
          <p:cNvSpPr>
            <a:spLocks noGrp="1"/>
          </p:cNvSpPr>
          <p:nvPr>
            <p:ph idx="1"/>
          </p:nvPr>
        </p:nvSpPr>
        <p:spPr>
          <a:xfrm>
            <a:off x="457201" y="2096713"/>
            <a:ext cx="3919490" cy="4080250"/>
          </a:xfrm>
        </p:spPr>
        <p:txBody>
          <a:bodyPr>
            <a:normAutofit/>
          </a:bodyPr>
          <a:lstStyle/>
          <a:p>
            <a:r>
              <a:rPr lang="en-US" dirty="0"/>
              <a:t>From the cost overview report, our actual cost is 23,605.50, remaining cost is 3952.50, baseline cost is 21,918.00, and our cost value is 27,558.00.</a:t>
            </a:r>
          </a:p>
          <a:p>
            <a:pPr marL="0" indent="0">
              <a:buNone/>
            </a:pPr>
            <a:endParaRPr lang="en-US" dirty="0"/>
          </a:p>
        </p:txBody>
      </p:sp>
      <p:pic>
        <p:nvPicPr>
          <p:cNvPr id="4" name="Picture 3" descr="Chart, funnel chart&#10;&#10;Description automatically generated">
            <a:extLst>
              <a:ext uri="{FF2B5EF4-FFF2-40B4-BE49-F238E27FC236}">
                <a16:creationId xmlns:a16="http://schemas.microsoft.com/office/drawing/2014/main" id="{D2B13EDC-E0DF-DE88-BDF7-215D93F5B9B3}"/>
              </a:ext>
            </a:extLst>
          </p:cNvPr>
          <p:cNvPicPr>
            <a:picLocks noChangeAspect="1"/>
          </p:cNvPicPr>
          <p:nvPr/>
        </p:nvPicPr>
        <p:blipFill>
          <a:blip r:embed="rId2"/>
          <a:stretch>
            <a:fillRect/>
          </a:stretch>
        </p:blipFill>
        <p:spPr>
          <a:xfrm>
            <a:off x="4376692" y="1171852"/>
            <a:ext cx="7594484" cy="4762417"/>
          </a:xfrm>
          <a:prstGeom prst="rect">
            <a:avLst/>
          </a:prstGeom>
        </p:spPr>
      </p:pic>
    </p:spTree>
    <p:extLst>
      <p:ext uri="{BB962C8B-B14F-4D97-AF65-F5344CB8AC3E}">
        <p14:creationId xmlns:p14="http://schemas.microsoft.com/office/powerpoint/2010/main" val="198518869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273</TotalTime>
  <Words>1078</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Nova</vt:lpstr>
      <vt:lpstr>TropicVTI</vt:lpstr>
      <vt:lpstr>Online Shopping System [DAB 304 – 006]</vt:lpstr>
      <vt:lpstr>Content:</vt:lpstr>
      <vt:lpstr>Introduction</vt:lpstr>
      <vt:lpstr>Features</vt:lpstr>
      <vt:lpstr>Project Objectives</vt:lpstr>
      <vt:lpstr>Baseline of the evalution</vt:lpstr>
      <vt:lpstr>Project Overview</vt:lpstr>
      <vt:lpstr>Burndown Chart</vt:lpstr>
      <vt:lpstr>Cost Overview</vt:lpstr>
      <vt:lpstr>Work overview</vt:lpstr>
      <vt:lpstr>Upcoming task</vt:lpstr>
      <vt:lpstr>Resource overview</vt:lpstr>
      <vt:lpstr>Earned Value Analysis</vt:lpstr>
      <vt:lpstr>PowerPoint Presentation</vt:lpstr>
      <vt:lpstr>In progress Task</vt:lpstr>
      <vt:lpstr>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System [DAB 304 – 006]</dc:title>
  <dc:creator>Surbhi Patel</dc:creator>
  <cp:lastModifiedBy>Surbhi Patel</cp:lastModifiedBy>
  <cp:revision>1</cp:revision>
  <dcterms:created xsi:type="dcterms:W3CDTF">2022-12-07T00:40:26Z</dcterms:created>
  <dcterms:modified xsi:type="dcterms:W3CDTF">2022-12-09T01:46:44Z</dcterms:modified>
</cp:coreProperties>
</file>