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68" r:id="rId4"/>
    <p:sldId id="258" r:id="rId5"/>
    <p:sldId id="259" r:id="rId6"/>
    <p:sldId id="261" r:id="rId7"/>
    <p:sldId id="262" r:id="rId8"/>
    <p:sldId id="263" r:id="rId9"/>
    <p:sldId id="264" r:id="rId10"/>
    <p:sldId id="265" r:id="rId11"/>
    <p:sldId id="266" r:id="rId12"/>
    <p:sldId id="267"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ECC1C-7F74-4D91-B2E6-00CBA482748D}" v="22" dt="2022-12-04T23:21:39.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bhi Patel" userId="02e65b112e0f5f2b" providerId="LiveId" clId="{1DFECC1C-7F74-4D91-B2E6-00CBA482748D}"/>
    <pc:docChg chg="undo custSel addSld delSld modSld">
      <pc:chgData name="Surbhi Patel" userId="02e65b112e0f5f2b" providerId="LiveId" clId="{1DFECC1C-7F74-4D91-B2E6-00CBA482748D}" dt="2022-12-04T23:31:15.208" v="1554" actId="2696"/>
      <pc:docMkLst>
        <pc:docMk/>
      </pc:docMkLst>
      <pc:sldChg chg="modSp new mod">
        <pc:chgData name="Surbhi Patel" userId="02e65b112e0f5f2b" providerId="LiveId" clId="{1DFECC1C-7F74-4D91-B2E6-00CBA482748D}" dt="2022-12-04T20:47:38.087" v="126" actId="27636"/>
        <pc:sldMkLst>
          <pc:docMk/>
          <pc:sldMk cId="905470508" sldId="257"/>
        </pc:sldMkLst>
        <pc:spChg chg="mod">
          <ac:chgData name="Surbhi Patel" userId="02e65b112e0f5f2b" providerId="LiveId" clId="{1DFECC1C-7F74-4D91-B2E6-00CBA482748D}" dt="2022-12-04T20:04:19.486" v="12" actId="20577"/>
          <ac:spMkLst>
            <pc:docMk/>
            <pc:sldMk cId="905470508" sldId="257"/>
            <ac:spMk id="2" creationId="{007B108F-3E83-A396-3867-BCFCE70A3351}"/>
          </ac:spMkLst>
        </pc:spChg>
        <pc:spChg chg="mod">
          <ac:chgData name="Surbhi Patel" userId="02e65b112e0f5f2b" providerId="LiveId" clId="{1DFECC1C-7F74-4D91-B2E6-00CBA482748D}" dt="2022-12-04T20:47:38.087" v="126" actId="27636"/>
          <ac:spMkLst>
            <pc:docMk/>
            <pc:sldMk cId="905470508" sldId="257"/>
            <ac:spMk id="3" creationId="{116DD0F6-6837-6F1C-1E60-65A4DF24CAF5}"/>
          </ac:spMkLst>
        </pc:spChg>
      </pc:sldChg>
      <pc:sldChg chg="modSp new mod">
        <pc:chgData name="Surbhi Patel" userId="02e65b112e0f5f2b" providerId="LiveId" clId="{1DFECC1C-7F74-4D91-B2E6-00CBA482748D}" dt="2022-12-04T20:26:53.383" v="106" actId="20577"/>
        <pc:sldMkLst>
          <pc:docMk/>
          <pc:sldMk cId="896194251" sldId="258"/>
        </pc:sldMkLst>
        <pc:spChg chg="mod">
          <ac:chgData name="Surbhi Patel" userId="02e65b112e0f5f2b" providerId="LiveId" clId="{1DFECC1C-7F74-4D91-B2E6-00CBA482748D}" dt="2022-12-04T20:24:52.659" v="55" actId="20577"/>
          <ac:spMkLst>
            <pc:docMk/>
            <pc:sldMk cId="896194251" sldId="258"/>
            <ac:spMk id="2" creationId="{830CF91E-9A66-B0F0-6D98-E790DD5B7724}"/>
          </ac:spMkLst>
        </pc:spChg>
        <pc:spChg chg="mod">
          <ac:chgData name="Surbhi Patel" userId="02e65b112e0f5f2b" providerId="LiveId" clId="{1DFECC1C-7F74-4D91-B2E6-00CBA482748D}" dt="2022-12-04T20:26:53.383" v="106" actId="20577"/>
          <ac:spMkLst>
            <pc:docMk/>
            <pc:sldMk cId="896194251" sldId="258"/>
            <ac:spMk id="3" creationId="{4A912C27-04E3-324C-AC98-86927BB05453}"/>
          </ac:spMkLst>
        </pc:spChg>
      </pc:sldChg>
      <pc:sldChg chg="addSp delSp modSp new mod">
        <pc:chgData name="Surbhi Patel" userId="02e65b112e0f5f2b" providerId="LiveId" clId="{1DFECC1C-7F74-4D91-B2E6-00CBA482748D}" dt="2022-12-04T22:13:44.535" v="361"/>
        <pc:sldMkLst>
          <pc:docMk/>
          <pc:sldMk cId="3429849539" sldId="259"/>
        </pc:sldMkLst>
        <pc:spChg chg="mod">
          <ac:chgData name="Surbhi Patel" userId="02e65b112e0f5f2b" providerId="LiveId" clId="{1DFECC1C-7F74-4D91-B2E6-00CBA482748D}" dt="2022-12-04T20:27:23.106" v="123" actId="20577"/>
          <ac:spMkLst>
            <pc:docMk/>
            <pc:sldMk cId="3429849539" sldId="259"/>
            <ac:spMk id="2" creationId="{1AD3674E-974C-9246-E1B3-2421078463A5}"/>
          </ac:spMkLst>
        </pc:spChg>
        <pc:spChg chg="mod">
          <ac:chgData name="Surbhi Patel" userId="02e65b112e0f5f2b" providerId="LiveId" clId="{1DFECC1C-7F74-4D91-B2E6-00CBA482748D}" dt="2022-12-04T22:13:44.535" v="361"/>
          <ac:spMkLst>
            <pc:docMk/>
            <pc:sldMk cId="3429849539" sldId="259"/>
            <ac:spMk id="3" creationId="{A4577FEE-8B97-3A6B-592F-A83BD90C56A0}"/>
          </ac:spMkLst>
        </pc:spChg>
        <pc:spChg chg="add del">
          <ac:chgData name="Surbhi Patel" userId="02e65b112e0f5f2b" providerId="LiveId" clId="{1DFECC1C-7F74-4D91-B2E6-00CBA482748D}" dt="2022-12-04T22:09:45.022" v="168"/>
          <ac:spMkLst>
            <pc:docMk/>
            <pc:sldMk cId="3429849539" sldId="259"/>
            <ac:spMk id="4" creationId="{49DEFC3F-531D-B770-727A-D8420AAB1B28}"/>
          </ac:spMkLst>
        </pc:spChg>
        <pc:spChg chg="add del mod">
          <ac:chgData name="Surbhi Patel" userId="02e65b112e0f5f2b" providerId="LiveId" clId="{1DFECC1C-7F74-4D91-B2E6-00CBA482748D}" dt="2022-12-04T22:09:43.286" v="166"/>
          <ac:spMkLst>
            <pc:docMk/>
            <pc:sldMk cId="3429849539" sldId="259"/>
            <ac:spMk id="5" creationId="{980D9CD1-56C3-EDC3-D851-F6CF6BF346D9}"/>
          </ac:spMkLst>
        </pc:spChg>
        <pc:spChg chg="add del mod">
          <ac:chgData name="Surbhi Patel" userId="02e65b112e0f5f2b" providerId="LiveId" clId="{1DFECC1C-7F74-4D91-B2E6-00CBA482748D}" dt="2022-12-04T22:09:42.851" v="165"/>
          <ac:spMkLst>
            <pc:docMk/>
            <pc:sldMk cId="3429849539" sldId="259"/>
            <ac:spMk id="6" creationId="{3B15D1C4-C14B-4BEE-1F45-3D1AB4CFF141}"/>
          </ac:spMkLst>
        </pc:spChg>
        <pc:spChg chg="add del mod">
          <ac:chgData name="Surbhi Patel" userId="02e65b112e0f5f2b" providerId="LiveId" clId="{1DFECC1C-7F74-4D91-B2E6-00CBA482748D}" dt="2022-12-04T22:09:42.581" v="164"/>
          <ac:spMkLst>
            <pc:docMk/>
            <pc:sldMk cId="3429849539" sldId="259"/>
            <ac:spMk id="7" creationId="{D7622003-4605-575F-F2CF-1D61AC0D184F}"/>
          </ac:spMkLst>
        </pc:spChg>
      </pc:sldChg>
      <pc:sldChg chg="modSp new del mod">
        <pc:chgData name="Surbhi Patel" userId="02e65b112e0f5f2b" providerId="LiveId" clId="{1DFECC1C-7F74-4D91-B2E6-00CBA482748D}" dt="2022-12-04T23:31:15.208" v="1554" actId="2696"/>
        <pc:sldMkLst>
          <pc:docMk/>
          <pc:sldMk cId="2109757817" sldId="260"/>
        </pc:sldMkLst>
        <pc:spChg chg="mod">
          <ac:chgData name="Surbhi Patel" userId="02e65b112e0f5f2b" providerId="LiveId" clId="{1DFECC1C-7F74-4D91-B2E6-00CBA482748D}" dt="2022-12-04T22:14:40.584" v="375" actId="20577"/>
          <ac:spMkLst>
            <pc:docMk/>
            <pc:sldMk cId="2109757817" sldId="260"/>
            <ac:spMk id="2" creationId="{31365AF9-FD29-4C0B-8B60-896CDE2C9902}"/>
          </ac:spMkLst>
        </pc:spChg>
        <pc:spChg chg="mod">
          <ac:chgData name="Surbhi Patel" userId="02e65b112e0f5f2b" providerId="LiveId" clId="{1DFECC1C-7F74-4D91-B2E6-00CBA482748D}" dt="2022-12-04T23:24:12.804" v="1553" actId="5793"/>
          <ac:spMkLst>
            <pc:docMk/>
            <pc:sldMk cId="2109757817" sldId="260"/>
            <ac:spMk id="3" creationId="{3E42E249-24B8-A4E4-6E7A-CD78554ADF81}"/>
          </ac:spMkLst>
        </pc:spChg>
      </pc:sldChg>
      <pc:sldChg chg="addSp delSp modSp new mod setBg">
        <pc:chgData name="Surbhi Patel" userId="02e65b112e0f5f2b" providerId="LiveId" clId="{1DFECC1C-7F74-4D91-B2E6-00CBA482748D}" dt="2022-12-04T22:33:48.522" v="783"/>
        <pc:sldMkLst>
          <pc:docMk/>
          <pc:sldMk cId="151846334" sldId="261"/>
        </pc:sldMkLst>
        <pc:spChg chg="mod">
          <ac:chgData name="Surbhi Patel" userId="02e65b112e0f5f2b" providerId="LiveId" clId="{1DFECC1C-7F74-4D91-B2E6-00CBA482748D}" dt="2022-12-04T22:33:03.508" v="782" actId="26606"/>
          <ac:spMkLst>
            <pc:docMk/>
            <pc:sldMk cId="151846334" sldId="261"/>
            <ac:spMk id="2" creationId="{46F3B7C5-C108-DB3C-6B7C-94EEC11AB629}"/>
          </ac:spMkLst>
        </pc:spChg>
        <pc:spChg chg="del mod">
          <ac:chgData name="Surbhi Patel" userId="02e65b112e0f5f2b" providerId="LiveId" clId="{1DFECC1C-7F74-4D91-B2E6-00CBA482748D}" dt="2022-12-04T22:31:48.748" v="773" actId="22"/>
          <ac:spMkLst>
            <pc:docMk/>
            <pc:sldMk cId="151846334" sldId="261"/>
            <ac:spMk id="3" creationId="{F407CCB0-E510-1112-9627-5B3AA99FE794}"/>
          </ac:spMkLst>
        </pc:spChg>
        <pc:spChg chg="add mod">
          <ac:chgData name="Surbhi Patel" userId="02e65b112e0f5f2b" providerId="LiveId" clId="{1DFECC1C-7F74-4D91-B2E6-00CBA482748D}" dt="2022-12-04T22:33:48.522" v="783"/>
          <ac:spMkLst>
            <pc:docMk/>
            <pc:sldMk cId="151846334" sldId="261"/>
            <ac:spMk id="6" creationId="{596613EF-F34D-9195-A13C-9A76BD3CDDA3}"/>
          </ac:spMkLst>
        </pc:spChg>
        <pc:spChg chg="add del">
          <ac:chgData name="Surbhi Patel" userId="02e65b112e0f5f2b" providerId="LiveId" clId="{1DFECC1C-7F74-4D91-B2E6-00CBA482748D}" dt="2022-12-04T22:33:03.508" v="782" actId="26606"/>
          <ac:spMkLst>
            <pc:docMk/>
            <pc:sldMk cId="151846334" sldId="261"/>
            <ac:spMk id="10" creationId="{56FBD550-7B7C-B24F-0398-D8083A831441}"/>
          </ac:spMkLst>
        </pc:spChg>
        <pc:spChg chg="add del">
          <ac:chgData name="Surbhi Patel" userId="02e65b112e0f5f2b" providerId="LiveId" clId="{1DFECC1C-7F74-4D91-B2E6-00CBA482748D}" dt="2022-12-04T22:33:03.508" v="782" actId="26606"/>
          <ac:spMkLst>
            <pc:docMk/>
            <pc:sldMk cId="151846334" sldId="261"/>
            <ac:spMk id="13" creationId="{8651CFA9-6065-4243-AC48-858E359780B1}"/>
          </ac:spMkLst>
        </pc:spChg>
        <pc:spChg chg="add del">
          <ac:chgData name="Surbhi Patel" userId="02e65b112e0f5f2b" providerId="LiveId" clId="{1DFECC1C-7F74-4D91-B2E6-00CBA482748D}" dt="2022-12-04T22:33:03.508" v="782" actId="26606"/>
          <ac:spMkLst>
            <pc:docMk/>
            <pc:sldMk cId="151846334" sldId="261"/>
            <ac:spMk id="15" creationId="{37962AE0-6A1C-4B76-9D52-10E5E6D7D3BB}"/>
          </ac:spMkLst>
        </pc:spChg>
        <pc:grpChg chg="add del">
          <ac:chgData name="Surbhi Patel" userId="02e65b112e0f5f2b" providerId="LiveId" clId="{1DFECC1C-7F74-4D91-B2E6-00CBA482748D}" dt="2022-12-04T22:33:03.508" v="782" actId="26606"/>
          <ac:grpSpMkLst>
            <pc:docMk/>
            <pc:sldMk cId="151846334" sldId="261"/>
            <ac:grpSpMk id="17" creationId="{FADD1535-ED83-48B3-8EB1-671A080F0918}"/>
          </ac:grpSpMkLst>
        </pc:grpChg>
        <pc:grpChg chg="add del">
          <ac:chgData name="Surbhi Patel" userId="02e65b112e0f5f2b" providerId="LiveId" clId="{1DFECC1C-7F74-4D91-B2E6-00CBA482748D}" dt="2022-12-04T22:33:03.508" v="782" actId="26606"/>
          <ac:grpSpMkLst>
            <pc:docMk/>
            <pc:sldMk cId="151846334" sldId="261"/>
            <ac:grpSpMk id="27" creationId="{01081332-6CA1-49C2-A979-7709509AD165}"/>
          </ac:grpSpMkLst>
        </pc:grpChg>
        <pc:picChg chg="add mod ord">
          <ac:chgData name="Surbhi Patel" userId="02e65b112e0f5f2b" providerId="LiveId" clId="{1DFECC1C-7F74-4D91-B2E6-00CBA482748D}" dt="2022-12-04T22:33:03.508" v="782" actId="26606"/>
          <ac:picMkLst>
            <pc:docMk/>
            <pc:sldMk cId="151846334" sldId="261"/>
            <ac:picMk id="5" creationId="{9BE906C1-62EF-87B1-96F2-A021096C3EC4}"/>
          </ac:picMkLst>
        </pc:picChg>
      </pc:sldChg>
      <pc:sldChg chg="addSp delSp modSp new mod setBg">
        <pc:chgData name="Surbhi Patel" userId="02e65b112e0f5f2b" providerId="LiveId" clId="{1DFECC1C-7F74-4D91-B2E6-00CBA482748D}" dt="2022-12-04T22:52:38.974" v="1023" actId="255"/>
        <pc:sldMkLst>
          <pc:docMk/>
          <pc:sldMk cId="2056522175" sldId="262"/>
        </pc:sldMkLst>
        <pc:spChg chg="mod">
          <ac:chgData name="Surbhi Patel" userId="02e65b112e0f5f2b" providerId="LiveId" clId="{1DFECC1C-7F74-4D91-B2E6-00CBA482748D}" dt="2022-12-04T22:46:53.554" v="980" actId="26606"/>
          <ac:spMkLst>
            <pc:docMk/>
            <pc:sldMk cId="2056522175" sldId="262"/>
            <ac:spMk id="2" creationId="{94C7D1C8-182F-F30B-F45C-7170B280E255}"/>
          </ac:spMkLst>
        </pc:spChg>
        <pc:spChg chg="mod ord">
          <ac:chgData name="Surbhi Patel" userId="02e65b112e0f5f2b" providerId="LiveId" clId="{1DFECC1C-7F74-4D91-B2E6-00CBA482748D}" dt="2022-12-04T22:52:38.974" v="1023" actId="255"/>
          <ac:spMkLst>
            <pc:docMk/>
            <pc:sldMk cId="2056522175" sldId="262"/>
            <ac:spMk id="3" creationId="{0BAB20CD-28A2-22F9-1A0D-2589A53825AC}"/>
          </ac:spMkLst>
        </pc:spChg>
        <pc:spChg chg="add del">
          <ac:chgData name="Surbhi Patel" userId="02e65b112e0f5f2b" providerId="LiveId" clId="{1DFECC1C-7F74-4D91-B2E6-00CBA482748D}" dt="2022-12-04T22:46:53.554" v="980" actId="26606"/>
          <ac:spMkLst>
            <pc:docMk/>
            <pc:sldMk cId="2056522175" sldId="262"/>
            <ac:spMk id="10" creationId="{8651CFA9-6065-4243-AC48-858E359780B1}"/>
          </ac:spMkLst>
        </pc:spChg>
        <pc:spChg chg="add del">
          <ac:chgData name="Surbhi Patel" userId="02e65b112e0f5f2b" providerId="LiveId" clId="{1DFECC1C-7F74-4D91-B2E6-00CBA482748D}" dt="2022-12-04T22:46:53.554" v="980" actId="26606"/>
          <ac:spMkLst>
            <pc:docMk/>
            <pc:sldMk cId="2056522175" sldId="262"/>
            <ac:spMk id="12" creationId="{37962AE0-6A1C-4B76-9D52-10E5E6D7D3BB}"/>
          </ac:spMkLst>
        </pc:spChg>
        <pc:spChg chg="add del">
          <ac:chgData name="Surbhi Patel" userId="02e65b112e0f5f2b" providerId="LiveId" clId="{1DFECC1C-7F74-4D91-B2E6-00CBA482748D}" dt="2022-12-04T22:46:53.550" v="979" actId="26606"/>
          <ac:spMkLst>
            <pc:docMk/>
            <pc:sldMk cId="2056522175" sldId="262"/>
            <ac:spMk id="39" creationId="{8651CFA9-6065-4243-AC48-858E359780B1}"/>
          </ac:spMkLst>
        </pc:spChg>
        <pc:spChg chg="add del">
          <ac:chgData name="Surbhi Patel" userId="02e65b112e0f5f2b" providerId="LiveId" clId="{1DFECC1C-7F74-4D91-B2E6-00CBA482748D}" dt="2022-12-04T22:46:53.550" v="979" actId="26606"/>
          <ac:spMkLst>
            <pc:docMk/>
            <pc:sldMk cId="2056522175" sldId="262"/>
            <ac:spMk id="41" creationId="{37962AE0-6A1C-4B76-9D52-10E5E6D7D3BB}"/>
          </ac:spMkLst>
        </pc:spChg>
        <pc:spChg chg="add">
          <ac:chgData name="Surbhi Patel" userId="02e65b112e0f5f2b" providerId="LiveId" clId="{1DFECC1C-7F74-4D91-B2E6-00CBA482748D}" dt="2022-12-04T22:46:53.554" v="980" actId="26606"/>
          <ac:spMkLst>
            <pc:docMk/>
            <pc:sldMk cId="2056522175" sldId="262"/>
            <ac:spMk id="65" creationId="{8651CFA9-6065-4243-AC48-858E359780B1}"/>
          </ac:spMkLst>
        </pc:spChg>
        <pc:spChg chg="add">
          <ac:chgData name="Surbhi Patel" userId="02e65b112e0f5f2b" providerId="LiveId" clId="{1DFECC1C-7F74-4D91-B2E6-00CBA482748D}" dt="2022-12-04T22:46:53.554" v="980" actId="26606"/>
          <ac:spMkLst>
            <pc:docMk/>
            <pc:sldMk cId="2056522175" sldId="262"/>
            <ac:spMk id="66" creationId="{37962AE0-6A1C-4B76-9D52-10E5E6D7D3BB}"/>
          </ac:spMkLst>
        </pc:spChg>
        <pc:grpChg chg="add del">
          <ac:chgData name="Surbhi Patel" userId="02e65b112e0f5f2b" providerId="LiveId" clId="{1DFECC1C-7F74-4D91-B2E6-00CBA482748D}" dt="2022-12-04T22:46:53.554" v="980" actId="26606"/>
          <ac:grpSpMkLst>
            <pc:docMk/>
            <pc:sldMk cId="2056522175" sldId="262"/>
            <ac:grpSpMk id="14" creationId="{34B438D8-EF7C-445C-8B7F-953BEB1BC133}"/>
          </ac:grpSpMkLst>
        </pc:grpChg>
        <pc:grpChg chg="add del">
          <ac:chgData name="Surbhi Patel" userId="02e65b112e0f5f2b" providerId="LiveId" clId="{1DFECC1C-7F74-4D91-B2E6-00CBA482748D}" dt="2022-12-04T22:46:53.554" v="980" actId="26606"/>
          <ac:grpSpMkLst>
            <pc:docMk/>
            <pc:sldMk cId="2056522175" sldId="262"/>
            <ac:grpSpMk id="24" creationId="{284021E3-6F46-410C-BF43-B2DED736558E}"/>
          </ac:grpSpMkLst>
        </pc:grpChg>
        <pc:grpChg chg="add del">
          <ac:chgData name="Surbhi Patel" userId="02e65b112e0f5f2b" providerId="LiveId" clId="{1DFECC1C-7F74-4D91-B2E6-00CBA482748D}" dt="2022-12-04T22:46:53.550" v="979" actId="26606"/>
          <ac:grpSpMkLst>
            <pc:docMk/>
            <pc:sldMk cId="2056522175" sldId="262"/>
            <ac:grpSpMk id="43" creationId="{34B438D8-EF7C-445C-8B7F-953BEB1BC133}"/>
          </ac:grpSpMkLst>
        </pc:grpChg>
        <pc:grpChg chg="add del">
          <ac:chgData name="Surbhi Patel" userId="02e65b112e0f5f2b" providerId="LiveId" clId="{1DFECC1C-7F74-4D91-B2E6-00CBA482748D}" dt="2022-12-04T22:46:53.550" v="979" actId="26606"/>
          <ac:grpSpMkLst>
            <pc:docMk/>
            <pc:sldMk cId="2056522175" sldId="262"/>
            <ac:grpSpMk id="53" creationId="{284021E3-6F46-410C-BF43-B2DED736558E}"/>
          </ac:grpSpMkLst>
        </pc:grpChg>
        <pc:grpChg chg="add">
          <ac:chgData name="Surbhi Patel" userId="02e65b112e0f5f2b" providerId="LiveId" clId="{1DFECC1C-7F74-4D91-B2E6-00CBA482748D}" dt="2022-12-04T22:46:53.554" v="980" actId="26606"/>
          <ac:grpSpMkLst>
            <pc:docMk/>
            <pc:sldMk cId="2056522175" sldId="262"/>
            <ac:grpSpMk id="67" creationId="{F91F4035-959D-40EA-9ED3-54D7D9F4FCE9}"/>
          </ac:grpSpMkLst>
        </pc:grpChg>
        <pc:grpChg chg="add">
          <ac:chgData name="Surbhi Patel" userId="02e65b112e0f5f2b" providerId="LiveId" clId="{1DFECC1C-7F74-4D91-B2E6-00CBA482748D}" dt="2022-12-04T22:46:53.554" v="980" actId="26606"/>
          <ac:grpSpMkLst>
            <pc:docMk/>
            <pc:sldMk cId="2056522175" sldId="262"/>
            <ac:grpSpMk id="76" creationId="{F8C79A14-3318-47D6-94E0-D72F5E6F5C0B}"/>
          </ac:grpSpMkLst>
        </pc:grpChg>
        <pc:picChg chg="add mod">
          <ac:chgData name="Surbhi Patel" userId="02e65b112e0f5f2b" providerId="LiveId" clId="{1DFECC1C-7F74-4D91-B2E6-00CBA482748D}" dt="2022-12-04T22:47:27.609" v="987" actId="14100"/>
          <ac:picMkLst>
            <pc:docMk/>
            <pc:sldMk cId="2056522175" sldId="262"/>
            <ac:picMk id="5" creationId="{1032CCCA-8B51-CA92-E644-2C19A97C7E2A}"/>
          </ac:picMkLst>
        </pc:picChg>
      </pc:sldChg>
      <pc:sldChg chg="addSp delSp modSp new mod setBg">
        <pc:chgData name="Surbhi Patel" userId="02e65b112e0f5f2b" providerId="LiveId" clId="{1DFECC1C-7F74-4D91-B2E6-00CBA482748D}" dt="2022-12-04T22:52:49.618" v="1024" actId="255"/>
        <pc:sldMkLst>
          <pc:docMk/>
          <pc:sldMk cId="2577973798" sldId="263"/>
        </pc:sldMkLst>
        <pc:spChg chg="del mod">
          <ac:chgData name="Surbhi Patel" userId="02e65b112e0f5f2b" providerId="LiveId" clId="{1DFECC1C-7F74-4D91-B2E6-00CBA482748D}" dt="2022-12-04T22:50:14.835" v="1007" actId="478"/>
          <ac:spMkLst>
            <pc:docMk/>
            <pc:sldMk cId="2577973798" sldId="263"/>
            <ac:spMk id="2" creationId="{325F7639-2C4F-EF24-EB3D-DEAC2E6D6A27}"/>
          </ac:spMkLst>
        </pc:spChg>
        <pc:spChg chg="del">
          <ac:chgData name="Surbhi Patel" userId="02e65b112e0f5f2b" providerId="LiveId" clId="{1DFECC1C-7F74-4D91-B2E6-00CBA482748D}" dt="2022-12-04T22:50:04.466" v="1005" actId="22"/>
          <ac:spMkLst>
            <pc:docMk/>
            <pc:sldMk cId="2577973798" sldId="263"/>
            <ac:spMk id="3" creationId="{E99AD22E-6EBC-E2D6-30B8-47BD5E2B8D64}"/>
          </ac:spMkLst>
        </pc:spChg>
        <pc:spChg chg="add mod">
          <ac:chgData name="Surbhi Patel" userId="02e65b112e0f5f2b" providerId="LiveId" clId="{1DFECC1C-7F74-4D91-B2E6-00CBA482748D}" dt="2022-12-04T22:52:49.618" v="1024" actId="255"/>
          <ac:spMkLst>
            <pc:docMk/>
            <pc:sldMk cId="2577973798" sldId="263"/>
            <ac:spMk id="9" creationId="{558E99C5-31D5-CB70-9424-A717963917C7}"/>
          </ac:spMkLst>
        </pc:spChg>
        <pc:spChg chg="add">
          <ac:chgData name="Surbhi Patel" userId="02e65b112e0f5f2b" providerId="LiveId" clId="{1DFECC1C-7F74-4D91-B2E6-00CBA482748D}" dt="2022-12-04T22:50:36.377" v="1011" actId="26606"/>
          <ac:spMkLst>
            <pc:docMk/>
            <pc:sldMk cId="2577973798" sldId="263"/>
            <ac:spMk id="12" creationId="{8651CFA9-6065-4243-AC48-858E359780B1}"/>
          </ac:spMkLst>
        </pc:spChg>
        <pc:spChg chg="add">
          <ac:chgData name="Surbhi Patel" userId="02e65b112e0f5f2b" providerId="LiveId" clId="{1DFECC1C-7F74-4D91-B2E6-00CBA482748D}" dt="2022-12-04T22:50:36.377" v="1011" actId="26606"/>
          <ac:spMkLst>
            <pc:docMk/>
            <pc:sldMk cId="2577973798" sldId="263"/>
            <ac:spMk id="14" creationId="{37962AE0-6A1C-4B76-9D52-10E5E6D7D3BB}"/>
          </ac:spMkLst>
        </pc:spChg>
        <pc:grpChg chg="add">
          <ac:chgData name="Surbhi Patel" userId="02e65b112e0f5f2b" providerId="LiveId" clId="{1DFECC1C-7F74-4D91-B2E6-00CBA482748D}" dt="2022-12-04T22:50:36.377" v="1011" actId="26606"/>
          <ac:grpSpMkLst>
            <pc:docMk/>
            <pc:sldMk cId="2577973798" sldId="263"/>
            <ac:grpSpMk id="16" creationId="{F91F4035-959D-40EA-9ED3-54D7D9F4FCE9}"/>
          </ac:grpSpMkLst>
        </pc:grpChg>
        <pc:grpChg chg="add">
          <ac:chgData name="Surbhi Patel" userId="02e65b112e0f5f2b" providerId="LiveId" clId="{1DFECC1C-7F74-4D91-B2E6-00CBA482748D}" dt="2022-12-04T22:50:36.377" v="1011" actId="26606"/>
          <ac:grpSpMkLst>
            <pc:docMk/>
            <pc:sldMk cId="2577973798" sldId="263"/>
            <ac:grpSpMk id="26" creationId="{F8C79A14-3318-47D6-94E0-D72F5E6F5C0B}"/>
          </ac:grpSpMkLst>
        </pc:grpChg>
        <pc:picChg chg="add mod ord">
          <ac:chgData name="Surbhi Patel" userId="02e65b112e0f5f2b" providerId="LiveId" clId="{1DFECC1C-7F74-4D91-B2E6-00CBA482748D}" dt="2022-12-04T22:51:01.259" v="1017" actId="14100"/>
          <ac:picMkLst>
            <pc:docMk/>
            <pc:sldMk cId="2577973798" sldId="263"/>
            <ac:picMk id="5" creationId="{67B23F45-859A-D364-6831-CCA316D1E02F}"/>
          </ac:picMkLst>
        </pc:picChg>
      </pc:sldChg>
      <pc:sldChg chg="addSp delSp modSp new mod setBg">
        <pc:chgData name="Surbhi Patel" userId="02e65b112e0f5f2b" providerId="LiveId" clId="{1DFECC1C-7F74-4D91-B2E6-00CBA482748D}" dt="2022-12-04T22:58:26.768" v="1081" actId="6549"/>
        <pc:sldMkLst>
          <pc:docMk/>
          <pc:sldMk cId="1453169514" sldId="264"/>
        </pc:sldMkLst>
        <pc:spChg chg="del mod">
          <ac:chgData name="Surbhi Patel" userId="02e65b112e0f5f2b" providerId="LiveId" clId="{1DFECC1C-7F74-4D91-B2E6-00CBA482748D}" dt="2022-12-04T22:53:19.793" v="1026" actId="478"/>
          <ac:spMkLst>
            <pc:docMk/>
            <pc:sldMk cId="1453169514" sldId="264"/>
            <ac:spMk id="2" creationId="{869D5CD9-5D95-068B-E2D3-2E2D4AE7B23D}"/>
          </ac:spMkLst>
        </pc:spChg>
        <pc:spChg chg="del mod">
          <ac:chgData name="Surbhi Patel" userId="02e65b112e0f5f2b" providerId="LiveId" clId="{1DFECC1C-7F74-4D91-B2E6-00CBA482748D}" dt="2022-12-04T22:54:12.883" v="1028" actId="22"/>
          <ac:spMkLst>
            <pc:docMk/>
            <pc:sldMk cId="1453169514" sldId="264"/>
            <ac:spMk id="3" creationId="{F0CB3E0E-3ED1-7015-FEF5-FA5CCF57567F}"/>
          </ac:spMkLst>
        </pc:spChg>
        <pc:spChg chg="add mod">
          <ac:chgData name="Surbhi Patel" userId="02e65b112e0f5f2b" providerId="LiveId" clId="{1DFECC1C-7F74-4D91-B2E6-00CBA482748D}" dt="2022-12-04T22:58:26.768" v="1081" actId="6549"/>
          <ac:spMkLst>
            <pc:docMk/>
            <pc:sldMk cId="1453169514" sldId="264"/>
            <ac:spMk id="9" creationId="{0431F761-A742-B469-BEEC-D86E0D138304}"/>
          </ac:spMkLst>
        </pc:spChg>
        <pc:spChg chg="add">
          <ac:chgData name="Surbhi Patel" userId="02e65b112e0f5f2b" providerId="LiveId" clId="{1DFECC1C-7F74-4D91-B2E6-00CBA482748D}" dt="2022-12-04T22:54:15.646" v="1029" actId="26606"/>
          <ac:spMkLst>
            <pc:docMk/>
            <pc:sldMk cId="1453169514" sldId="264"/>
            <ac:spMk id="12" creationId="{8651CFA9-6065-4243-AC48-858E359780B1}"/>
          </ac:spMkLst>
        </pc:spChg>
        <pc:spChg chg="add">
          <ac:chgData name="Surbhi Patel" userId="02e65b112e0f5f2b" providerId="LiveId" clId="{1DFECC1C-7F74-4D91-B2E6-00CBA482748D}" dt="2022-12-04T22:54:15.646" v="1029" actId="26606"/>
          <ac:spMkLst>
            <pc:docMk/>
            <pc:sldMk cId="1453169514" sldId="264"/>
            <ac:spMk id="14" creationId="{37962AE0-6A1C-4B76-9D52-10E5E6D7D3BB}"/>
          </ac:spMkLst>
        </pc:spChg>
        <pc:grpChg chg="add">
          <ac:chgData name="Surbhi Patel" userId="02e65b112e0f5f2b" providerId="LiveId" clId="{1DFECC1C-7F74-4D91-B2E6-00CBA482748D}" dt="2022-12-04T22:54:15.646" v="1029" actId="26606"/>
          <ac:grpSpMkLst>
            <pc:docMk/>
            <pc:sldMk cId="1453169514" sldId="264"/>
            <ac:grpSpMk id="16" creationId="{F91F4035-959D-40EA-9ED3-54D7D9F4FCE9}"/>
          </ac:grpSpMkLst>
        </pc:grpChg>
        <pc:grpChg chg="add">
          <ac:chgData name="Surbhi Patel" userId="02e65b112e0f5f2b" providerId="LiveId" clId="{1DFECC1C-7F74-4D91-B2E6-00CBA482748D}" dt="2022-12-04T22:54:15.646" v="1029" actId="26606"/>
          <ac:grpSpMkLst>
            <pc:docMk/>
            <pc:sldMk cId="1453169514" sldId="264"/>
            <ac:grpSpMk id="26" creationId="{F8C79A14-3318-47D6-94E0-D72F5E6F5C0B}"/>
          </ac:grpSpMkLst>
        </pc:grpChg>
        <pc:picChg chg="add mod ord">
          <ac:chgData name="Surbhi Patel" userId="02e65b112e0f5f2b" providerId="LiveId" clId="{1DFECC1C-7F74-4D91-B2E6-00CBA482748D}" dt="2022-12-04T22:54:43.386" v="1034" actId="14100"/>
          <ac:picMkLst>
            <pc:docMk/>
            <pc:sldMk cId="1453169514" sldId="264"/>
            <ac:picMk id="5" creationId="{9273B358-4B36-F33D-3132-475374724007}"/>
          </ac:picMkLst>
        </pc:picChg>
      </pc:sldChg>
      <pc:sldChg chg="addSp delSp modSp new mod setBg">
        <pc:chgData name="Surbhi Patel" userId="02e65b112e0f5f2b" providerId="LiveId" clId="{1DFECC1C-7F74-4D91-B2E6-00CBA482748D}" dt="2022-12-04T23:22:44.494" v="1552" actId="255"/>
        <pc:sldMkLst>
          <pc:docMk/>
          <pc:sldMk cId="4037508947" sldId="265"/>
        </pc:sldMkLst>
        <pc:spChg chg="del mod">
          <ac:chgData name="Surbhi Patel" userId="02e65b112e0f5f2b" providerId="LiveId" clId="{1DFECC1C-7F74-4D91-B2E6-00CBA482748D}" dt="2022-12-04T22:59:22.120" v="1085" actId="478"/>
          <ac:spMkLst>
            <pc:docMk/>
            <pc:sldMk cId="4037508947" sldId="265"/>
            <ac:spMk id="2" creationId="{6781A344-E1E8-5E11-D4C6-7EF535B7F4B9}"/>
          </ac:spMkLst>
        </pc:spChg>
        <pc:spChg chg="del mod">
          <ac:chgData name="Surbhi Patel" userId="02e65b112e0f5f2b" providerId="LiveId" clId="{1DFECC1C-7F74-4D91-B2E6-00CBA482748D}" dt="2022-12-04T22:59:09.748" v="1083" actId="22"/>
          <ac:spMkLst>
            <pc:docMk/>
            <pc:sldMk cId="4037508947" sldId="265"/>
            <ac:spMk id="3" creationId="{FC7C6277-2F16-E921-C9ED-926E0500D62B}"/>
          </ac:spMkLst>
        </pc:spChg>
        <pc:spChg chg="add mod">
          <ac:chgData name="Surbhi Patel" userId="02e65b112e0f5f2b" providerId="LiveId" clId="{1DFECC1C-7F74-4D91-B2E6-00CBA482748D}" dt="2022-12-04T23:22:44.494" v="1552" actId="255"/>
          <ac:spMkLst>
            <pc:docMk/>
            <pc:sldMk cId="4037508947" sldId="265"/>
            <ac:spMk id="9" creationId="{3DA5B4CF-50D4-FDB6-018C-971491A771DC}"/>
          </ac:spMkLst>
        </pc:spChg>
        <pc:spChg chg="add">
          <ac:chgData name="Surbhi Patel" userId="02e65b112e0f5f2b" providerId="LiveId" clId="{1DFECC1C-7F74-4D91-B2E6-00CBA482748D}" dt="2022-12-04T22:59:24.222" v="1086" actId="26606"/>
          <ac:spMkLst>
            <pc:docMk/>
            <pc:sldMk cId="4037508947" sldId="265"/>
            <ac:spMk id="12" creationId="{8651CFA9-6065-4243-AC48-858E359780B1}"/>
          </ac:spMkLst>
        </pc:spChg>
        <pc:spChg chg="add">
          <ac:chgData name="Surbhi Patel" userId="02e65b112e0f5f2b" providerId="LiveId" clId="{1DFECC1C-7F74-4D91-B2E6-00CBA482748D}" dt="2022-12-04T22:59:24.222" v="1086" actId="26606"/>
          <ac:spMkLst>
            <pc:docMk/>
            <pc:sldMk cId="4037508947" sldId="265"/>
            <ac:spMk id="14" creationId="{37962AE0-6A1C-4B76-9D52-10E5E6D7D3BB}"/>
          </ac:spMkLst>
        </pc:spChg>
        <pc:grpChg chg="add">
          <ac:chgData name="Surbhi Patel" userId="02e65b112e0f5f2b" providerId="LiveId" clId="{1DFECC1C-7F74-4D91-B2E6-00CBA482748D}" dt="2022-12-04T22:59:24.222" v="1086" actId="26606"/>
          <ac:grpSpMkLst>
            <pc:docMk/>
            <pc:sldMk cId="4037508947" sldId="265"/>
            <ac:grpSpMk id="16" creationId="{F91F4035-959D-40EA-9ED3-54D7D9F4FCE9}"/>
          </ac:grpSpMkLst>
        </pc:grpChg>
        <pc:grpChg chg="add">
          <ac:chgData name="Surbhi Patel" userId="02e65b112e0f5f2b" providerId="LiveId" clId="{1DFECC1C-7F74-4D91-B2E6-00CBA482748D}" dt="2022-12-04T22:59:24.222" v="1086" actId="26606"/>
          <ac:grpSpMkLst>
            <pc:docMk/>
            <pc:sldMk cId="4037508947" sldId="265"/>
            <ac:grpSpMk id="26" creationId="{F8C79A14-3318-47D6-94E0-D72F5E6F5C0B}"/>
          </ac:grpSpMkLst>
        </pc:grpChg>
        <pc:picChg chg="add mod ord">
          <ac:chgData name="Surbhi Patel" userId="02e65b112e0f5f2b" providerId="LiveId" clId="{1DFECC1C-7F74-4D91-B2E6-00CBA482748D}" dt="2022-12-04T22:59:52.183" v="1092" actId="14100"/>
          <ac:picMkLst>
            <pc:docMk/>
            <pc:sldMk cId="4037508947" sldId="265"/>
            <ac:picMk id="5" creationId="{19107A52-CAB5-5F1F-E715-5C99CD5CFCB6}"/>
          </ac:picMkLst>
        </pc:picChg>
      </pc:sldChg>
      <pc:sldChg chg="addSp delSp modSp new mod setBg">
        <pc:chgData name="Surbhi Patel" userId="02e65b112e0f5f2b" providerId="LiveId" clId="{1DFECC1C-7F74-4D91-B2E6-00CBA482748D}" dt="2022-12-04T23:02:59.646" v="1110" actId="255"/>
        <pc:sldMkLst>
          <pc:docMk/>
          <pc:sldMk cId="2695373507" sldId="266"/>
        </pc:sldMkLst>
        <pc:spChg chg="del">
          <ac:chgData name="Surbhi Patel" userId="02e65b112e0f5f2b" providerId="LiveId" clId="{1DFECC1C-7F74-4D91-B2E6-00CBA482748D}" dt="2022-12-04T23:01:05.129" v="1095" actId="478"/>
          <ac:spMkLst>
            <pc:docMk/>
            <pc:sldMk cId="2695373507" sldId="266"/>
            <ac:spMk id="2" creationId="{C979409D-0B6D-C985-F27B-5C4E741945EE}"/>
          </ac:spMkLst>
        </pc:spChg>
        <pc:spChg chg="del mod">
          <ac:chgData name="Surbhi Patel" userId="02e65b112e0f5f2b" providerId="LiveId" clId="{1DFECC1C-7F74-4D91-B2E6-00CBA482748D}" dt="2022-12-04T23:01:38.499" v="1097" actId="22"/>
          <ac:spMkLst>
            <pc:docMk/>
            <pc:sldMk cId="2695373507" sldId="266"/>
            <ac:spMk id="3" creationId="{F3EBA28E-71B7-492E-8EDD-3FE2EDCD7346}"/>
          </ac:spMkLst>
        </pc:spChg>
        <pc:spChg chg="add mod">
          <ac:chgData name="Surbhi Patel" userId="02e65b112e0f5f2b" providerId="LiveId" clId="{1DFECC1C-7F74-4D91-B2E6-00CBA482748D}" dt="2022-12-04T23:02:59.646" v="1110" actId="255"/>
          <ac:spMkLst>
            <pc:docMk/>
            <pc:sldMk cId="2695373507" sldId="266"/>
            <ac:spMk id="9" creationId="{E8E9A3A0-B104-D4FA-E4EB-B13FE100CE1B}"/>
          </ac:spMkLst>
        </pc:spChg>
        <pc:spChg chg="add">
          <ac:chgData name="Surbhi Patel" userId="02e65b112e0f5f2b" providerId="LiveId" clId="{1DFECC1C-7F74-4D91-B2E6-00CBA482748D}" dt="2022-12-04T23:01:40.743" v="1098" actId="26606"/>
          <ac:spMkLst>
            <pc:docMk/>
            <pc:sldMk cId="2695373507" sldId="266"/>
            <ac:spMk id="12" creationId="{8651CFA9-6065-4243-AC48-858E359780B1}"/>
          </ac:spMkLst>
        </pc:spChg>
        <pc:spChg chg="add">
          <ac:chgData name="Surbhi Patel" userId="02e65b112e0f5f2b" providerId="LiveId" clId="{1DFECC1C-7F74-4D91-B2E6-00CBA482748D}" dt="2022-12-04T23:01:40.743" v="1098" actId="26606"/>
          <ac:spMkLst>
            <pc:docMk/>
            <pc:sldMk cId="2695373507" sldId="266"/>
            <ac:spMk id="14" creationId="{37962AE0-6A1C-4B76-9D52-10E5E6D7D3BB}"/>
          </ac:spMkLst>
        </pc:spChg>
        <pc:grpChg chg="add">
          <ac:chgData name="Surbhi Patel" userId="02e65b112e0f5f2b" providerId="LiveId" clId="{1DFECC1C-7F74-4D91-B2E6-00CBA482748D}" dt="2022-12-04T23:01:40.743" v="1098" actId="26606"/>
          <ac:grpSpMkLst>
            <pc:docMk/>
            <pc:sldMk cId="2695373507" sldId="266"/>
            <ac:grpSpMk id="16" creationId="{F91F4035-959D-40EA-9ED3-54D7D9F4FCE9}"/>
          </ac:grpSpMkLst>
        </pc:grpChg>
        <pc:grpChg chg="add">
          <ac:chgData name="Surbhi Patel" userId="02e65b112e0f5f2b" providerId="LiveId" clId="{1DFECC1C-7F74-4D91-B2E6-00CBA482748D}" dt="2022-12-04T23:01:40.743" v="1098" actId="26606"/>
          <ac:grpSpMkLst>
            <pc:docMk/>
            <pc:sldMk cId="2695373507" sldId="266"/>
            <ac:grpSpMk id="26" creationId="{F8C79A14-3318-47D6-94E0-D72F5E6F5C0B}"/>
          </ac:grpSpMkLst>
        </pc:grpChg>
        <pc:picChg chg="add mod ord">
          <ac:chgData name="Surbhi Patel" userId="02e65b112e0f5f2b" providerId="LiveId" clId="{1DFECC1C-7F74-4D91-B2E6-00CBA482748D}" dt="2022-12-04T23:02:04.699" v="1104" actId="14100"/>
          <ac:picMkLst>
            <pc:docMk/>
            <pc:sldMk cId="2695373507" sldId="266"/>
            <ac:picMk id="5" creationId="{45818761-2E0B-0BE2-9079-C1EC3D9184AE}"/>
          </ac:picMkLst>
        </pc:picChg>
      </pc:sldChg>
      <pc:sldChg chg="addSp delSp modSp new mod setBg">
        <pc:chgData name="Surbhi Patel" userId="02e65b112e0f5f2b" providerId="LiveId" clId="{1DFECC1C-7F74-4D91-B2E6-00CBA482748D}" dt="2022-12-04T23:13:01.393" v="1442" actId="20577"/>
        <pc:sldMkLst>
          <pc:docMk/>
          <pc:sldMk cId="3250741946" sldId="267"/>
        </pc:sldMkLst>
        <pc:spChg chg="mod">
          <ac:chgData name="Surbhi Patel" userId="02e65b112e0f5f2b" providerId="LiveId" clId="{1DFECC1C-7F74-4D91-B2E6-00CBA482748D}" dt="2022-12-04T23:08:56.700" v="1128" actId="26606"/>
          <ac:spMkLst>
            <pc:docMk/>
            <pc:sldMk cId="3250741946" sldId="267"/>
            <ac:spMk id="2" creationId="{14283D94-BA16-055A-E40A-D3787081D24C}"/>
          </ac:spMkLst>
        </pc:spChg>
        <pc:spChg chg="del mod">
          <ac:chgData name="Surbhi Patel" userId="02e65b112e0f5f2b" providerId="LiveId" clId="{1DFECC1C-7F74-4D91-B2E6-00CBA482748D}" dt="2022-12-04T23:08:53.031" v="1127" actId="22"/>
          <ac:spMkLst>
            <pc:docMk/>
            <pc:sldMk cId="3250741946" sldId="267"/>
            <ac:spMk id="3" creationId="{141210AE-B797-88F8-EDAE-8A273A2070E7}"/>
          </ac:spMkLst>
        </pc:spChg>
        <pc:spChg chg="add mod">
          <ac:chgData name="Surbhi Patel" userId="02e65b112e0f5f2b" providerId="LiveId" clId="{1DFECC1C-7F74-4D91-B2E6-00CBA482748D}" dt="2022-12-04T23:13:01.393" v="1442" actId="20577"/>
          <ac:spMkLst>
            <pc:docMk/>
            <pc:sldMk cId="3250741946" sldId="267"/>
            <ac:spMk id="9" creationId="{1F73CA96-2360-D937-95AF-40CCF51CC42D}"/>
          </ac:spMkLst>
        </pc:spChg>
        <pc:spChg chg="add">
          <ac:chgData name="Surbhi Patel" userId="02e65b112e0f5f2b" providerId="LiveId" clId="{1DFECC1C-7F74-4D91-B2E6-00CBA482748D}" dt="2022-12-04T23:08:56.700" v="1128" actId="26606"/>
          <ac:spMkLst>
            <pc:docMk/>
            <pc:sldMk cId="3250741946" sldId="267"/>
            <ac:spMk id="12" creationId="{8651CFA9-6065-4243-AC48-858E359780B1}"/>
          </ac:spMkLst>
        </pc:spChg>
        <pc:spChg chg="add">
          <ac:chgData name="Surbhi Patel" userId="02e65b112e0f5f2b" providerId="LiveId" clId="{1DFECC1C-7F74-4D91-B2E6-00CBA482748D}" dt="2022-12-04T23:08:56.700" v="1128" actId="26606"/>
          <ac:spMkLst>
            <pc:docMk/>
            <pc:sldMk cId="3250741946" sldId="267"/>
            <ac:spMk id="14" creationId="{37962AE0-6A1C-4B76-9D52-10E5E6D7D3BB}"/>
          </ac:spMkLst>
        </pc:spChg>
        <pc:grpChg chg="add">
          <ac:chgData name="Surbhi Patel" userId="02e65b112e0f5f2b" providerId="LiveId" clId="{1DFECC1C-7F74-4D91-B2E6-00CBA482748D}" dt="2022-12-04T23:08:56.700" v="1128" actId="26606"/>
          <ac:grpSpMkLst>
            <pc:docMk/>
            <pc:sldMk cId="3250741946" sldId="267"/>
            <ac:grpSpMk id="16" creationId="{F91F4035-959D-40EA-9ED3-54D7D9F4FCE9}"/>
          </ac:grpSpMkLst>
        </pc:grpChg>
        <pc:grpChg chg="add">
          <ac:chgData name="Surbhi Patel" userId="02e65b112e0f5f2b" providerId="LiveId" clId="{1DFECC1C-7F74-4D91-B2E6-00CBA482748D}" dt="2022-12-04T23:08:56.700" v="1128" actId="26606"/>
          <ac:grpSpMkLst>
            <pc:docMk/>
            <pc:sldMk cId="3250741946" sldId="267"/>
            <ac:grpSpMk id="26" creationId="{F8C79A14-3318-47D6-94E0-D72F5E6F5C0B}"/>
          </ac:grpSpMkLst>
        </pc:grpChg>
        <pc:picChg chg="add mod ord">
          <ac:chgData name="Surbhi Patel" userId="02e65b112e0f5f2b" providerId="LiveId" clId="{1DFECC1C-7F74-4D91-B2E6-00CBA482748D}" dt="2022-12-04T23:09:17.811" v="1134" actId="14100"/>
          <ac:picMkLst>
            <pc:docMk/>
            <pc:sldMk cId="3250741946" sldId="267"/>
            <ac:picMk id="5" creationId="{1FC40271-978C-8C5F-B31E-3EBC1B526DF4}"/>
          </ac:picMkLst>
        </pc:picChg>
      </pc:sldChg>
      <pc:sldChg chg="modSp new mod">
        <pc:chgData name="Surbhi Patel" userId="02e65b112e0f5f2b" providerId="LiveId" clId="{1DFECC1C-7F74-4D91-B2E6-00CBA482748D}" dt="2022-12-04T22:40:16.460" v="972" actId="20577"/>
        <pc:sldMkLst>
          <pc:docMk/>
          <pc:sldMk cId="86131924" sldId="268"/>
        </pc:sldMkLst>
        <pc:spChg chg="mod">
          <ac:chgData name="Surbhi Patel" userId="02e65b112e0f5f2b" providerId="LiveId" clId="{1DFECC1C-7F74-4D91-B2E6-00CBA482748D}" dt="2022-12-04T22:38:21.960" v="824" actId="20577"/>
          <ac:spMkLst>
            <pc:docMk/>
            <pc:sldMk cId="86131924" sldId="268"/>
            <ac:spMk id="2" creationId="{3A305BC5-0062-7AB6-26DF-A4B78EDD1B5E}"/>
          </ac:spMkLst>
        </pc:spChg>
        <pc:spChg chg="mod">
          <ac:chgData name="Surbhi Patel" userId="02e65b112e0f5f2b" providerId="LiveId" clId="{1DFECC1C-7F74-4D91-B2E6-00CBA482748D}" dt="2022-12-04T22:40:16.460" v="972" actId="20577"/>
          <ac:spMkLst>
            <pc:docMk/>
            <pc:sldMk cId="86131924" sldId="268"/>
            <ac:spMk id="3" creationId="{0A163BD0-D9C6-A1BB-818C-BFF45906C9F8}"/>
          </ac:spMkLst>
        </pc:spChg>
      </pc:sldChg>
      <pc:sldChg chg="modSp new mod">
        <pc:chgData name="Surbhi Patel" userId="02e65b112e0f5f2b" providerId="LiveId" clId="{1DFECC1C-7F74-4D91-B2E6-00CBA482748D}" dt="2022-12-04T23:19:41.526" v="1513" actId="123"/>
        <pc:sldMkLst>
          <pc:docMk/>
          <pc:sldMk cId="2604312173" sldId="269"/>
        </pc:sldMkLst>
        <pc:spChg chg="mod">
          <ac:chgData name="Surbhi Patel" userId="02e65b112e0f5f2b" providerId="LiveId" clId="{1DFECC1C-7F74-4D91-B2E6-00CBA482748D}" dt="2022-12-04T23:19:06.815" v="1510" actId="14100"/>
          <ac:spMkLst>
            <pc:docMk/>
            <pc:sldMk cId="2604312173" sldId="269"/>
            <ac:spMk id="2" creationId="{6277B214-C343-B23F-79AB-A90944F9E183}"/>
          </ac:spMkLst>
        </pc:spChg>
        <pc:spChg chg="mod">
          <ac:chgData name="Surbhi Patel" userId="02e65b112e0f5f2b" providerId="LiveId" clId="{1DFECC1C-7F74-4D91-B2E6-00CBA482748D}" dt="2022-12-04T23:19:41.526" v="1513" actId="123"/>
          <ac:spMkLst>
            <pc:docMk/>
            <pc:sldMk cId="2604312173" sldId="269"/>
            <ac:spMk id="3" creationId="{D276F13E-35C1-F13B-661A-750D60E6AA47}"/>
          </ac:spMkLst>
        </pc:spChg>
      </pc:sldChg>
      <pc:sldChg chg="addSp delSp modSp new del mod setBg">
        <pc:chgData name="Surbhi Patel" userId="02e65b112e0f5f2b" providerId="LiveId" clId="{1DFECC1C-7F74-4D91-B2E6-00CBA482748D}" dt="2022-12-04T23:20:58.502" v="1530" actId="2696"/>
        <pc:sldMkLst>
          <pc:docMk/>
          <pc:sldMk cId="342256781" sldId="270"/>
        </pc:sldMkLst>
        <pc:spChg chg="del mod">
          <ac:chgData name="Surbhi Patel" userId="02e65b112e0f5f2b" providerId="LiveId" clId="{1DFECC1C-7F74-4D91-B2E6-00CBA482748D}" dt="2022-12-04T23:20:02.683" v="1516" actId="478"/>
          <ac:spMkLst>
            <pc:docMk/>
            <pc:sldMk cId="342256781" sldId="270"/>
            <ac:spMk id="2" creationId="{D9D6490D-EE65-13A3-DCB3-ED15392D2B8F}"/>
          </ac:spMkLst>
        </pc:spChg>
        <pc:spChg chg="mod">
          <ac:chgData name="Surbhi Patel" userId="02e65b112e0f5f2b" providerId="LiveId" clId="{1DFECC1C-7F74-4D91-B2E6-00CBA482748D}" dt="2022-12-04T23:20:33.465" v="1527" actId="26606"/>
          <ac:spMkLst>
            <pc:docMk/>
            <pc:sldMk cId="342256781" sldId="270"/>
            <ac:spMk id="3" creationId="{137AAAA1-1668-3F17-4A02-B47DCAAFF08C}"/>
          </ac:spMkLst>
        </pc:spChg>
        <pc:spChg chg="add">
          <ac:chgData name="Surbhi Patel" userId="02e65b112e0f5f2b" providerId="LiveId" clId="{1DFECC1C-7F74-4D91-B2E6-00CBA482748D}" dt="2022-12-04T23:20:33.465" v="1527" actId="26606"/>
          <ac:spMkLst>
            <pc:docMk/>
            <pc:sldMk cId="342256781" sldId="270"/>
            <ac:spMk id="9" creationId="{8651CFA9-6065-4243-AC48-858E359780B1}"/>
          </ac:spMkLst>
        </pc:spChg>
        <pc:spChg chg="add">
          <ac:chgData name="Surbhi Patel" userId="02e65b112e0f5f2b" providerId="LiveId" clId="{1DFECC1C-7F74-4D91-B2E6-00CBA482748D}" dt="2022-12-04T23:20:33.465" v="1527" actId="26606"/>
          <ac:spMkLst>
            <pc:docMk/>
            <pc:sldMk cId="342256781" sldId="270"/>
            <ac:spMk id="11" creationId="{37962AE0-6A1C-4B76-9D52-10E5E6D7D3BB}"/>
          </ac:spMkLst>
        </pc:spChg>
        <pc:spChg chg="add">
          <ac:chgData name="Surbhi Patel" userId="02e65b112e0f5f2b" providerId="LiveId" clId="{1DFECC1C-7F74-4D91-B2E6-00CBA482748D}" dt="2022-12-04T23:20:33.465" v="1527" actId="26606"/>
          <ac:spMkLst>
            <pc:docMk/>
            <pc:sldMk cId="342256781" sldId="270"/>
            <ac:spMk id="13" creationId="{16E12301-1C96-4D15-9838-D5B894B22365}"/>
          </ac:spMkLst>
        </pc:spChg>
        <pc:grpChg chg="add">
          <ac:chgData name="Surbhi Patel" userId="02e65b112e0f5f2b" providerId="LiveId" clId="{1DFECC1C-7F74-4D91-B2E6-00CBA482748D}" dt="2022-12-04T23:20:33.465" v="1527" actId="26606"/>
          <ac:grpSpMkLst>
            <pc:docMk/>
            <pc:sldMk cId="342256781" sldId="270"/>
            <ac:grpSpMk id="15" creationId="{D7A5FD75-4B35-4162-9304-569491255811}"/>
          </ac:grpSpMkLst>
        </pc:grpChg>
        <pc:grpChg chg="add">
          <ac:chgData name="Surbhi Patel" userId="02e65b112e0f5f2b" providerId="LiveId" clId="{1DFECC1C-7F74-4D91-B2E6-00CBA482748D}" dt="2022-12-04T23:20:33.465" v="1527" actId="26606"/>
          <ac:grpSpMkLst>
            <pc:docMk/>
            <pc:sldMk cId="342256781" sldId="270"/>
            <ac:grpSpMk id="24" creationId="{34676384-D846-461C-B8F3-BDB849B4A408}"/>
          </ac:grpSpMkLst>
        </pc:grpChg>
        <pc:picChg chg="add">
          <ac:chgData name="Surbhi Patel" userId="02e65b112e0f5f2b" providerId="LiveId" clId="{1DFECC1C-7F74-4D91-B2E6-00CBA482748D}" dt="2022-12-04T23:20:33.465" v="1527" actId="26606"/>
          <ac:picMkLst>
            <pc:docMk/>
            <pc:sldMk cId="342256781" sldId="270"/>
            <ac:picMk id="5" creationId="{10C46B0C-337F-0F95-2892-03C1DE0C41AB}"/>
          </ac:picMkLst>
        </pc:picChg>
      </pc:sldChg>
      <pc:sldChg chg="addSp delSp modSp add mod setBg delDesignElem">
        <pc:chgData name="Surbhi Patel" userId="02e65b112e0f5f2b" providerId="LiveId" clId="{1DFECC1C-7F74-4D91-B2E6-00CBA482748D}" dt="2022-12-04T23:21:42.291" v="1547" actId="1076"/>
        <pc:sldMkLst>
          <pc:docMk/>
          <pc:sldMk cId="3710250856" sldId="271"/>
        </pc:sldMkLst>
        <pc:spChg chg="mod">
          <ac:chgData name="Surbhi Patel" userId="02e65b112e0f5f2b" providerId="LiveId" clId="{1DFECC1C-7F74-4D91-B2E6-00CBA482748D}" dt="2022-12-04T23:21:39.449" v="1546" actId="20577"/>
          <ac:spMkLst>
            <pc:docMk/>
            <pc:sldMk cId="3710250856" sldId="271"/>
            <ac:spMk id="2" creationId="{0128DB5A-583B-2751-0A3F-E6907846B2AD}"/>
          </ac:spMkLst>
        </pc:spChg>
        <pc:spChg chg="del mod">
          <ac:chgData name="Surbhi Patel" userId="02e65b112e0f5f2b" providerId="LiveId" clId="{1DFECC1C-7F74-4D91-B2E6-00CBA482748D}" dt="2022-12-04T23:21:29.512" v="1536" actId="478"/>
          <ac:spMkLst>
            <pc:docMk/>
            <pc:sldMk cId="3710250856" sldId="271"/>
            <ac:spMk id="3" creationId="{DD583877-EB9B-D1C0-6C68-350B26F4B75C}"/>
          </ac:spMkLst>
        </pc:spChg>
        <pc:spChg chg="add">
          <ac:chgData name="Surbhi Patel" userId="02e65b112e0f5f2b" providerId="LiveId" clId="{1DFECC1C-7F74-4D91-B2E6-00CBA482748D}" dt="2022-12-04T23:21:22.340" v="1535" actId="26606"/>
          <ac:spMkLst>
            <pc:docMk/>
            <pc:sldMk cId="3710250856" sldId="271"/>
            <ac:spMk id="7" creationId="{03E51277-1095-412F-913B-8FA8021AA626}"/>
          </ac:spMkLst>
        </pc:spChg>
        <pc:spChg chg="add">
          <ac:chgData name="Surbhi Patel" userId="02e65b112e0f5f2b" providerId="LiveId" clId="{1DFECC1C-7F74-4D91-B2E6-00CBA482748D}" dt="2022-12-04T23:21:22.340" v="1535" actId="26606"/>
          <ac:spMkLst>
            <pc:docMk/>
            <pc:sldMk cId="3710250856" sldId="271"/>
            <ac:spMk id="9" creationId="{3A6C273A-38F2-4D34-98BF-47B248862B76}"/>
          </ac:spMkLst>
        </pc:spChg>
        <pc:spChg chg="add">
          <ac:chgData name="Surbhi Patel" userId="02e65b112e0f5f2b" providerId="LiveId" clId="{1DFECC1C-7F74-4D91-B2E6-00CBA482748D}" dt="2022-12-04T23:21:22.340" v="1535" actId="26606"/>
          <ac:spMkLst>
            <pc:docMk/>
            <pc:sldMk cId="3710250856" sldId="271"/>
            <ac:spMk id="11" creationId="{2E2CF659-EE5D-432C-B47F-10AC4A48A347}"/>
          </ac:spMkLst>
        </pc:spChg>
        <pc:spChg chg="add">
          <ac:chgData name="Surbhi Patel" userId="02e65b112e0f5f2b" providerId="LiveId" clId="{1DFECC1C-7F74-4D91-B2E6-00CBA482748D}" dt="2022-12-04T23:21:22.340" v="1535" actId="26606"/>
          <ac:spMkLst>
            <pc:docMk/>
            <pc:sldMk cId="3710250856" sldId="271"/>
            <ac:spMk id="13" creationId="{683AA549-1F0C-46E0-AAD8-DC3DC6CA6181}"/>
          </ac:spMkLst>
        </pc:spChg>
        <pc:spChg chg="del">
          <ac:chgData name="Surbhi Patel" userId="02e65b112e0f5f2b" providerId="LiveId" clId="{1DFECC1C-7F74-4D91-B2E6-00CBA482748D}" dt="2022-12-04T23:20:50.184" v="1529"/>
          <ac:spMkLst>
            <pc:docMk/>
            <pc:sldMk cId="3710250856" sldId="271"/>
            <ac:spMk id="24" creationId="{81BC67A1-175E-439E-85E2-88911C119814}"/>
          </ac:spMkLst>
        </pc:spChg>
        <pc:spChg chg="del">
          <ac:chgData name="Surbhi Patel" userId="02e65b112e0f5f2b" providerId="LiveId" clId="{1DFECC1C-7F74-4D91-B2E6-00CBA482748D}" dt="2022-12-04T23:20:50.184" v="1529"/>
          <ac:spMkLst>
            <pc:docMk/>
            <pc:sldMk cId="3710250856" sldId="271"/>
            <ac:spMk id="26" creationId="{94A7B82C-30F1-42B4-BE36-3DB42DD517D1}"/>
          </ac:spMkLst>
        </pc:spChg>
        <pc:spChg chg="del">
          <ac:chgData name="Surbhi Patel" userId="02e65b112e0f5f2b" providerId="LiveId" clId="{1DFECC1C-7F74-4D91-B2E6-00CBA482748D}" dt="2022-12-04T23:20:50.184" v="1529"/>
          <ac:spMkLst>
            <pc:docMk/>
            <pc:sldMk cId="3710250856" sldId="271"/>
            <ac:spMk id="28" creationId="{43CA1578-CEEB-41BB-8068-C0DA02C36C52}"/>
          </ac:spMkLst>
        </pc:spChg>
        <pc:grpChg chg="add">
          <ac:chgData name="Surbhi Patel" userId="02e65b112e0f5f2b" providerId="LiveId" clId="{1DFECC1C-7F74-4D91-B2E6-00CBA482748D}" dt="2022-12-04T23:21:22.340" v="1535" actId="26606"/>
          <ac:grpSpMkLst>
            <pc:docMk/>
            <pc:sldMk cId="3710250856" sldId="271"/>
            <ac:grpSpMk id="8" creationId="{96F2112D-BBBE-46A6-B66D-A3F02ED3284E}"/>
          </ac:grpSpMkLst>
        </pc:grpChg>
        <pc:grpChg chg="add">
          <ac:chgData name="Surbhi Patel" userId="02e65b112e0f5f2b" providerId="LiveId" clId="{1DFECC1C-7F74-4D91-B2E6-00CBA482748D}" dt="2022-12-04T23:21:22.340" v="1535" actId="26606"/>
          <ac:grpSpMkLst>
            <pc:docMk/>
            <pc:sldMk cId="3710250856" sldId="271"/>
            <ac:grpSpMk id="15" creationId="{7B2F7E43-35EC-4103-9D95-2ACDB00387CC}"/>
          </ac:grpSpMkLst>
        </pc:grpChg>
        <pc:grpChg chg="del">
          <ac:chgData name="Surbhi Patel" userId="02e65b112e0f5f2b" providerId="LiveId" clId="{1DFECC1C-7F74-4D91-B2E6-00CBA482748D}" dt="2022-12-04T23:20:50.184" v="1529"/>
          <ac:grpSpMkLst>
            <pc:docMk/>
            <pc:sldMk cId="3710250856" sldId="271"/>
            <ac:grpSpMk id="30" creationId="{7DF11618-754F-4C58-94AD-F7AA3530D6AF}"/>
          </ac:grpSpMkLst>
        </pc:grpChg>
        <pc:grpChg chg="add">
          <ac:chgData name="Surbhi Patel" userId="02e65b112e0f5f2b" providerId="LiveId" clId="{1DFECC1C-7F74-4D91-B2E6-00CBA482748D}" dt="2022-12-04T23:21:22.340" v="1535" actId="26606"/>
          <ac:grpSpMkLst>
            <pc:docMk/>
            <pc:sldMk cId="3710250856" sldId="271"/>
            <ac:grpSpMk id="48" creationId="{DDB99EF5-8801-40E2-83D3-196FADCBBA7F}"/>
          </ac:grpSpMkLst>
        </pc:grpChg>
        <pc:grpChg chg="del">
          <ac:chgData name="Surbhi Patel" userId="02e65b112e0f5f2b" providerId="LiveId" clId="{1DFECC1C-7F74-4D91-B2E6-00CBA482748D}" dt="2022-12-04T23:20:50.184" v="1529"/>
          <ac:grpSpMkLst>
            <pc:docMk/>
            <pc:sldMk cId="3710250856" sldId="271"/>
            <ac:grpSpMk id="56" creationId="{A5761FD8-9CFD-4F5A-AB69-F179306BCD09}"/>
          </ac:grpSpMkLst>
        </pc:grpChg>
        <pc:grpChg chg="del">
          <ac:chgData name="Surbhi Patel" userId="02e65b112e0f5f2b" providerId="LiveId" clId="{1DFECC1C-7F74-4D91-B2E6-00CBA482748D}" dt="2022-12-04T23:20:50.184" v="1529"/>
          <ac:grpSpMkLst>
            <pc:docMk/>
            <pc:sldMk cId="3710250856" sldId="271"/>
            <ac:grpSpMk id="67" creationId="{361195DA-BFB4-4917-BAFD-7D3D669EFA86}"/>
          </ac:grpSpMkLst>
        </pc:grpChg>
        <pc:picChg chg="mod">
          <ac:chgData name="Surbhi Patel" userId="02e65b112e0f5f2b" providerId="LiveId" clId="{1DFECC1C-7F74-4D91-B2E6-00CBA482748D}" dt="2022-12-04T23:21:42.291" v="1547" actId="1076"/>
          <ac:picMkLst>
            <pc:docMk/>
            <pc:sldMk cId="3710250856" sldId="271"/>
            <ac:picMk id="4" creationId="{8D267AF1-F77D-9D09-CFC2-642D4F70E75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12/4/2022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7349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12/4/2022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615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12/4/2022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2883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12/4/2022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0328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12/4/2022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404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12/4/2022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196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12/4/2022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380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12/4/2022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1831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12/4/2022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566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12/4/2022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652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12/4/2022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6220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12/4/2022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52650704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fedesoriano/heart-failure-predi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D267AF1-F77D-9D09-CFC2-642D4F70E75B}"/>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t="438" r="-1" b="-1"/>
          <a:stretch/>
        </p:blipFill>
        <p:spPr>
          <a:xfrm>
            <a:off x="20" y="10"/>
            <a:ext cx="12188932" cy="6856614"/>
          </a:xfrm>
          <a:prstGeom prst="rect">
            <a:avLst/>
          </a:prstGeom>
        </p:spPr>
      </p:pic>
      <p:grpSp>
        <p:nvGrpSpPr>
          <p:cNvPr id="30"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31" name="Freeform: Shape 30">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36"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49" name="Freeform: Shape 48">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37" name="Freeform: Shape 36">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56"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7"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9" name="Freeform: Shape 58">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128DB5A-583B-2751-0A3F-E6907846B2AD}"/>
              </a:ext>
            </a:extLst>
          </p:cNvPr>
          <p:cNvSpPr>
            <a:spLocks noGrp="1"/>
          </p:cNvSpPr>
          <p:nvPr>
            <p:ph type="ctrTitle"/>
          </p:nvPr>
        </p:nvSpPr>
        <p:spPr>
          <a:xfrm>
            <a:off x="152990" y="112314"/>
            <a:ext cx="7530685" cy="1435299"/>
          </a:xfrm>
        </p:spPr>
        <p:txBody>
          <a:bodyPr>
            <a:normAutofit/>
          </a:bodyPr>
          <a:lstStyle/>
          <a:p>
            <a:pPr algn="l"/>
            <a:r>
              <a:rPr lang="en-CA" sz="5400" b="1" i="0" dirty="0">
                <a:solidFill>
                  <a:srgbClr val="FFFFFF"/>
                </a:solidFill>
                <a:effectLst/>
                <a:latin typeface="zeitung"/>
              </a:rPr>
              <a:t>Heart Failure Prediction</a:t>
            </a:r>
            <a:br>
              <a:rPr lang="en-CA" sz="5400" b="1" i="0" dirty="0">
                <a:solidFill>
                  <a:srgbClr val="FFFFFF"/>
                </a:solidFill>
                <a:effectLst/>
                <a:latin typeface="zeitung"/>
              </a:rPr>
            </a:br>
            <a:r>
              <a:rPr lang="en-CA" sz="1600" b="1" i="0" dirty="0">
                <a:solidFill>
                  <a:srgbClr val="FFFFFF"/>
                </a:solidFill>
                <a:effectLst/>
                <a:latin typeface="zeitung"/>
              </a:rPr>
              <a:t>[DAB 304 – 006]</a:t>
            </a:r>
            <a:endParaRPr lang="en-CA" sz="1600" b="1" dirty="0">
              <a:solidFill>
                <a:srgbClr val="FFFFFF"/>
              </a:solidFill>
            </a:endParaRPr>
          </a:p>
        </p:txBody>
      </p:sp>
      <p:sp>
        <p:nvSpPr>
          <p:cNvPr id="3" name="Subtitle 2">
            <a:extLst>
              <a:ext uri="{FF2B5EF4-FFF2-40B4-BE49-F238E27FC236}">
                <a16:creationId xmlns:a16="http://schemas.microsoft.com/office/drawing/2014/main" id="{DD583877-EB9B-D1C0-6C68-350B26F4B75C}"/>
              </a:ext>
            </a:extLst>
          </p:cNvPr>
          <p:cNvSpPr>
            <a:spLocks noGrp="1"/>
          </p:cNvSpPr>
          <p:nvPr>
            <p:ph type="subTitle" idx="1"/>
          </p:nvPr>
        </p:nvSpPr>
        <p:spPr>
          <a:xfrm>
            <a:off x="220297" y="2635432"/>
            <a:ext cx="7583133" cy="3875959"/>
          </a:xfrm>
        </p:spPr>
        <p:txBody>
          <a:bodyPr>
            <a:normAutofit/>
          </a:bodyPr>
          <a:lstStyle/>
          <a:p>
            <a:pPr algn="l"/>
            <a:r>
              <a:rPr lang="en-CA" sz="2200" dirty="0">
                <a:solidFill>
                  <a:srgbClr val="FFFFFF"/>
                </a:solidFill>
              </a:rPr>
              <a:t>Group Members:</a:t>
            </a:r>
          </a:p>
          <a:p>
            <a:pPr marL="457200" indent="-457200" algn="l">
              <a:buAutoNum type="arabicPeriod"/>
            </a:pPr>
            <a:r>
              <a:rPr lang="en-CA" sz="2200" dirty="0">
                <a:solidFill>
                  <a:srgbClr val="FFFFFF"/>
                </a:solidFill>
              </a:rPr>
              <a:t>Surbhi Patel</a:t>
            </a:r>
          </a:p>
          <a:p>
            <a:pPr marL="457200" indent="-457200" algn="l">
              <a:buAutoNum type="arabicPeriod"/>
            </a:pPr>
            <a:r>
              <a:rPr lang="en-CA" sz="2200" dirty="0">
                <a:solidFill>
                  <a:srgbClr val="FFFFFF"/>
                </a:solidFill>
              </a:rPr>
              <a:t>Richa Patel</a:t>
            </a:r>
          </a:p>
          <a:p>
            <a:pPr marL="457200" indent="-457200" algn="l">
              <a:buAutoNum type="arabicPeriod"/>
            </a:pPr>
            <a:r>
              <a:rPr lang="en-CA" sz="2200" dirty="0">
                <a:solidFill>
                  <a:srgbClr val="FFFFFF"/>
                </a:solidFill>
              </a:rPr>
              <a:t>Dharmikkumar patel</a:t>
            </a:r>
          </a:p>
          <a:p>
            <a:pPr marL="457200" indent="-457200" algn="l">
              <a:buAutoNum type="arabicPeriod"/>
            </a:pPr>
            <a:r>
              <a:rPr lang="en-CA" sz="2200" dirty="0">
                <a:solidFill>
                  <a:srgbClr val="FFFFFF"/>
                </a:solidFill>
              </a:rPr>
              <a:t>Raj Bhalodwala</a:t>
            </a:r>
          </a:p>
          <a:p>
            <a:pPr marL="457200" indent="-457200" algn="l">
              <a:buAutoNum type="arabicPeriod"/>
            </a:pPr>
            <a:r>
              <a:rPr lang="en-CA" sz="2200" dirty="0">
                <a:solidFill>
                  <a:srgbClr val="FFFFFF"/>
                </a:solidFill>
              </a:rPr>
              <a:t>Joyal Patel</a:t>
            </a:r>
          </a:p>
          <a:p>
            <a:pPr marL="457200" indent="-457200" algn="l">
              <a:buAutoNum type="arabicPeriod"/>
            </a:pPr>
            <a:endParaRPr lang="en-CA" sz="2200" dirty="0">
              <a:solidFill>
                <a:srgbClr val="FFFFFF"/>
              </a:solidFill>
            </a:endParaRPr>
          </a:p>
        </p:txBody>
      </p:sp>
      <p:grpSp>
        <p:nvGrpSpPr>
          <p:cNvPr id="67"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68" name="Straight Connector 67">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9" name="Straight Connector 68">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32783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pic>
        <p:nvPicPr>
          <p:cNvPr id="5" name="Content Placeholder 4">
            <a:extLst>
              <a:ext uri="{FF2B5EF4-FFF2-40B4-BE49-F238E27FC236}">
                <a16:creationId xmlns:a16="http://schemas.microsoft.com/office/drawing/2014/main" id="{19107A52-CAB5-5F1F-E715-5C99CD5CFCB6}"/>
              </a:ext>
            </a:extLst>
          </p:cNvPr>
          <p:cNvPicPr>
            <a:picLocks noChangeAspect="1"/>
          </p:cNvPicPr>
          <p:nvPr/>
        </p:nvPicPr>
        <p:blipFill>
          <a:blip r:embed="rId2"/>
          <a:stretch>
            <a:fillRect/>
          </a:stretch>
        </p:blipFill>
        <p:spPr>
          <a:xfrm>
            <a:off x="658275" y="1333499"/>
            <a:ext cx="6856950" cy="4845137"/>
          </a:xfrm>
          <a:prstGeom prst="rect">
            <a:avLst/>
          </a:prstGeom>
        </p:spPr>
      </p:pic>
      <p:grpSp>
        <p:nvGrpSpPr>
          <p:cNvPr id="26"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7" name="Freeform: Shape 26">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 name="Content Placeholder 8">
            <a:extLst>
              <a:ext uri="{FF2B5EF4-FFF2-40B4-BE49-F238E27FC236}">
                <a16:creationId xmlns:a16="http://schemas.microsoft.com/office/drawing/2014/main" id="{3DA5B4CF-50D4-FDB6-018C-971491A771DC}"/>
              </a:ext>
            </a:extLst>
          </p:cNvPr>
          <p:cNvSpPr>
            <a:spLocks noGrp="1"/>
          </p:cNvSpPr>
          <p:nvPr>
            <p:ph idx="1"/>
          </p:nvPr>
        </p:nvSpPr>
        <p:spPr>
          <a:xfrm>
            <a:off x="7855147" y="1345539"/>
            <a:ext cx="3466919" cy="3276712"/>
          </a:xfrm>
        </p:spPr>
        <p:txBody>
          <a:bodyPr>
            <a:normAutofit/>
          </a:bodyPr>
          <a:lstStyle/>
          <a:p>
            <a:pPr marL="0" indent="0" algn="just">
              <a:buNone/>
            </a:pPr>
            <a:r>
              <a:rPr lang="en-US" sz="2000" dirty="0"/>
              <a:t>The patient who has </a:t>
            </a:r>
            <a:r>
              <a:rPr lang="en-US" sz="2000" dirty="0" err="1"/>
              <a:t>ExerciseAngina</a:t>
            </a:r>
            <a:r>
              <a:rPr lang="en-US" sz="2000" dirty="0"/>
              <a:t> has more heart problems and if they don’t have Exercise Angina then the ratio of not having heart disease is very more. So </a:t>
            </a:r>
            <a:r>
              <a:rPr lang="en-US" sz="2000" dirty="0" err="1"/>
              <a:t>ExerciseAngina</a:t>
            </a:r>
            <a:r>
              <a:rPr lang="en-US" sz="2000" dirty="0"/>
              <a:t> is directly proportional to heart rate.</a:t>
            </a:r>
          </a:p>
        </p:txBody>
      </p:sp>
    </p:spTree>
    <p:extLst>
      <p:ext uri="{BB962C8B-B14F-4D97-AF65-F5344CB8AC3E}">
        <p14:creationId xmlns:p14="http://schemas.microsoft.com/office/powerpoint/2010/main" val="403750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pic>
        <p:nvPicPr>
          <p:cNvPr id="5" name="Content Placeholder 4">
            <a:extLst>
              <a:ext uri="{FF2B5EF4-FFF2-40B4-BE49-F238E27FC236}">
                <a16:creationId xmlns:a16="http://schemas.microsoft.com/office/drawing/2014/main" id="{45818761-2E0B-0BE2-9079-C1EC3D9184AE}"/>
              </a:ext>
            </a:extLst>
          </p:cNvPr>
          <p:cNvPicPr>
            <a:picLocks noChangeAspect="1"/>
          </p:cNvPicPr>
          <p:nvPr/>
        </p:nvPicPr>
        <p:blipFill>
          <a:blip r:embed="rId2"/>
          <a:stretch>
            <a:fillRect/>
          </a:stretch>
        </p:blipFill>
        <p:spPr>
          <a:xfrm>
            <a:off x="513112" y="1123056"/>
            <a:ext cx="7297388" cy="4990032"/>
          </a:xfrm>
          <a:prstGeom prst="rect">
            <a:avLst/>
          </a:prstGeom>
        </p:spPr>
      </p:pic>
      <p:grpSp>
        <p:nvGrpSpPr>
          <p:cNvPr id="26"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7" name="Freeform: Shape 26">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 name="Content Placeholder 8">
            <a:extLst>
              <a:ext uri="{FF2B5EF4-FFF2-40B4-BE49-F238E27FC236}">
                <a16:creationId xmlns:a16="http://schemas.microsoft.com/office/drawing/2014/main" id="{E8E9A3A0-B104-D4FA-E4EB-B13FE100CE1B}"/>
              </a:ext>
            </a:extLst>
          </p:cNvPr>
          <p:cNvSpPr>
            <a:spLocks noGrp="1"/>
          </p:cNvSpPr>
          <p:nvPr>
            <p:ph idx="1"/>
          </p:nvPr>
        </p:nvSpPr>
        <p:spPr>
          <a:xfrm>
            <a:off x="8060996" y="1157999"/>
            <a:ext cx="3265442" cy="3267187"/>
          </a:xfrm>
        </p:spPr>
        <p:txBody>
          <a:bodyPr>
            <a:noAutofit/>
          </a:bodyPr>
          <a:lstStyle/>
          <a:p>
            <a:pPr marL="0" indent="0" algn="just">
              <a:buNone/>
            </a:pPr>
            <a:r>
              <a:rPr lang="en-US" sz="2000" dirty="0"/>
              <a:t>For </a:t>
            </a:r>
            <a:r>
              <a:rPr lang="en-US" sz="2000" dirty="0" err="1"/>
              <a:t>ST_Slope</a:t>
            </a:r>
            <a:r>
              <a:rPr lang="en-US" sz="2000" dirty="0"/>
              <a:t> if the slope is up there are very low chance of having heart problems whereas for flat slope it is opposite. Whereas for Down </a:t>
            </a:r>
            <a:r>
              <a:rPr lang="en-US" sz="2000" dirty="0" err="1"/>
              <a:t>ST_Slow</a:t>
            </a:r>
            <a:r>
              <a:rPr lang="en-US" sz="2000" dirty="0"/>
              <a:t> both disease and no-disease have very less ratio compared to up and Flat slop.</a:t>
            </a:r>
          </a:p>
        </p:txBody>
      </p:sp>
    </p:spTree>
    <p:extLst>
      <p:ext uri="{BB962C8B-B14F-4D97-AF65-F5344CB8AC3E}">
        <p14:creationId xmlns:p14="http://schemas.microsoft.com/office/powerpoint/2010/main" val="2695373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4283D94-BA16-055A-E40A-D3787081D24C}"/>
              </a:ext>
            </a:extLst>
          </p:cNvPr>
          <p:cNvSpPr>
            <a:spLocks noGrp="1"/>
          </p:cNvSpPr>
          <p:nvPr>
            <p:ph type="title"/>
          </p:nvPr>
        </p:nvSpPr>
        <p:spPr>
          <a:xfrm>
            <a:off x="1198182" y="559813"/>
            <a:ext cx="10246090" cy="1471193"/>
          </a:xfrm>
        </p:spPr>
        <p:txBody>
          <a:bodyPr>
            <a:normAutofit/>
          </a:bodyPr>
          <a:lstStyle/>
          <a:p>
            <a:r>
              <a:rPr lang="en-CA" dirty="0"/>
              <a:t>Model Selection</a:t>
            </a:r>
          </a:p>
        </p:txBody>
      </p:sp>
      <p:pic>
        <p:nvPicPr>
          <p:cNvPr id="5" name="Content Placeholder 4">
            <a:extLst>
              <a:ext uri="{FF2B5EF4-FFF2-40B4-BE49-F238E27FC236}">
                <a16:creationId xmlns:a16="http://schemas.microsoft.com/office/drawing/2014/main" id="{1FC40271-978C-8C5F-B31E-3EBC1B526DF4}"/>
              </a:ext>
            </a:extLst>
          </p:cNvPr>
          <p:cNvPicPr>
            <a:picLocks noChangeAspect="1"/>
          </p:cNvPicPr>
          <p:nvPr/>
        </p:nvPicPr>
        <p:blipFill>
          <a:blip r:embed="rId2"/>
          <a:stretch>
            <a:fillRect/>
          </a:stretch>
        </p:blipFill>
        <p:spPr>
          <a:xfrm>
            <a:off x="281793" y="2304938"/>
            <a:ext cx="7147707" cy="4211895"/>
          </a:xfrm>
          <a:prstGeom prst="rect">
            <a:avLst/>
          </a:prstGeom>
        </p:spPr>
      </p:pic>
      <p:grpSp>
        <p:nvGrpSpPr>
          <p:cNvPr id="26"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7" name="Freeform: Shape 26">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 name="Content Placeholder 8">
            <a:extLst>
              <a:ext uri="{FF2B5EF4-FFF2-40B4-BE49-F238E27FC236}">
                <a16:creationId xmlns:a16="http://schemas.microsoft.com/office/drawing/2014/main" id="{1F73CA96-2360-D937-95AF-40CCF51CC42D}"/>
              </a:ext>
            </a:extLst>
          </p:cNvPr>
          <p:cNvSpPr>
            <a:spLocks noGrp="1"/>
          </p:cNvSpPr>
          <p:nvPr>
            <p:ph idx="1"/>
          </p:nvPr>
        </p:nvSpPr>
        <p:spPr>
          <a:xfrm>
            <a:off x="7554390" y="2304938"/>
            <a:ext cx="3889881" cy="3808150"/>
          </a:xfrm>
        </p:spPr>
        <p:txBody>
          <a:bodyPr>
            <a:normAutofit/>
          </a:bodyPr>
          <a:lstStyle/>
          <a:p>
            <a:pPr algn="just">
              <a:buFont typeface="Wingdings" panose="05000000000000000000" pitchFamily="2" charset="2"/>
              <a:buChar char="Ø"/>
            </a:pPr>
            <a:r>
              <a:rPr lang="en-US" sz="1800" dirty="0"/>
              <a:t>From the table of the accuracy for different model, it can be said that logistic regression gives a better accuracy as compared to another model. But the highest recall score is 0.892 for the random forest model.</a:t>
            </a:r>
          </a:p>
          <a:p>
            <a:pPr algn="just">
              <a:buFont typeface="Wingdings" panose="05000000000000000000" pitchFamily="2" charset="2"/>
              <a:buChar char="Ø"/>
            </a:pPr>
            <a:r>
              <a:rPr lang="en-US" sz="1800" dirty="0"/>
              <a:t> Overall, we can say that logistic regression gives a better result.</a:t>
            </a:r>
          </a:p>
        </p:txBody>
      </p:sp>
    </p:spTree>
    <p:extLst>
      <p:ext uri="{BB962C8B-B14F-4D97-AF65-F5344CB8AC3E}">
        <p14:creationId xmlns:p14="http://schemas.microsoft.com/office/powerpoint/2010/main" val="325074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B214-C343-B23F-79AB-A90944F9E183}"/>
              </a:ext>
            </a:extLst>
          </p:cNvPr>
          <p:cNvSpPr>
            <a:spLocks noGrp="1"/>
          </p:cNvSpPr>
          <p:nvPr>
            <p:ph type="title"/>
          </p:nvPr>
        </p:nvSpPr>
        <p:spPr>
          <a:xfrm>
            <a:off x="838200" y="-314325"/>
            <a:ext cx="10515600" cy="2276475"/>
          </a:xfrm>
        </p:spPr>
        <p:txBody>
          <a:bodyPr/>
          <a:lstStyle/>
          <a:p>
            <a:r>
              <a:rPr lang="en-CA" dirty="0"/>
              <a:t>Outcomes</a:t>
            </a:r>
          </a:p>
        </p:txBody>
      </p:sp>
      <p:sp>
        <p:nvSpPr>
          <p:cNvPr id="3" name="Content Placeholder 2">
            <a:extLst>
              <a:ext uri="{FF2B5EF4-FFF2-40B4-BE49-F238E27FC236}">
                <a16:creationId xmlns:a16="http://schemas.microsoft.com/office/drawing/2014/main" id="{D276F13E-35C1-F13B-661A-750D60E6AA47}"/>
              </a:ext>
            </a:extLst>
          </p:cNvPr>
          <p:cNvSpPr>
            <a:spLocks noGrp="1"/>
          </p:cNvSpPr>
          <p:nvPr>
            <p:ph idx="1"/>
          </p:nvPr>
        </p:nvSpPr>
        <p:spPr>
          <a:xfrm>
            <a:off x="838200" y="1181100"/>
            <a:ext cx="10515600" cy="5248275"/>
          </a:xfrm>
        </p:spPr>
        <p:txBody>
          <a:bodyPr>
            <a:noAutofit/>
          </a:bodyPr>
          <a:lstStyle/>
          <a:p>
            <a:pPr algn="just">
              <a:buFont typeface="Wingdings" panose="05000000000000000000" pitchFamily="2" charset="2"/>
              <a:buChar char="Ø"/>
            </a:pPr>
            <a:r>
              <a:rPr lang="en-US" sz="1900" dirty="0"/>
              <a:t>Overall, we can conclude from the given data that the ratio of the heart diseases is higher in Male that is 55%. For the chest pain patient with ASY type pain has the highest ratio of heart disease with 400 counts. </a:t>
            </a:r>
          </a:p>
          <a:p>
            <a:pPr algn="just">
              <a:buFont typeface="Wingdings" panose="05000000000000000000" pitchFamily="2" charset="2"/>
              <a:buChar char="Ø"/>
            </a:pPr>
            <a:r>
              <a:rPr lang="en-US" sz="1900" dirty="0"/>
              <a:t>Measuring the heart disease of normal patient has equal chance of having heart disease and for the rest the ratio is 1:10. For </a:t>
            </a:r>
            <a:r>
              <a:rPr lang="en-US" sz="1900" dirty="0" err="1"/>
              <a:t>ST_Slope</a:t>
            </a:r>
            <a:r>
              <a:rPr lang="en-US" sz="1900" dirty="0"/>
              <a:t> if the slope is up there are very low chance of having heart problems whereas for flat slope it is opposite. The patient who has </a:t>
            </a:r>
            <a:r>
              <a:rPr lang="en-US" sz="1900" dirty="0" err="1"/>
              <a:t>ExerciseAngina</a:t>
            </a:r>
            <a:r>
              <a:rPr lang="en-US" sz="1900" dirty="0"/>
              <a:t> has more heart problems and if they don’t have Exercise Angina then the ratio of not having heart disease is very more. So </a:t>
            </a:r>
            <a:r>
              <a:rPr lang="en-US" sz="1900" dirty="0" err="1"/>
              <a:t>ExerciseAngina</a:t>
            </a:r>
            <a:r>
              <a:rPr lang="en-US" sz="1900" dirty="0"/>
              <a:t> is directly proportional to heart rate.</a:t>
            </a:r>
          </a:p>
          <a:p>
            <a:pPr algn="just">
              <a:buFont typeface="Wingdings" panose="05000000000000000000" pitchFamily="2" charset="2"/>
              <a:buChar char="Ø"/>
            </a:pPr>
            <a:r>
              <a:rPr lang="en-US" sz="1900" dirty="0"/>
              <a:t> It shows that there is no single feature that has a very high correlation with our target value. Also, some of the features have a negative correlation with the target value and some have positive.</a:t>
            </a:r>
          </a:p>
          <a:p>
            <a:pPr algn="just">
              <a:buFont typeface="Wingdings" panose="05000000000000000000" pitchFamily="2" charset="2"/>
              <a:buChar char="Ø"/>
            </a:pPr>
            <a:r>
              <a:rPr lang="en-US" sz="1900" dirty="0"/>
              <a:t>After performing Accuracy on every model, we can conclude that the Logistic Regression gives the best result out of all the model for the data accuracy test.</a:t>
            </a:r>
            <a:endParaRPr lang="en-CA" sz="1900" dirty="0"/>
          </a:p>
        </p:txBody>
      </p:sp>
    </p:spTree>
    <p:extLst>
      <p:ext uri="{BB962C8B-B14F-4D97-AF65-F5344CB8AC3E}">
        <p14:creationId xmlns:p14="http://schemas.microsoft.com/office/powerpoint/2010/main" val="260431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D267AF1-F77D-9D09-CFC2-642D4F70E75B}"/>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t="438" r="-1" b="-1"/>
          <a:stretch/>
        </p:blipFill>
        <p:spPr>
          <a:xfrm>
            <a:off x="20" y="-3809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0128DB5A-583B-2751-0A3F-E6907846B2AD}"/>
              </a:ext>
            </a:extLst>
          </p:cNvPr>
          <p:cNvSpPr>
            <a:spLocks noGrp="1"/>
          </p:cNvSpPr>
          <p:nvPr>
            <p:ph type="ctrTitle"/>
          </p:nvPr>
        </p:nvSpPr>
        <p:spPr>
          <a:xfrm>
            <a:off x="994404" y="731041"/>
            <a:ext cx="10191942" cy="3173034"/>
          </a:xfrm>
        </p:spPr>
        <p:txBody>
          <a:bodyPr>
            <a:normAutofit/>
          </a:bodyPr>
          <a:lstStyle/>
          <a:p>
            <a:br>
              <a:rPr lang="en-CA" sz="6600" b="1" i="0" dirty="0">
                <a:solidFill>
                  <a:srgbClr val="FFFFFF"/>
                </a:solidFill>
                <a:effectLst/>
                <a:latin typeface="zeitung"/>
              </a:rPr>
            </a:br>
            <a:r>
              <a:rPr lang="en-CA" sz="6600" b="1" i="0" dirty="0">
                <a:solidFill>
                  <a:srgbClr val="FFFFFF"/>
                </a:solidFill>
                <a:effectLst/>
                <a:latin typeface="zeitung"/>
              </a:rPr>
              <a:t>Thank you</a:t>
            </a:r>
            <a:endParaRPr lang="en-CA" sz="6600" b="1" dirty="0">
              <a:solidFill>
                <a:srgbClr val="FFFFFF"/>
              </a:solidFill>
            </a:endParaRP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71025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108F-3E83-A396-3867-BCFCE70A3351}"/>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116DD0F6-6837-6F1C-1E60-65A4DF24CAF5}"/>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According to estimates, 17.9 million people (about the population of New York) die from cardiovascular diseases (CVDs) each year, which accounts for 31% of all fatalities worldwide. Heart attacks and strokes account for four out of every five CVD fatalities, with premature deaths accounting for one-third of these deaths among those under the age of 70. This dataset comprises 11 variables that can be used to predict a potential heart illness. Heart failure is a common occurrence brought on by CVDs.</a:t>
            </a:r>
          </a:p>
          <a:p>
            <a:pPr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A machine learning model can be very helpful in the early diagnosis and care of people with cardiovascular disease or who are at high cardiovascular risk (due to the presence of one or more risk factors including hypertension, diabetes, hyperlipidaemia, or previously existing illness).</a:t>
            </a:r>
            <a:endParaRPr lang="en-CA"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547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5BC5-0062-7AB6-26DF-A4B78EDD1B5E}"/>
              </a:ext>
            </a:extLst>
          </p:cNvPr>
          <p:cNvSpPr>
            <a:spLocks noGrp="1"/>
          </p:cNvSpPr>
          <p:nvPr>
            <p:ph type="title"/>
          </p:nvPr>
        </p:nvSpPr>
        <p:spPr/>
        <p:txBody>
          <a:bodyPr/>
          <a:lstStyle/>
          <a:p>
            <a:r>
              <a:rPr lang="en-CA" dirty="0"/>
              <a:t>Business Objectives</a:t>
            </a:r>
          </a:p>
        </p:txBody>
      </p:sp>
      <p:sp>
        <p:nvSpPr>
          <p:cNvPr id="3" name="Content Placeholder 2">
            <a:extLst>
              <a:ext uri="{FF2B5EF4-FFF2-40B4-BE49-F238E27FC236}">
                <a16:creationId xmlns:a16="http://schemas.microsoft.com/office/drawing/2014/main" id="{0A163BD0-D9C6-A1BB-818C-BFF45906C9F8}"/>
              </a:ext>
            </a:extLst>
          </p:cNvPr>
          <p:cNvSpPr>
            <a:spLocks noGrp="1"/>
          </p:cNvSpPr>
          <p:nvPr>
            <p:ph idx="1"/>
          </p:nvPr>
        </p:nvSpPr>
        <p:spPr/>
        <p:txBody>
          <a:bodyPr/>
          <a:lstStyle/>
          <a:p>
            <a:pPr>
              <a:buFont typeface="Wingdings" panose="05000000000000000000" pitchFamily="2" charset="2"/>
              <a:buChar char="v"/>
            </a:pPr>
            <a:r>
              <a:rPr lang="en-US" dirty="0"/>
              <a:t> To develop machine learning model to predict future possibility of heart disease. Which model gives better accuracy to predict future possibility of heart disease.</a:t>
            </a:r>
          </a:p>
          <a:p>
            <a:pPr>
              <a:buFont typeface="Wingdings" panose="05000000000000000000" pitchFamily="2" charset="2"/>
              <a:buChar char="v"/>
            </a:pPr>
            <a:r>
              <a:rPr lang="en-US" dirty="0"/>
              <a:t> To determine significant risk factors based on medical dataset which may lead to heart disease.</a:t>
            </a:r>
          </a:p>
          <a:p>
            <a:pPr>
              <a:buFont typeface="Wingdings" panose="05000000000000000000" pitchFamily="2" charset="2"/>
              <a:buChar char="v"/>
            </a:pPr>
            <a:r>
              <a:rPr lang="en-US" dirty="0"/>
              <a:t> To analyze feature selection methods and understand their working principle. </a:t>
            </a:r>
            <a:endParaRPr lang="en-CA" dirty="0"/>
          </a:p>
        </p:txBody>
      </p:sp>
    </p:spTree>
    <p:extLst>
      <p:ext uri="{BB962C8B-B14F-4D97-AF65-F5344CB8AC3E}">
        <p14:creationId xmlns:p14="http://schemas.microsoft.com/office/powerpoint/2010/main" val="8613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F91E-9A66-B0F0-6D98-E790DD5B7724}"/>
              </a:ext>
            </a:extLst>
          </p:cNvPr>
          <p:cNvSpPr>
            <a:spLocks noGrp="1"/>
          </p:cNvSpPr>
          <p:nvPr>
            <p:ph type="title"/>
          </p:nvPr>
        </p:nvSpPr>
        <p:spPr/>
        <p:txBody>
          <a:bodyPr/>
          <a:lstStyle/>
          <a:p>
            <a:r>
              <a:rPr lang="en-CA" dirty="0"/>
              <a:t>Methodology</a:t>
            </a:r>
          </a:p>
        </p:txBody>
      </p:sp>
      <p:sp>
        <p:nvSpPr>
          <p:cNvPr id="3" name="Content Placeholder 2">
            <a:extLst>
              <a:ext uri="{FF2B5EF4-FFF2-40B4-BE49-F238E27FC236}">
                <a16:creationId xmlns:a16="http://schemas.microsoft.com/office/drawing/2014/main" id="{4A912C27-04E3-324C-AC98-86927BB05453}"/>
              </a:ext>
            </a:extLst>
          </p:cNvPr>
          <p:cNvSpPr>
            <a:spLocks noGrp="1"/>
          </p:cNvSpPr>
          <p:nvPr>
            <p:ph idx="1"/>
          </p:nvPr>
        </p:nvSpPr>
        <p:spPr/>
        <p:txBody>
          <a:bodyPr>
            <a:normAutofit/>
          </a:bodyPr>
          <a:lstStyle/>
          <a:p>
            <a:pPr>
              <a:buFont typeface="Wingdings" panose="05000000000000000000" pitchFamily="2" charset="2"/>
              <a:buChar char="v"/>
            </a:pPr>
            <a:r>
              <a:rPr lang="en-CA" sz="3200" dirty="0"/>
              <a:t>Data Collection </a:t>
            </a:r>
          </a:p>
          <a:p>
            <a:pPr>
              <a:buFont typeface="Wingdings" panose="05000000000000000000" pitchFamily="2" charset="2"/>
              <a:buChar char="v"/>
            </a:pPr>
            <a:r>
              <a:rPr lang="en-CA" sz="3200" dirty="0"/>
              <a:t>Data Cleaning (MS Excel, Python)</a:t>
            </a:r>
          </a:p>
          <a:p>
            <a:pPr>
              <a:buFont typeface="Wingdings" panose="05000000000000000000" pitchFamily="2" charset="2"/>
              <a:buChar char="v"/>
            </a:pPr>
            <a:r>
              <a:rPr lang="en-CA" sz="3200" dirty="0"/>
              <a:t>Exploratory Data Analysis (Python)</a:t>
            </a:r>
          </a:p>
          <a:p>
            <a:pPr>
              <a:buFont typeface="Wingdings" panose="05000000000000000000" pitchFamily="2" charset="2"/>
              <a:buChar char="v"/>
            </a:pPr>
            <a:r>
              <a:rPr lang="en-CA" sz="3200" dirty="0"/>
              <a:t>Data Visualization (Python)</a:t>
            </a:r>
          </a:p>
          <a:p>
            <a:pPr>
              <a:buFont typeface="Wingdings" panose="05000000000000000000" pitchFamily="2" charset="2"/>
              <a:buChar char="v"/>
            </a:pPr>
            <a:r>
              <a:rPr lang="en-CA" sz="3200" dirty="0"/>
              <a:t>Build and apply suitable algorithms (Python)</a:t>
            </a:r>
          </a:p>
          <a:p>
            <a:pPr>
              <a:buFont typeface="Wingdings" panose="05000000000000000000" pitchFamily="2" charset="2"/>
              <a:buChar char="v"/>
            </a:pPr>
            <a:r>
              <a:rPr lang="en-CA" sz="3200" dirty="0"/>
              <a:t>Outcome</a:t>
            </a:r>
          </a:p>
        </p:txBody>
      </p:sp>
    </p:spTree>
    <p:extLst>
      <p:ext uri="{BB962C8B-B14F-4D97-AF65-F5344CB8AC3E}">
        <p14:creationId xmlns:p14="http://schemas.microsoft.com/office/powerpoint/2010/main" val="89619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674E-974C-9246-E1B3-2421078463A5}"/>
              </a:ext>
            </a:extLst>
          </p:cNvPr>
          <p:cNvSpPr>
            <a:spLocks noGrp="1"/>
          </p:cNvSpPr>
          <p:nvPr>
            <p:ph type="title"/>
          </p:nvPr>
        </p:nvSpPr>
        <p:spPr/>
        <p:txBody>
          <a:bodyPr/>
          <a:lstStyle/>
          <a:p>
            <a:r>
              <a:rPr lang="en-CA" dirty="0"/>
              <a:t>Data Collection</a:t>
            </a:r>
          </a:p>
        </p:txBody>
      </p:sp>
      <p:sp>
        <p:nvSpPr>
          <p:cNvPr id="3" name="Content Placeholder 2">
            <a:extLst>
              <a:ext uri="{FF2B5EF4-FFF2-40B4-BE49-F238E27FC236}">
                <a16:creationId xmlns:a16="http://schemas.microsoft.com/office/drawing/2014/main" id="{A4577FEE-8B97-3A6B-592F-A83BD90C56A0}"/>
              </a:ext>
            </a:extLst>
          </p:cNvPr>
          <p:cNvSpPr>
            <a:spLocks noGrp="1"/>
          </p:cNvSpPr>
          <p:nvPr>
            <p:ph idx="1"/>
          </p:nvPr>
        </p:nvSpPr>
        <p:spPr/>
        <p:txBody>
          <a:bodyPr>
            <a:normAutofit/>
          </a:bodyPr>
          <a:lstStyle/>
          <a:p>
            <a:pPr algn="just">
              <a:buFont typeface="Wingdings" panose="05000000000000000000" pitchFamily="2" charset="2"/>
              <a:buChar char="v"/>
            </a:pPr>
            <a:r>
              <a:rPr lang="en-US" sz="2200" dirty="0"/>
              <a:t>The dataset is publicly available on the Kaggle Website.</a:t>
            </a:r>
          </a:p>
          <a:p>
            <a:pPr algn="just">
              <a:buFont typeface="Wingdings" panose="05000000000000000000" pitchFamily="2" charset="2"/>
              <a:buChar char="v"/>
            </a:pPr>
            <a:r>
              <a:rPr lang="en-US" sz="2200" dirty="0"/>
              <a:t>It provides patient information which includes over 918 records and 12 attributes. </a:t>
            </a:r>
          </a:p>
          <a:p>
            <a:pPr algn="just">
              <a:buFont typeface="Wingdings" panose="05000000000000000000" pitchFamily="2" charset="2"/>
              <a:buChar char="v"/>
            </a:pPr>
            <a:r>
              <a:rPr lang="en-US" sz="2200" dirty="0"/>
              <a:t>The attributes include Age, Sex, </a:t>
            </a:r>
            <a:r>
              <a:rPr lang="en-US" sz="2200" dirty="0" err="1"/>
              <a:t>ChestPainType</a:t>
            </a:r>
            <a:r>
              <a:rPr lang="en-US" sz="2200" dirty="0"/>
              <a:t>, </a:t>
            </a:r>
            <a:r>
              <a:rPr lang="en-US" sz="2200" dirty="0" err="1"/>
              <a:t>RestingBP</a:t>
            </a:r>
            <a:r>
              <a:rPr lang="en-US" sz="2200" dirty="0"/>
              <a:t>, Cholesterol, </a:t>
            </a:r>
            <a:r>
              <a:rPr lang="en-US" sz="2200" dirty="0" err="1"/>
              <a:t>FastingBS</a:t>
            </a:r>
            <a:r>
              <a:rPr lang="en-US" sz="2200" dirty="0"/>
              <a:t>, </a:t>
            </a:r>
            <a:r>
              <a:rPr lang="en-US" sz="2200" dirty="0" err="1"/>
              <a:t>RestingECG</a:t>
            </a:r>
            <a:r>
              <a:rPr lang="en-US" sz="2200" dirty="0"/>
              <a:t>, </a:t>
            </a:r>
            <a:r>
              <a:rPr lang="en-US" sz="2200" dirty="0" err="1"/>
              <a:t>MaxHR</a:t>
            </a:r>
            <a:r>
              <a:rPr lang="en-US" sz="2200" dirty="0"/>
              <a:t>, </a:t>
            </a:r>
            <a:r>
              <a:rPr lang="en-US" sz="2200" dirty="0" err="1"/>
              <a:t>ExerciseAngina</a:t>
            </a:r>
            <a:r>
              <a:rPr lang="en-US" sz="2200" dirty="0"/>
              <a:t>, </a:t>
            </a:r>
            <a:r>
              <a:rPr lang="en-US" sz="2200" dirty="0" err="1"/>
              <a:t>Oldpeak</a:t>
            </a:r>
            <a:r>
              <a:rPr lang="en-US" sz="2200" dirty="0"/>
              <a:t>, </a:t>
            </a:r>
            <a:r>
              <a:rPr lang="en-US" sz="2200" dirty="0" err="1"/>
              <a:t>ST_Slope</a:t>
            </a:r>
            <a:r>
              <a:rPr lang="en-US" sz="2200" dirty="0"/>
              <a:t>, </a:t>
            </a:r>
            <a:r>
              <a:rPr lang="en-US" sz="2200" dirty="0" err="1"/>
              <a:t>HeartDisease</a:t>
            </a:r>
            <a:r>
              <a:rPr lang="en-US" sz="2200" dirty="0"/>
              <a:t>.</a:t>
            </a:r>
          </a:p>
          <a:p>
            <a:pPr algn="just">
              <a:buFont typeface="Wingdings" panose="05000000000000000000" pitchFamily="2" charset="2"/>
              <a:buChar char="v"/>
            </a:pPr>
            <a:r>
              <a:rPr lang="en-US" sz="2200" dirty="0"/>
              <a:t>The data set is in csv (Comma Separated Value) format which is further prepared to data frame as supported by pandas library in python. </a:t>
            </a:r>
          </a:p>
          <a:p>
            <a:pPr algn="just">
              <a:buFont typeface="Wingdings" panose="05000000000000000000" pitchFamily="2" charset="2"/>
              <a:buChar char="v"/>
            </a:pPr>
            <a:r>
              <a:rPr lang="en-CA" dirty="0"/>
              <a:t>Dataset link: </a:t>
            </a:r>
            <a:r>
              <a:rPr lang="en-US" dirty="0">
                <a:hlinkClick r:id="rId2"/>
              </a:rPr>
              <a:t>Heart Failure Prediction Dataset | Kaggle</a:t>
            </a:r>
            <a:endParaRPr lang="en-CA" dirty="0"/>
          </a:p>
        </p:txBody>
      </p:sp>
    </p:spTree>
    <p:extLst>
      <p:ext uri="{BB962C8B-B14F-4D97-AF65-F5344CB8AC3E}">
        <p14:creationId xmlns:p14="http://schemas.microsoft.com/office/powerpoint/2010/main" val="342984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B7C5-C108-DB3C-6B7C-94EEC11AB629}"/>
              </a:ext>
            </a:extLst>
          </p:cNvPr>
          <p:cNvSpPr>
            <a:spLocks noGrp="1"/>
          </p:cNvSpPr>
          <p:nvPr>
            <p:ph type="title"/>
          </p:nvPr>
        </p:nvSpPr>
        <p:spPr/>
        <p:txBody>
          <a:bodyPr/>
          <a:lstStyle/>
          <a:p>
            <a:r>
              <a:rPr lang="en-CA"/>
              <a:t>EDA (Exploratory Data Analysis)</a:t>
            </a:r>
            <a:endParaRPr lang="en-CA" dirty="0"/>
          </a:p>
        </p:txBody>
      </p:sp>
      <p:pic>
        <p:nvPicPr>
          <p:cNvPr id="5" name="Content Placeholder 4">
            <a:extLst>
              <a:ext uri="{FF2B5EF4-FFF2-40B4-BE49-F238E27FC236}">
                <a16:creationId xmlns:a16="http://schemas.microsoft.com/office/drawing/2014/main" id="{9BE906C1-62EF-87B1-96F2-A021096C3EC4}"/>
              </a:ext>
            </a:extLst>
          </p:cNvPr>
          <p:cNvPicPr>
            <a:picLocks noGrp="1" noChangeAspect="1"/>
          </p:cNvPicPr>
          <p:nvPr>
            <p:ph idx="1"/>
          </p:nvPr>
        </p:nvPicPr>
        <p:blipFill>
          <a:blip r:embed="rId2"/>
          <a:stretch>
            <a:fillRect/>
          </a:stretch>
        </p:blipFill>
        <p:spPr>
          <a:xfrm>
            <a:off x="942393" y="1548882"/>
            <a:ext cx="9054160" cy="3993502"/>
          </a:xfrm>
        </p:spPr>
      </p:pic>
      <p:sp>
        <p:nvSpPr>
          <p:cNvPr id="6" name="TextBox 5">
            <a:extLst>
              <a:ext uri="{FF2B5EF4-FFF2-40B4-BE49-F238E27FC236}">
                <a16:creationId xmlns:a16="http://schemas.microsoft.com/office/drawing/2014/main" id="{596613EF-F34D-9195-A13C-9A76BD3CDDA3}"/>
              </a:ext>
            </a:extLst>
          </p:cNvPr>
          <p:cNvSpPr txBox="1"/>
          <p:nvPr/>
        </p:nvSpPr>
        <p:spPr>
          <a:xfrm>
            <a:off x="942393" y="5812971"/>
            <a:ext cx="9181321" cy="923330"/>
          </a:xfrm>
          <a:prstGeom prst="rect">
            <a:avLst/>
          </a:prstGeom>
          <a:noFill/>
        </p:spPr>
        <p:txBody>
          <a:bodyPr wrap="square" rtlCol="0">
            <a:spAutoFit/>
          </a:bodyPr>
          <a:lstStyle/>
          <a:p>
            <a:r>
              <a:rPr lang="en-US"/>
              <a:t>It shows that there is no single feature that has a very high correlation with our target value. Also, some of the features have a negative correlation with the target value and some have positive.</a:t>
            </a:r>
            <a:endParaRPr lang="en-CA" dirty="0"/>
          </a:p>
        </p:txBody>
      </p:sp>
    </p:spTree>
    <p:extLst>
      <p:ext uri="{BB962C8B-B14F-4D97-AF65-F5344CB8AC3E}">
        <p14:creationId xmlns:p14="http://schemas.microsoft.com/office/powerpoint/2010/main" val="15184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3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Rectangle 4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7"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68" name="Freeform: Shape 43">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Freeform: Shape 44">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45">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46">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47">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3" name="Freeform: Shape 48">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49">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50">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4C7D1C8-182F-F30B-F45C-7170B280E255}"/>
              </a:ext>
            </a:extLst>
          </p:cNvPr>
          <p:cNvSpPr>
            <a:spLocks noGrp="1"/>
          </p:cNvSpPr>
          <p:nvPr>
            <p:ph type="title"/>
          </p:nvPr>
        </p:nvSpPr>
        <p:spPr>
          <a:xfrm>
            <a:off x="1198182" y="559813"/>
            <a:ext cx="10246090" cy="1471193"/>
          </a:xfrm>
        </p:spPr>
        <p:txBody>
          <a:bodyPr>
            <a:normAutofit/>
          </a:bodyPr>
          <a:lstStyle/>
          <a:p>
            <a:r>
              <a:rPr lang="en-CA" dirty="0"/>
              <a:t>Data Visualization</a:t>
            </a:r>
          </a:p>
        </p:txBody>
      </p:sp>
      <p:pic>
        <p:nvPicPr>
          <p:cNvPr id="5" name="Picture 4">
            <a:extLst>
              <a:ext uri="{FF2B5EF4-FFF2-40B4-BE49-F238E27FC236}">
                <a16:creationId xmlns:a16="http://schemas.microsoft.com/office/drawing/2014/main" id="{1032CCCA-8B51-CA92-E644-2C19A97C7E2A}"/>
              </a:ext>
            </a:extLst>
          </p:cNvPr>
          <p:cNvPicPr>
            <a:picLocks noChangeAspect="1"/>
          </p:cNvPicPr>
          <p:nvPr/>
        </p:nvPicPr>
        <p:blipFill>
          <a:blip r:embed="rId2"/>
          <a:stretch>
            <a:fillRect/>
          </a:stretch>
        </p:blipFill>
        <p:spPr>
          <a:xfrm>
            <a:off x="1198181" y="1933575"/>
            <a:ext cx="5954933" cy="4364612"/>
          </a:xfrm>
          <a:prstGeom prst="rect">
            <a:avLst/>
          </a:prstGeom>
        </p:spPr>
      </p:pic>
      <p:grpSp>
        <p:nvGrpSpPr>
          <p:cNvPr id="76"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7" name="Freeform: Shape 53">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8" name="Freeform: Shape 56">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9" name="Freeform: Shape 57">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58">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59">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60">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3" name="Freeform: Shape 61">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4" name="Freeform: Shape 62">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5" name="Freeform: Shape 55">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0BAB20CD-28A2-22F9-1A0D-2589A53825AC}"/>
              </a:ext>
            </a:extLst>
          </p:cNvPr>
          <p:cNvSpPr>
            <a:spLocks noGrp="1"/>
          </p:cNvSpPr>
          <p:nvPr>
            <p:ph idx="1"/>
          </p:nvPr>
        </p:nvSpPr>
        <p:spPr>
          <a:xfrm>
            <a:off x="7466937" y="1940791"/>
            <a:ext cx="4105729" cy="2522057"/>
          </a:xfrm>
        </p:spPr>
        <p:txBody>
          <a:bodyPr>
            <a:noAutofit/>
          </a:bodyPr>
          <a:lstStyle/>
          <a:p>
            <a:pPr marL="0" indent="0" algn="just">
              <a:buNone/>
            </a:pPr>
            <a:r>
              <a:rPr lang="en-US" sz="2000" dirty="0"/>
              <a:t>The ratio of having heart problem in a person is almost equal to the person not having a heart disease. While comparing for male and female the ratio of having heart disease is much more in Male that is 400 counts higher than having in Female.</a:t>
            </a:r>
            <a:endParaRPr lang="en-CA" sz="2000" dirty="0"/>
          </a:p>
        </p:txBody>
      </p:sp>
    </p:spTree>
    <p:extLst>
      <p:ext uri="{BB962C8B-B14F-4D97-AF65-F5344CB8AC3E}">
        <p14:creationId xmlns:p14="http://schemas.microsoft.com/office/powerpoint/2010/main" val="205652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pic>
        <p:nvPicPr>
          <p:cNvPr id="5" name="Content Placeholder 4">
            <a:extLst>
              <a:ext uri="{FF2B5EF4-FFF2-40B4-BE49-F238E27FC236}">
                <a16:creationId xmlns:a16="http://schemas.microsoft.com/office/drawing/2014/main" id="{67B23F45-859A-D364-6831-CCA316D1E02F}"/>
              </a:ext>
            </a:extLst>
          </p:cNvPr>
          <p:cNvPicPr>
            <a:picLocks noChangeAspect="1"/>
          </p:cNvPicPr>
          <p:nvPr/>
        </p:nvPicPr>
        <p:blipFill>
          <a:blip r:embed="rId2"/>
          <a:stretch>
            <a:fillRect/>
          </a:stretch>
        </p:blipFill>
        <p:spPr>
          <a:xfrm>
            <a:off x="462791" y="1162050"/>
            <a:ext cx="6804784" cy="4819650"/>
          </a:xfrm>
          <a:prstGeom prst="rect">
            <a:avLst/>
          </a:prstGeom>
        </p:spPr>
      </p:pic>
      <p:grpSp>
        <p:nvGrpSpPr>
          <p:cNvPr id="26"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7" name="Freeform: Shape 26">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 name="Content Placeholder 8">
            <a:extLst>
              <a:ext uri="{FF2B5EF4-FFF2-40B4-BE49-F238E27FC236}">
                <a16:creationId xmlns:a16="http://schemas.microsoft.com/office/drawing/2014/main" id="{558E99C5-31D5-CB70-9424-A717963917C7}"/>
              </a:ext>
            </a:extLst>
          </p:cNvPr>
          <p:cNvSpPr>
            <a:spLocks noGrp="1"/>
          </p:cNvSpPr>
          <p:nvPr>
            <p:ph idx="1"/>
          </p:nvPr>
        </p:nvSpPr>
        <p:spPr>
          <a:xfrm>
            <a:off x="7666906" y="1219589"/>
            <a:ext cx="3662346" cy="3151877"/>
          </a:xfrm>
        </p:spPr>
        <p:txBody>
          <a:bodyPr>
            <a:normAutofit/>
          </a:bodyPr>
          <a:lstStyle/>
          <a:p>
            <a:pPr marL="0" indent="0" algn="just">
              <a:buNone/>
            </a:pPr>
            <a:r>
              <a:rPr lang="en-US" sz="2000" dirty="0"/>
              <a:t>For the chest pain patient with ASY type pain has the highest ratio of heart disease with 400 counts whereas for other types the numbers of patient are below 100. TA has almost balanced ratio of heart patient.</a:t>
            </a:r>
          </a:p>
        </p:txBody>
      </p:sp>
    </p:spTree>
    <p:extLst>
      <p:ext uri="{BB962C8B-B14F-4D97-AF65-F5344CB8AC3E}">
        <p14:creationId xmlns:p14="http://schemas.microsoft.com/office/powerpoint/2010/main" val="257797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pic>
        <p:nvPicPr>
          <p:cNvPr id="5" name="Content Placeholder 4">
            <a:extLst>
              <a:ext uri="{FF2B5EF4-FFF2-40B4-BE49-F238E27FC236}">
                <a16:creationId xmlns:a16="http://schemas.microsoft.com/office/drawing/2014/main" id="{9273B358-4B36-F33D-3132-475374724007}"/>
              </a:ext>
            </a:extLst>
          </p:cNvPr>
          <p:cNvPicPr>
            <a:picLocks noChangeAspect="1"/>
          </p:cNvPicPr>
          <p:nvPr/>
        </p:nvPicPr>
        <p:blipFill>
          <a:blip r:embed="rId2"/>
          <a:stretch>
            <a:fillRect/>
          </a:stretch>
        </p:blipFill>
        <p:spPr>
          <a:xfrm>
            <a:off x="863881" y="1295399"/>
            <a:ext cx="6641819" cy="4883237"/>
          </a:xfrm>
          <a:prstGeom prst="rect">
            <a:avLst/>
          </a:prstGeom>
        </p:spPr>
      </p:pic>
      <p:grpSp>
        <p:nvGrpSpPr>
          <p:cNvPr id="26"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7" name="Freeform: Shape 26">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 name="Content Placeholder 8">
            <a:extLst>
              <a:ext uri="{FF2B5EF4-FFF2-40B4-BE49-F238E27FC236}">
                <a16:creationId xmlns:a16="http://schemas.microsoft.com/office/drawing/2014/main" id="{0431F761-A742-B469-BEEC-D86E0D138304}"/>
              </a:ext>
            </a:extLst>
          </p:cNvPr>
          <p:cNvSpPr>
            <a:spLocks noGrp="1"/>
          </p:cNvSpPr>
          <p:nvPr>
            <p:ph idx="1"/>
          </p:nvPr>
        </p:nvSpPr>
        <p:spPr>
          <a:xfrm>
            <a:off x="7790771" y="1337665"/>
            <a:ext cx="3595671" cy="3000487"/>
          </a:xfrm>
        </p:spPr>
        <p:txBody>
          <a:bodyPr>
            <a:normAutofit/>
          </a:bodyPr>
          <a:lstStyle/>
          <a:p>
            <a:pPr marL="0" indent="0" algn="just">
              <a:buNone/>
            </a:pPr>
            <a:r>
              <a:rPr lang="en-US" sz="2000" dirty="0"/>
              <a:t>Measuring the heart disease for </a:t>
            </a:r>
            <a:r>
              <a:rPr lang="en-US" sz="2000" dirty="0" err="1"/>
              <a:t>RestingECG</a:t>
            </a:r>
            <a:r>
              <a:rPr lang="en-US" sz="2000" dirty="0"/>
              <a:t> of normal patient has equal chance of having heart disease and for the rest of the ratio is almost same but less than normal patient. </a:t>
            </a:r>
          </a:p>
        </p:txBody>
      </p:sp>
    </p:spTree>
    <p:extLst>
      <p:ext uri="{BB962C8B-B14F-4D97-AF65-F5344CB8AC3E}">
        <p14:creationId xmlns:p14="http://schemas.microsoft.com/office/powerpoint/2010/main" val="1453169514"/>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222</TotalTime>
  <Words>853</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Avenir Next LT Pro</vt:lpstr>
      <vt:lpstr>AvenirNext LT Pro Medium</vt:lpstr>
      <vt:lpstr>Calibri</vt:lpstr>
      <vt:lpstr>Posterama</vt:lpstr>
      <vt:lpstr>Segoe UI Semilight</vt:lpstr>
      <vt:lpstr>Wingdings</vt:lpstr>
      <vt:lpstr>zeitung</vt:lpstr>
      <vt:lpstr>ExploreVTI</vt:lpstr>
      <vt:lpstr>Heart Failure Prediction [DAB 304 – 006]</vt:lpstr>
      <vt:lpstr>Introduction</vt:lpstr>
      <vt:lpstr>Business Objectives</vt:lpstr>
      <vt:lpstr>Methodology</vt:lpstr>
      <vt:lpstr>Data Collection</vt:lpstr>
      <vt:lpstr>EDA (Exploratory Data Analysis)</vt:lpstr>
      <vt:lpstr>Data Visualization</vt:lpstr>
      <vt:lpstr>PowerPoint Presentation</vt:lpstr>
      <vt:lpstr>PowerPoint Presentation</vt:lpstr>
      <vt:lpstr>PowerPoint Presentation</vt:lpstr>
      <vt:lpstr>PowerPoint Presentation</vt:lpstr>
      <vt:lpstr>Model Selection</vt:lpstr>
      <vt:lpstr>Outcomes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 [DAB 304 – 006]</dc:title>
  <dc:creator>Surbhi Patel</dc:creator>
  <cp:lastModifiedBy>Surbhi Patel</cp:lastModifiedBy>
  <cp:revision>1</cp:revision>
  <dcterms:created xsi:type="dcterms:W3CDTF">2022-12-04T19:48:27Z</dcterms:created>
  <dcterms:modified xsi:type="dcterms:W3CDTF">2022-12-04T23:31:23Z</dcterms:modified>
</cp:coreProperties>
</file>