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2" r:id="rId12"/>
    <p:sldId id="268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7B3FB-B01C-4817-AB8B-F9C0B9A6B3C0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9D766-D6D1-4FA1-BC56-5E3AD0A69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9D766-D6D1-4FA1-BC56-5E3AD0A6977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DA2B-369F-4D3A-AE8D-6752FC096E39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EF5F-774D-4AD2-A60C-CA20E83B2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DA2B-369F-4D3A-AE8D-6752FC096E39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EF5F-774D-4AD2-A60C-CA20E83B2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DA2B-369F-4D3A-AE8D-6752FC096E39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EF5F-774D-4AD2-A60C-CA20E83B2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DA2B-369F-4D3A-AE8D-6752FC096E39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EF5F-774D-4AD2-A60C-CA20E83B2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DA2B-369F-4D3A-AE8D-6752FC096E39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EF5F-774D-4AD2-A60C-CA20E83B2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DA2B-369F-4D3A-AE8D-6752FC096E39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EF5F-774D-4AD2-A60C-CA20E83B2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DA2B-369F-4D3A-AE8D-6752FC096E39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EF5F-774D-4AD2-A60C-CA20E83B2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DA2B-369F-4D3A-AE8D-6752FC096E39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EF5F-774D-4AD2-A60C-CA20E83B2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DA2B-369F-4D3A-AE8D-6752FC096E39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EF5F-774D-4AD2-A60C-CA20E83B2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DA2B-369F-4D3A-AE8D-6752FC096E39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EF5F-774D-4AD2-A60C-CA20E83B2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DA2B-369F-4D3A-AE8D-6752FC096E39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611EF5F-774D-4AD2-A60C-CA20E83B2F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AC6DA2B-369F-4D3A-AE8D-6752FC096E39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611EF5F-774D-4AD2-A60C-CA20E83B2F7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file/Qeeb8bQbDMkVpcPMCGz5ZD/Untitled?node-id=0%3A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4" descr="Sri Krishna College of Technology"/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357158" y="1214422"/>
            <a:ext cx="7851648" cy="1828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WEB BASED ATTENDENCE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8662" y="4572008"/>
            <a:ext cx="7854696" cy="1752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074" name="AutoShape 2" descr="Sri Krishna College of Technolog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 descr="Student Stock Photos, Royalty Free Student Images | Depositphoto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3143248"/>
            <a:ext cx="4929222" cy="3290967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F883C-DB85-4B7D-9599-23DF146D7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DESKTOP 7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F5C161-8602-4964-8FFF-DB3E7DC9E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100" y="2367510"/>
            <a:ext cx="6439799" cy="3524742"/>
          </a:xfrm>
        </p:spPr>
      </p:pic>
    </p:spTree>
    <p:extLst>
      <p:ext uri="{BB962C8B-B14F-4D97-AF65-F5344CB8AC3E}">
        <p14:creationId xmlns:p14="http://schemas.microsoft.com/office/powerpoint/2010/main" val="163556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FLOW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E6D19E-0921-42EB-B804-C4932D6E1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67506"/>
            <a:ext cx="8229600" cy="3724751"/>
          </a:xfrm>
        </p:spPr>
      </p:pic>
    </p:spTree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D59C-16F6-41AC-9946-AFBB832C4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1DE92-139B-4C37-9531-2AEBDB4FB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https://www.figma.com/file/Qeeb8bQbDMkVpcPMCGz5ZD/Untitled?node-id=0%3A1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0642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214554"/>
            <a:ext cx="7851648" cy="18288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2643182"/>
            <a:ext cx="7854696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MEMBERS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1" y="1935163"/>
          <a:ext cx="8186767" cy="477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749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REG.NO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49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SHANE STEFFY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727821TUIC031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49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SUREKHA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S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727821TUIC034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49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SWARNA LAKSHMI D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727821TUIC036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49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DANIEL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MATHEWS R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727822TUIC602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49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KOWSIKAN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727822TUIC604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749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MOHAMED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AARIF A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727822TUIC605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749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NITHISH BALAJI A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727822TUIC607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strips dir="l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aim of the project is to maintain attendance records and progress record of student for any organization school or college. </a:t>
            </a:r>
          </a:p>
          <a:p>
            <a:r>
              <a:rPr lang="en-US" dirty="0"/>
              <a:t>We developed this website application using Java language in Visual Studio Code and by taking react as a main thing we are using </a:t>
            </a:r>
            <a:r>
              <a:rPr lang="en-US" dirty="0" err="1"/>
              <a:t>Figma</a:t>
            </a:r>
            <a:r>
              <a:rPr lang="en-US" dirty="0"/>
              <a:t> to create website interfaces.</a:t>
            </a:r>
          </a:p>
        </p:txBody>
      </p:sp>
    </p:spTree>
  </p:cSld>
  <p:clrMapOvr>
    <a:masterClrMapping/>
  </p:clrMapOvr>
  <p:transition spd="slow">
    <p:wheel spokes="8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714356"/>
            <a:ext cx="7686700" cy="1010400"/>
          </a:xfrm>
        </p:spPr>
        <p:txBody>
          <a:bodyPr/>
          <a:lstStyle/>
          <a:p>
            <a:pPr algn="ctr"/>
            <a:r>
              <a:rPr lang="en-US" dirty="0"/>
              <a:t>DESKTOP 1</a:t>
            </a:r>
          </a:p>
        </p:txBody>
      </p:sp>
      <p:pic>
        <p:nvPicPr>
          <p:cNvPr id="4" name="Content Placeholder 3" descr="WhatsApp Image 2022-11-04 at 11.33.29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42" y="1928802"/>
            <a:ext cx="6000792" cy="4613512"/>
          </a:xfrm>
        </p:spPr>
      </p:pic>
    </p:spTree>
  </p:cSld>
  <p:clrMapOvr>
    <a:masterClrMapping/>
  </p:clrMapOvr>
  <p:transition spd="med">
    <p:plu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714356"/>
            <a:ext cx="7543824" cy="7960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DESKTOP 2</a:t>
            </a:r>
          </a:p>
        </p:txBody>
      </p:sp>
      <p:pic>
        <p:nvPicPr>
          <p:cNvPr id="4" name="Content Placeholder 3" descr="WhatsApp Image 2022-11-04 at 11.33.29 AM (1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32" y="1714488"/>
            <a:ext cx="5214974" cy="4749647"/>
          </a:xfrm>
        </p:spPr>
      </p:pic>
    </p:spTree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7186634" cy="1081838"/>
          </a:xfrm>
        </p:spPr>
        <p:txBody>
          <a:bodyPr/>
          <a:lstStyle/>
          <a:p>
            <a:pPr algn="ctr"/>
            <a:r>
              <a:rPr lang="en-US" dirty="0"/>
              <a:t>DESKTOP 3</a:t>
            </a:r>
          </a:p>
        </p:txBody>
      </p:sp>
      <p:pic>
        <p:nvPicPr>
          <p:cNvPr id="4" name="Content Placeholder 3" descr="WhatsApp Image 2022-11-04 at 11.33.29 AM (2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56" y="2000241"/>
            <a:ext cx="5643602" cy="4500594"/>
          </a:xfrm>
        </p:spPr>
      </p:pic>
    </p:spTree>
  </p:cSld>
  <p:clrMapOvr>
    <a:masterClrMapping/>
  </p:clrMapOvr>
  <p:transition spd="slow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785794"/>
            <a:ext cx="7543824" cy="938962"/>
          </a:xfrm>
        </p:spPr>
        <p:txBody>
          <a:bodyPr/>
          <a:lstStyle/>
          <a:p>
            <a:pPr algn="ctr"/>
            <a:r>
              <a:rPr lang="en-US" dirty="0"/>
              <a:t>DESKTOP 4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61FF9E-5388-4542-BA18-449AB88A6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70" y="1935163"/>
            <a:ext cx="7264060" cy="4389437"/>
          </a:xfrm>
        </p:spPr>
      </p:pic>
    </p:spTree>
  </p:cSld>
  <p:clrMapOvr>
    <a:masterClrMapping/>
  </p:clrMapOvr>
  <p:transition spd="slow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A2A7-3B12-4A58-BC80-FA249A3EE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DESKTOP 5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4BA31F-BE90-4027-8DFE-DF008BC85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167" y="1935163"/>
            <a:ext cx="3753665" cy="4389437"/>
          </a:xfrm>
        </p:spPr>
      </p:pic>
    </p:spTree>
    <p:extLst>
      <p:ext uri="{BB962C8B-B14F-4D97-AF65-F5344CB8AC3E}">
        <p14:creationId xmlns:p14="http://schemas.microsoft.com/office/powerpoint/2010/main" val="3980231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9CA8-0A1E-4686-A7D5-FFA13EF75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DESKTOP 6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C43E9C-B848-4521-9FA1-2925F832C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56" y="1935163"/>
            <a:ext cx="5270596" cy="4389437"/>
          </a:xfrm>
        </p:spPr>
      </p:pic>
    </p:spTree>
    <p:extLst>
      <p:ext uri="{BB962C8B-B14F-4D97-AF65-F5344CB8AC3E}">
        <p14:creationId xmlns:p14="http://schemas.microsoft.com/office/powerpoint/2010/main" val="1759592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89</TotalTime>
  <Words>139</Words>
  <Application>Microsoft Office PowerPoint</Application>
  <PresentationFormat>On-screen Show (4:3)</PresentationFormat>
  <Paragraphs>41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Constantia</vt:lpstr>
      <vt:lpstr>Times New Roman</vt:lpstr>
      <vt:lpstr>Wingdings 2</vt:lpstr>
      <vt:lpstr>Flow</vt:lpstr>
      <vt:lpstr>WEB BASED ATTENDENCE MANAGEMENT</vt:lpstr>
      <vt:lpstr>TEAM MEMBERS</vt:lpstr>
      <vt:lpstr>ABSTRACT</vt:lpstr>
      <vt:lpstr>DESKTOP 1</vt:lpstr>
      <vt:lpstr>DESKTOP 2</vt:lpstr>
      <vt:lpstr>DESKTOP 3</vt:lpstr>
      <vt:lpstr>DESKTOP 4</vt:lpstr>
      <vt:lpstr>DESKTOP 5</vt:lpstr>
      <vt:lpstr>DESKTOP 6</vt:lpstr>
      <vt:lpstr>DESKTOP 7</vt:lpstr>
      <vt:lpstr>PROJECT FLOW</vt:lpstr>
      <vt:lpstr>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BASED ATTENDENCE MANAGEMENT</dc:title>
  <dc:creator>LENOVO</dc:creator>
  <cp:lastModifiedBy>FREDOLIN B BRONE</cp:lastModifiedBy>
  <cp:revision>10</cp:revision>
  <dcterms:created xsi:type="dcterms:W3CDTF">2022-11-04T06:00:09Z</dcterms:created>
  <dcterms:modified xsi:type="dcterms:W3CDTF">2022-11-04T10:23:34Z</dcterms:modified>
</cp:coreProperties>
</file>