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sldIdLst>
    <p:sldId id="256" r:id="rId5"/>
    <p:sldId id="257" r:id="rId6"/>
    <p:sldId id="266" r:id="rId7"/>
    <p:sldId id="267" r:id="rId8"/>
    <p:sldId id="258" r:id="rId9"/>
    <p:sldId id="260" r:id="rId10"/>
    <p:sldId id="261" r:id="rId11"/>
    <p:sldId id="262" r:id="rId12"/>
    <p:sldId id="263" r:id="rId13"/>
    <p:sldId id="265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91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2914CC-0F9F-46AF-B720-D86A16D2FE1D}" type="doc">
      <dgm:prSet loTypeId="urn:microsoft.com/office/officeart/2011/layout/TabList" loCatId="officeonlin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EB6A0D-1FFE-47BE-A77D-AB9050C2643B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>
              <a:latin typeface="Bodoni MT" panose="02070603080606020203" pitchFamily="18" charset="0"/>
            </a:rPr>
            <a:t>Video Input</a:t>
          </a:r>
          <a:endParaRPr lang="en-US" dirty="0"/>
        </a:p>
      </dgm:t>
    </dgm:pt>
    <dgm:pt modelId="{73E300BD-4520-4899-8855-BE4577E9574A}" type="parTrans" cxnId="{1755865C-7146-4103-BA16-7575923E6347}">
      <dgm:prSet/>
      <dgm:spPr/>
      <dgm:t>
        <a:bodyPr/>
        <a:lstStyle/>
        <a:p>
          <a:endParaRPr lang="en-US"/>
        </a:p>
      </dgm:t>
    </dgm:pt>
    <dgm:pt modelId="{118721D9-4DB6-4C0B-8251-ADE7B1CDB368}" type="sibTrans" cxnId="{1755865C-7146-4103-BA16-7575923E6347}">
      <dgm:prSet/>
      <dgm:spPr/>
      <dgm:t>
        <a:bodyPr/>
        <a:lstStyle/>
        <a:p>
          <a:endParaRPr lang="en-US"/>
        </a:p>
      </dgm:t>
    </dgm:pt>
    <dgm:pt modelId="{E575CB9C-3682-46A8-8726-D3D1B09D2D80}">
      <dgm:prSet phldrT="[Text]"/>
      <dgm:spPr>
        <a:ln>
          <a:noFill/>
        </a:ln>
      </dgm:spPr>
      <dgm:t>
        <a:bodyPr/>
        <a:lstStyle/>
        <a:p>
          <a:pPr>
            <a:buNone/>
          </a:pPr>
          <a:r>
            <a:rPr lang="en-US" dirty="0">
              <a:latin typeface="Bodoni MT" panose="02070603080606020203" pitchFamily="18" charset="0"/>
            </a:rPr>
            <a:t>Users can upload football match footage using a convenient file uploader.</a:t>
          </a:r>
          <a:endParaRPr lang="en-US" dirty="0"/>
        </a:p>
      </dgm:t>
    </dgm:pt>
    <dgm:pt modelId="{906DAB50-DB7E-4FF7-B9C1-4D22A4DFD563}" type="parTrans" cxnId="{2E2B8D60-7B08-487C-A336-1EFA8CC8406A}">
      <dgm:prSet/>
      <dgm:spPr/>
      <dgm:t>
        <a:bodyPr/>
        <a:lstStyle/>
        <a:p>
          <a:endParaRPr lang="en-US"/>
        </a:p>
      </dgm:t>
    </dgm:pt>
    <dgm:pt modelId="{5CB88FF0-6AA6-46E7-870B-8EB38F888453}" type="sibTrans" cxnId="{2E2B8D60-7B08-487C-A336-1EFA8CC8406A}">
      <dgm:prSet/>
      <dgm:spPr/>
      <dgm:t>
        <a:bodyPr/>
        <a:lstStyle/>
        <a:p>
          <a:endParaRPr lang="en-US"/>
        </a:p>
      </dgm:t>
    </dgm:pt>
    <dgm:pt modelId="{4B5E4B85-45AF-43F5-A020-CC32DFE0C8E9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>
              <a:latin typeface="Bodoni MT" panose="02070603080606020203" pitchFamily="18" charset="0"/>
            </a:rPr>
            <a:t>YOLO Detection</a:t>
          </a:r>
          <a:endParaRPr lang="en-US" dirty="0"/>
        </a:p>
      </dgm:t>
    </dgm:pt>
    <dgm:pt modelId="{62094094-8353-468E-89A9-1E45F47DB683}" type="parTrans" cxnId="{0BFEB3D4-ABC7-4E36-9B1C-01AE3AEED3BA}">
      <dgm:prSet/>
      <dgm:spPr/>
      <dgm:t>
        <a:bodyPr/>
        <a:lstStyle/>
        <a:p>
          <a:endParaRPr lang="en-US"/>
        </a:p>
      </dgm:t>
    </dgm:pt>
    <dgm:pt modelId="{E4D73F74-DC7E-4398-803B-E4F940B6C820}" type="sibTrans" cxnId="{0BFEB3D4-ABC7-4E36-9B1C-01AE3AEED3BA}">
      <dgm:prSet/>
      <dgm:spPr/>
      <dgm:t>
        <a:bodyPr/>
        <a:lstStyle/>
        <a:p>
          <a:endParaRPr lang="en-US"/>
        </a:p>
      </dgm:t>
    </dgm:pt>
    <dgm:pt modelId="{053E3697-ADF5-4CD6-97F0-924D2175F464}">
      <dgm:prSet phldrT="[Text]"/>
      <dgm:spPr>
        <a:ln>
          <a:noFill/>
        </a:ln>
      </dgm:spPr>
      <dgm:t>
        <a:bodyPr/>
        <a:lstStyle/>
        <a:p>
          <a:pPr>
            <a:buNone/>
          </a:pPr>
          <a:r>
            <a:rPr lang="en-US" dirty="0">
              <a:latin typeface="Bodoni MT" panose="02070603080606020203" pitchFamily="18" charset="0"/>
            </a:rPr>
            <a:t>The system detects players and the football in each frame, providing confidence scores for every detection.</a:t>
          </a:r>
          <a:endParaRPr lang="en-US" dirty="0"/>
        </a:p>
      </dgm:t>
    </dgm:pt>
    <dgm:pt modelId="{A3D15E26-A3C3-44B1-A097-34E155010055}" type="parTrans" cxnId="{E1066409-8F4A-4017-A2C5-0E9EF2ACEEC6}">
      <dgm:prSet/>
      <dgm:spPr/>
      <dgm:t>
        <a:bodyPr/>
        <a:lstStyle/>
        <a:p>
          <a:endParaRPr lang="en-US"/>
        </a:p>
      </dgm:t>
    </dgm:pt>
    <dgm:pt modelId="{4F2D4F5E-34ED-4F04-A301-3AEDE04FF43D}" type="sibTrans" cxnId="{E1066409-8F4A-4017-A2C5-0E9EF2ACEEC6}">
      <dgm:prSet/>
      <dgm:spPr/>
      <dgm:t>
        <a:bodyPr/>
        <a:lstStyle/>
        <a:p>
          <a:endParaRPr lang="en-US"/>
        </a:p>
      </dgm:t>
    </dgm:pt>
    <dgm:pt modelId="{04362213-AA60-4D3A-9C10-70178C13173A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>
              <a:latin typeface="Bodoni MT" panose="02070603080606020203" pitchFamily="18" charset="0"/>
            </a:rPr>
            <a:t>Real-Time Display</a:t>
          </a:r>
          <a:endParaRPr lang="en-US" dirty="0"/>
        </a:p>
      </dgm:t>
    </dgm:pt>
    <dgm:pt modelId="{7C9E4BEA-DCDE-42B4-A3ED-922D48A490AE}" type="parTrans" cxnId="{FA207A31-B443-4F95-9CBB-4E8A089A3304}">
      <dgm:prSet/>
      <dgm:spPr/>
      <dgm:t>
        <a:bodyPr/>
        <a:lstStyle/>
        <a:p>
          <a:endParaRPr lang="en-US"/>
        </a:p>
      </dgm:t>
    </dgm:pt>
    <dgm:pt modelId="{0CD2FBCF-5352-422A-AB42-7CB0FDE5B68B}" type="sibTrans" cxnId="{FA207A31-B443-4F95-9CBB-4E8A089A3304}">
      <dgm:prSet/>
      <dgm:spPr/>
      <dgm:t>
        <a:bodyPr/>
        <a:lstStyle/>
        <a:p>
          <a:endParaRPr lang="en-US"/>
        </a:p>
      </dgm:t>
    </dgm:pt>
    <dgm:pt modelId="{AE831F26-0D91-4F21-B29A-DB1C19ABCB4E}">
      <dgm:prSet phldrT="[Text]"/>
      <dgm:spPr>
        <a:ln>
          <a:noFill/>
        </a:ln>
      </dgm:spPr>
      <dgm:t>
        <a:bodyPr/>
        <a:lstStyle/>
        <a:p>
          <a:r>
            <a:rPr lang="en-US" dirty="0">
              <a:latin typeface="Bodoni MT" panose="02070603080606020203" pitchFamily="18" charset="0"/>
            </a:rPr>
            <a:t>The processed video is shown with detection </a:t>
          </a:r>
          <a:r>
            <a:rPr lang="en-US" dirty="0">
              <a:highlight>
                <a:srgbClr val="800080"/>
              </a:highlight>
              <a:latin typeface="Bodoni MT" panose="02070603080606020203" pitchFamily="18" charset="0"/>
            </a:rPr>
            <a:t>boxes overlaid</a:t>
          </a:r>
          <a:r>
            <a:rPr lang="en-US" dirty="0">
              <a:latin typeface="Bodoni MT" panose="02070603080606020203" pitchFamily="18" charset="0"/>
            </a:rPr>
            <a:t>, offering a clear, real-time visualization of the tracked objects.</a:t>
          </a:r>
          <a:endParaRPr lang="en-US" dirty="0"/>
        </a:p>
      </dgm:t>
    </dgm:pt>
    <dgm:pt modelId="{8FFEE787-F976-41DC-9B98-1A69D9DDCC10}" type="parTrans" cxnId="{546C7B95-4EA8-4C66-B973-0521B0E4F8ED}">
      <dgm:prSet/>
      <dgm:spPr/>
      <dgm:t>
        <a:bodyPr/>
        <a:lstStyle/>
        <a:p>
          <a:endParaRPr lang="en-US"/>
        </a:p>
      </dgm:t>
    </dgm:pt>
    <dgm:pt modelId="{C037C177-495E-4E5E-BA7B-FEA3B91BECA1}" type="sibTrans" cxnId="{546C7B95-4EA8-4C66-B973-0521B0E4F8ED}">
      <dgm:prSet/>
      <dgm:spPr/>
      <dgm:t>
        <a:bodyPr/>
        <a:lstStyle/>
        <a:p>
          <a:endParaRPr lang="en-US"/>
        </a:p>
      </dgm:t>
    </dgm:pt>
    <dgm:pt modelId="{2D15F38C-D023-4159-87CB-68F6BA9D98D7}" type="pres">
      <dgm:prSet presAssocID="{622914CC-0F9F-46AF-B720-D86A16D2FE1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9572C6E1-996B-4A20-BD08-A6CCFD83AEA5}" type="pres">
      <dgm:prSet presAssocID="{FEEB6A0D-1FFE-47BE-A77D-AB9050C2643B}" presName="composite" presStyleCnt="0"/>
      <dgm:spPr/>
    </dgm:pt>
    <dgm:pt modelId="{91C63868-EDC5-40F0-9B9B-B2DFE8F966DB}" type="pres">
      <dgm:prSet presAssocID="{FEEB6A0D-1FFE-47BE-A77D-AB9050C2643B}" presName="First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1FA13E0-810D-4E69-9A87-2239F85A2CA7}" type="pres">
      <dgm:prSet presAssocID="{FEEB6A0D-1FFE-47BE-A77D-AB9050C2643B}" presName="Parent" presStyleLbl="alignNode1" presStyleIdx="0" presStyleCnt="3" custScaleX="100000" custScaleY="100021">
        <dgm:presLayoutVars>
          <dgm:chMax val="3"/>
          <dgm:chPref val="3"/>
          <dgm:bulletEnabled val="1"/>
        </dgm:presLayoutVars>
      </dgm:prSet>
      <dgm:spPr/>
    </dgm:pt>
    <dgm:pt modelId="{F2BB1FC7-283E-4021-9BE8-399FB7D53589}" type="pres">
      <dgm:prSet presAssocID="{FEEB6A0D-1FFE-47BE-A77D-AB9050C2643B}" presName="Accent" presStyleLbl="parChTrans1D1" presStyleIdx="0" presStyleCnt="3"/>
      <dgm:spPr/>
    </dgm:pt>
    <dgm:pt modelId="{432288B3-9FB6-4E21-8E76-943B499AA3FE}" type="pres">
      <dgm:prSet presAssocID="{118721D9-4DB6-4C0B-8251-ADE7B1CDB368}" presName="sibTrans" presStyleCnt="0"/>
      <dgm:spPr/>
    </dgm:pt>
    <dgm:pt modelId="{654C51CC-7A9B-4BA6-9200-36B2561BDBDF}" type="pres">
      <dgm:prSet presAssocID="{4B5E4B85-45AF-43F5-A020-CC32DFE0C8E9}" presName="composite" presStyleCnt="0"/>
      <dgm:spPr/>
    </dgm:pt>
    <dgm:pt modelId="{D71CD82D-D281-4F10-944A-5ADE4777662D}" type="pres">
      <dgm:prSet presAssocID="{4B5E4B85-45AF-43F5-A020-CC32DFE0C8E9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F03CFA6A-674C-4D52-B697-16FE217394C0}" type="pres">
      <dgm:prSet presAssocID="{4B5E4B85-45AF-43F5-A020-CC32DFE0C8E9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60E05F77-9D88-4611-AEFE-BC2FB90E81D1}" type="pres">
      <dgm:prSet presAssocID="{4B5E4B85-45AF-43F5-A020-CC32DFE0C8E9}" presName="Accent" presStyleLbl="parChTrans1D1" presStyleIdx="1" presStyleCnt="3"/>
      <dgm:spPr/>
    </dgm:pt>
    <dgm:pt modelId="{F12A4743-8BB9-40E3-97AD-156E997D5D98}" type="pres">
      <dgm:prSet presAssocID="{E4D73F74-DC7E-4398-803B-E4F940B6C820}" presName="sibTrans" presStyleCnt="0"/>
      <dgm:spPr/>
    </dgm:pt>
    <dgm:pt modelId="{8F83ADD9-A91E-4844-B2AA-EDE6872576BB}" type="pres">
      <dgm:prSet presAssocID="{04362213-AA60-4D3A-9C10-70178C13173A}" presName="composite" presStyleCnt="0"/>
      <dgm:spPr/>
    </dgm:pt>
    <dgm:pt modelId="{BC82BBB0-EC08-4848-81B4-F9FCF30D5EB6}" type="pres">
      <dgm:prSet presAssocID="{04362213-AA60-4D3A-9C10-70178C13173A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1B10EA96-015B-42BB-887D-FBE08FD3D4D1}" type="pres">
      <dgm:prSet presAssocID="{04362213-AA60-4D3A-9C10-70178C13173A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C2D32CD7-1F6E-41A3-9B0F-135B593F9E52}" type="pres">
      <dgm:prSet presAssocID="{04362213-AA60-4D3A-9C10-70178C13173A}" presName="Accent" presStyleLbl="parChTrans1D1" presStyleIdx="2" presStyleCnt="3"/>
      <dgm:spPr/>
    </dgm:pt>
  </dgm:ptLst>
  <dgm:cxnLst>
    <dgm:cxn modelId="{E1066409-8F4A-4017-A2C5-0E9EF2ACEEC6}" srcId="{4B5E4B85-45AF-43F5-A020-CC32DFE0C8E9}" destId="{053E3697-ADF5-4CD6-97F0-924D2175F464}" srcOrd="0" destOrd="0" parTransId="{A3D15E26-A3C3-44B1-A097-34E155010055}" sibTransId="{4F2D4F5E-34ED-4F04-A301-3AEDE04FF43D}"/>
    <dgm:cxn modelId="{FA207A31-B443-4F95-9CBB-4E8A089A3304}" srcId="{622914CC-0F9F-46AF-B720-D86A16D2FE1D}" destId="{04362213-AA60-4D3A-9C10-70178C13173A}" srcOrd="2" destOrd="0" parTransId="{7C9E4BEA-DCDE-42B4-A3ED-922D48A490AE}" sibTransId="{0CD2FBCF-5352-422A-AB42-7CB0FDE5B68B}"/>
    <dgm:cxn modelId="{1755865C-7146-4103-BA16-7575923E6347}" srcId="{622914CC-0F9F-46AF-B720-D86A16D2FE1D}" destId="{FEEB6A0D-1FFE-47BE-A77D-AB9050C2643B}" srcOrd="0" destOrd="0" parTransId="{73E300BD-4520-4899-8855-BE4577E9574A}" sibTransId="{118721D9-4DB6-4C0B-8251-ADE7B1CDB368}"/>
    <dgm:cxn modelId="{2E2B8D60-7B08-487C-A336-1EFA8CC8406A}" srcId="{FEEB6A0D-1FFE-47BE-A77D-AB9050C2643B}" destId="{E575CB9C-3682-46A8-8726-D3D1B09D2D80}" srcOrd="0" destOrd="0" parTransId="{906DAB50-DB7E-4FF7-B9C1-4D22A4DFD563}" sibTransId="{5CB88FF0-6AA6-46E7-870B-8EB38F888453}"/>
    <dgm:cxn modelId="{4ACFC578-BEB9-43AD-9DFE-7D66D4048122}" type="presOf" srcId="{04362213-AA60-4D3A-9C10-70178C13173A}" destId="{1B10EA96-015B-42BB-887D-FBE08FD3D4D1}" srcOrd="0" destOrd="0" presId="urn:microsoft.com/office/officeart/2011/layout/TabList"/>
    <dgm:cxn modelId="{80C19F7D-C8AC-4ADF-AD96-D072A8BD3741}" type="presOf" srcId="{AE831F26-0D91-4F21-B29A-DB1C19ABCB4E}" destId="{BC82BBB0-EC08-4848-81B4-F9FCF30D5EB6}" srcOrd="0" destOrd="0" presId="urn:microsoft.com/office/officeart/2011/layout/TabList"/>
    <dgm:cxn modelId="{0730CE90-DA83-480D-89E8-F6744F11A9C2}" type="presOf" srcId="{053E3697-ADF5-4CD6-97F0-924D2175F464}" destId="{D71CD82D-D281-4F10-944A-5ADE4777662D}" srcOrd="0" destOrd="0" presId="urn:microsoft.com/office/officeart/2011/layout/TabList"/>
    <dgm:cxn modelId="{546C7B95-4EA8-4C66-B973-0521B0E4F8ED}" srcId="{04362213-AA60-4D3A-9C10-70178C13173A}" destId="{AE831F26-0D91-4F21-B29A-DB1C19ABCB4E}" srcOrd="0" destOrd="0" parTransId="{8FFEE787-F976-41DC-9B98-1A69D9DDCC10}" sibTransId="{C037C177-495E-4E5E-BA7B-FEA3B91BECA1}"/>
    <dgm:cxn modelId="{36019EA0-7097-4BDE-93A7-4D285B2B67FA}" type="presOf" srcId="{4B5E4B85-45AF-43F5-A020-CC32DFE0C8E9}" destId="{F03CFA6A-674C-4D52-B697-16FE217394C0}" srcOrd="0" destOrd="0" presId="urn:microsoft.com/office/officeart/2011/layout/TabList"/>
    <dgm:cxn modelId="{B2BEDBAD-A93D-4CEE-B360-8C8B577DAAC0}" type="presOf" srcId="{FEEB6A0D-1FFE-47BE-A77D-AB9050C2643B}" destId="{B1FA13E0-810D-4E69-9A87-2239F85A2CA7}" srcOrd="0" destOrd="0" presId="urn:microsoft.com/office/officeart/2011/layout/TabList"/>
    <dgm:cxn modelId="{F21E3FB7-972C-44DB-8EA5-3F8CB1CB9753}" type="presOf" srcId="{E575CB9C-3682-46A8-8726-D3D1B09D2D80}" destId="{91C63868-EDC5-40F0-9B9B-B2DFE8F966DB}" srcOrd="0" destOrd="0" presId="urn:microsoft.com/office/officeart/2011/layout/TabList"/>
    <dgm:cxn modelId="{F415B0D1-44B7-4EC0-A1DD-1E275FB2D810}" type="presOf" srcId="{622914CC-0F9F-46AF-B720-D86A16D2FE1D}" destId="{2D15F38C-D023-4159-87CB-68F6BA9D98D7}" srcOrd="0" destOrd="0" presId="urn:microsoft.com/office/officeart/2011/layout/TabList"/>
    <dgm:cxn modelId="{0BFEB3D4-ABC7-4E36-9B1C-01AE3AEED3BA}" srcId="{622914CC-0F9F-46AF-B720-D86A16D2FE1D}" destId="{4B5E4B85-45AF-43F5-A020-CC32DFE0C8E9}" srcOrd="1" destOrd="0" parTransId="{62094094-8353-468E-89A9-1E45F47DB683}" sibTransId="{E4D73F74-DC7E-4398-803B-E4F940B6C820}"/>
    <dgm:cxn modelId="{FC2D5BF2-6CBF-4361-9FB9-65F025A519DC}" type="presParOf" srcId="{2D15F38C-D023-4159-87CB-68F6BA9D98D7}" destId="{9572C6E1-996B-4A20-BD08-A6CCFD83AEA5}" srcOrd="0" destOrd="0" presId="urn:microsoft.com/office/officeart/2011/layout/TabList"/>
    <dgm:cxn modelId="{E9204120-923B-4EFF-A3E2-06DCE5498ECF}" type="presParOf" srcId="{9572C6E1-996B-4A20-BD08-A6CCFD83AEA5}" destId="{91C63868-EDC5-40F0-9B9B-B2DFE8F966DB}" srcOrd="0" destOrd="0" presId="urn:microsoft.com/office/officeart/2011/layout/TabList"/>
    <dgm:cxn modelId="{F0EB0541-16D8-41B7-A616-6F8A71FF034B}" type="presParOf" srcId="{9572C6E1-996B-4A20-BD08-A6CCFD83AEA5}" destId="{B1FA13E0-810D-4E69-9A87-2239F85A2CA7}" srcOrd="1" destOrd="0" presId="urn:microsoft.com/office/officeart/2011/layout/TabList"/>
    <dgm:cxn modelId="{CE8B815E-8ED3-4B22-BB5C-79CCAAD7586B}" type="presParOf" srcId="{9572C6E1-996B-4A20-BD08-A6CCFD83AEA5}" destId="{F2BB1FC7-283E-4021-9BE8-399FB7D53589}" srcOrd="2" destOrd="0" presId="urn:microsoft.com/office/officeart/2011/layout/TabList"/>
    <dgm:cxn modelId="{5A08336D-9056-4161-929E-5FB052CBD4AC}" type="presParOf" srcId="{2D15F38C-D023-4159-87CB-68F6BA9D98D7}" destId="{432288B3-9FB6-4E21-8E76-943B499AA3FE}" srcOrd="1" destOrd="0" presId="urn:microsoft.com/office/officeart/2011/layout/TabList"/>
    <dgm:cxn modelId="{2687040B-511E-4D03-A5D6-DFBA9A441F4B}" type="presParOf" srcId="{2D15F38C-D023-4159-87CB-68F6BA9D98D7}" destId="{654C51CC-7A9B-4BA6-9200-36B2561BDBDF}" srcOrd="2" destOrd="0" presId="urn:microsoft.com/office/officeart/2011/layout/TabList"/>
    <dgm:cxn modelId="{FAF7944B-5B06-4CFE-BEE1-A8FFE7C4EDA5}" type="presParOf" srcId="{654C51CC-7A9B-4BA6-9200-36B2561BDBDF}" destId="{D71CD82D-D281-4F10-944A-5ADE4777662D}" srcOrd="0" destOrd="0" presId="urn:microsoft.com/office/officeart/2011/layout/TabList"/>
    <dgm:cxn modelId="{AA733B5D-A84C-48B9-BABC-4C4C9E17830D}" type="presParOf" srcId="{654C51CC-7A9B-4BA6-9200-36B2561BDBDF}" destId="{F03CFA6A-674C-4D52-B697-16FE217394C0}" srcOrd="1" destOrd="0" presId="urn:microsoft.com/office/officeart/2011/layout/TabList"/>
    <dgm:cxn modelId="{A78F4D0F-B456-4771-9C54-30DBFC6D0778}" type="presParOf" srcId="{654C51CC-7A9B-4BA6-9200-36B2561BDBDF}" destId="{60E05F77-9D88-4611-AEFE-BC2FB90E81D1}" srcOrd="2" destOrd="0" presId="urn:microsoft.com/office/officeart/2011/layout/TabList"/>
    <dgm:cxn modelId="{FC96B083-F877-4E42-9658-B892BE9A71F3}" type="presParOf" srcId="{2D15F38C-D023-4159-87CB-68F6BA9D98D7}" destId="{F12A4743-8BB9-40E3-97AD-156E997D5D98}" srcOrd="3" destOrd="0" presId="urn:microsoft.com/office/officeart/2011/layout/TabList"/>
    <dgm:cxn modelId="{911D4DC9-8E33-4818-B884-15A08036D9AB}" type="presParOf" srcId="{2D15F38C-D023-4159-87CB-68F6BA9D98D7}" destId="{8F83ADD9-A91E-4844-B2AA-EDE6872576BB}" srcOrd="4" destOrd="0" presId="urn:microsoft.com/office/officeart/2011/layout/TabList"/>
    <dgm:cxn modelId="{9048F3BE-70F3-42CF-B318-17DC33839228}" type="presParOf" srcId="{8F83ADD9-A91E-4844-B2AA-EDE6872576BB}" destId="{BC82BBB0-EC08-4848-81B4-F9FCF30D5EB6}" srcOrd="0" destOrd="0" presId="urn:microsoft.com/office/officeart/2011/layout/TabList"/>
    <dgm:cxn modelId="{FA4B7261-DD41-4268-BD81-F8105EFFD033}" type="presParOf" srcId="{8F83ADD9-A91E-4844-B2AA-EDE6872576BB}" destId="{1B10EA96-015B-42BB-887D-FBE08FD3D4D1}" srcOrd="1" destOrd="0" presId="urn:microsoft.com/office/officeart/2011/layout/TabList"/>
    <dgm:cxn modelId="{B969BD2C-C8EA-42D1-A953-1165F2BB380F}" type="presParOf" srcId="{8F83ADD9-A91E-4844-B2AA-EDE6872576BB}" destId="{C2D32CD7-1F6E-41A3-9B0F-135B593F9E52}" srcOrd="2" destOrd="0" presId="urn:microsoft.com/office/officeart/2011/layout/Tab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E60B67-B42F-4058-AB23-B5F6EEA26E7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C732436-F941-462B-BFB8-D99254144968}">
      <dgm:prSet/>
      <dgm:spPr/>
      <dgm:t>
        <a:bodyPr/>
        <a:lstStyle/>
        <a:p>
          <a:r>
            <a:rPr lang="en-US" dirty="0">
              <a:solidFill>
                <a:srgbClr val="C00000"/>
              </a:solidFill>
            </a:rPr>
            <a:t>Real-time Processing </a:t>
          </a:r>
          <a:endParaRPr lang="en-US" dirty="0"/>
        </a:p>
        <a:p>
          <a:r>
            <a:rPr lang="en-US" dirty="0"/>
            <a:t>Handles fast-paced football matches.</a:t>
          </a:r>
        </a:p>
      </dgm:t>
    </dgm:pt>
    <dgm:pt modelId="{4EDE29DE-34D2-4D23-990B-E26BA2A3CD7C}" type="parTrans" cxnId="{B8648F8C-323F-4F7D-9B31-224B9424AFDA}">
      <dgm:prSet/>
      <dgm:spPr/>
      <dgm:t>
        <a:bodyPr/>
        <a:lstStyle/>
        <a:p>
          <a:endParaRPr lang="en-US"/>
        </a:p>
      </dgm:t>
    </dgm:pt>
    <dgm:pt modelId="{47CE033A-7A4C-4765-A83D-7FBBE674C8A0}" type="sibTrans" cxnId="{B8648F8C-323F-4F7D-9B31-224B9424AFDA}">
      <dgm:prSet/>
      <dgm:spPr/>
      <dgm:t>
        <a:bodyPr/>
        <a:lstStyle/>
        <a:p>
          <a:endParaRPr lang="en-US"/>
        </a:p>
      </dgm:t>
    </dgm:pt>
    <dgm:pt modelId="{324411B7-370C-40E9-AF2F-A41CC6D8C0D5}">
      <dgm:prSet/>
      <dgm:spPr/>
      <dgm:t>
        <a:bodyPr/>
        <a:lstStyle/>
        <a:p>
          <a:r>
            <a:rPr lang="en-US" dirty="0">
              <a:solidFill>
                <a:srgbClr val="C00000"/>
              </a:solidFill>
            </a:rPr>
            <a:t>High Accuracy</a:t>
          </a:r>
        </a:p>
        <a:p>
          <a:r>
            <a:rPr lang="en-US" dirty="0"/>
            <a:t>Detects players and the football accurately, even in crowded or fast-moving situations.</a:t>
          </a:r>
        </a:p>
      </dgm:t>
    </dgm:pt>
    <dgm:pt modelId="{AE57142C-D845-4391-9C4F-3631E3A2DA4A}" type="parTrans" cxnId="{9B314294-EC8E-488A-84AF-ED622E3E7A43}">
      <dgm:prSet/>
      <dgm:spPr/>
      <dgm:t>
        <a:bodyPr/>
        <a:lstStyle/>
        <a:p>
          <a:endParaRPr lang="en-US"/>
        </a:p>
      </dgm:t>
    </dgm:pt>
    <dgm:pt modelId="{48421525-5809-409D-A286-A296A50FDAF6}" type="sibTrans" cxnId="{9B314294-EC8E-488A-84AF-ED622E3E7A43}">
      <dgm:prSet/>
      <dgm:spPr/>
      <dgm:t>
        <a:bodyPr/>
        <a:lstStyle/>
        <a:p>
          <a:endParaRPr lang="en-US"/>
        </a:p>
      </dgm:t>
    </dgm:pt>
    <dgm:pt modelId="{1B293DE3-6110-4044-B051-62B4CEDDFA88}">
      <dgm:prSet/>
      <dgm:spPr/>
      <dgm:t>
        <a:bodyPr/>
        <a:lstStyle/>
        <a:p>
          <a:r>
            <a:rPr lang="en-US" dirty="0">
              <a:solidFill>
                <a:srgbClr val="C00000"/>
              </a:solidFill>
            </a:rPr>
            <a:t>Versatility</a:t>
          </a:r>
        </a:p>
        <a:p>
          <a:r>
            <a:rPr lang="en-US" dirty="0"/>
            <a:t>Can be adapted for other sports or scenarios.</a:t>
          </a:r>
        </a:p>
      </dgm:t>
    </dgm:pt>
    <dgm:pt modelId="{39F664F7-E343-4A3C-B721-94595FF306BF}" type="parTrans" cxnId="{C7544474-B5BD-414A-B075-C7EDBAF43A0C}">
      <dgm:prSet/>
      <dgm:spPr/>
      <dgm:t>
        <a:bodyPr/>
        <a:lstStyle/>
        <a:p>
          <a:endParaRPr lang="en-US"/>
        </a:p>
      </dgm:t>
    </dgm:pt>
    <dgm:pt modelId="{0B474416-C0FD-4763-BBAF-A6CD316CB649}" type="sibTrans" cxnId="{C7544474-B5BD-414A-B075-C7EDBAF43A0C}">
      <dgm:prSet/>
      <dgm:spPr/>
      <dgm:t>
        <a:bodyPr/>
        <a:lstStyle/>
        <a:p>
          <a:endParaRPr lang="en-US"/>
        </a:p>
      </dgm:t>
    </dgm:pt>
    <dgm:pt modelId="{ECFAD953-B116-46FD-B254-3E811B12EFD6}" type="pres">
      <dgm:prSet presAssocID="{D7E60B67-B42F-4058-AB23-B5F6EEA26E7C}" presName="root" presStyleCnt="0">
        <dgm:presLayoutVars>
          <dgm:dir/>
          <dgm:resizeHandles val="exact"/>
        </dgm:presLayoutVars>
      </dgm:prSet>
      <dgm:spPr/>
    </dgm:pt>
    <dgm:pt modelId="{B8F63B33-2482-44BC-A8F9-090E5C29815C}" type="pres">
      <dgm:prSet presAssocID="{6C732436-F941-462B-BFB8-D99254144968}" presName="compNode" presStyleCnt="0"/>
      <dgm:spPr/>
    </dgm:pt>
    <dgm:pt modelId="{6EC59941-4686-4270-B6DA-94ED692D3765}" type="pres">
      <dgm:prSet presAssocID="{6C732436-F941-462B-BFB8-D99254144968}" presName="bgRect" presStyleLbl="bgShp" presStyleIdx="0" presStyleCnt="3"/>
      <dgm:spPr/>
    </dgm:pt>
    <dgm:pt modelId="{A89E3B40-9969-4509-A5F9-78149A6215FE}" type="pres">
      <dgm:prSet presAssocID="{6C732436-F941-462B-BFB8-D9925414496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ball"/>
        </a:ext>
      </dgm:extLst>
    </dgm:pt>
    <dgm:pt modelId="{107357E7-C631-4F68-A0E0-798DE82544C3}" type="pres">
      <dgm:prSet presAssocID="{6C732436-F941-462B-BFB8-D99254144968}" presName="spaceRect" presStyleCnt="0"/>
      <dgm:spPr/>
    </dgm:pt>
    <dgm:pt modelId="{D9A2D30F-9100-43B2-AEE7-D7EF9284EFCD}" type="pres">
      <dgm:prSet presAssocID="{6C732436-F941-462B-BFB8-D99254144968}" presName="parTx" presStyleLbl="revTx" presStyleIdx="0" presStyleCnt="3">
        <dgm:presLayoutVars>
          <dgm:chMax val="0"/>
          <dgm:chPref val="0"/>
        </dgm:presLayoutVars>
      </dgm:prSet>
      <dgm:spPr/>
    </dgm:pt>
    <dgm:pt modelId="{747C56FB-29FA-4629-9630-024C353A9EC4}" type="pres">
      <dgm:prSet presAssocID="{47CE033A-7A4C-4765-A83D-7FBBE674C8A0}" presName="sibTrans" presStyleCnt="0"/>
      <dgm:spPr/>
    </dgm:pt>
    <dgm:pt modelId="{2AB577C3-2836-4BC4-ADB4-4DD7DA383728}" type="pres">
      <dgm:prSet presAssocID="{324411B7-370C-40E9-AF2F-A41CC6D8C0D5}" presName="compNode" presStyleCnt="0"/>
      <dgm:spPr/>
    </dgm:pt>
    <dgm:pt modelId="{656BA932-5835-447A-AC94-0224734990B8}" type="pres">
      <dgm:prSet presAssocID="{324411B7-370C-40E9-AF2F-A41CC6D8C0D5}" presName="bgRect" presStyleLbl="bgShp" presStyleIdx="1" presStyleCnt="3"/>
      <dgm:spPr/>
    </dgm:pt>
    <dgm:pt modelId="{0E1A585B-A5E4-4643-BDBA-8023D3B7A68F}" type="pres">
      <dgm:prSet presAssocID="{324411B7-370C-40E9-AF2F-A41CC6D8C0D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gby"/>
        </a:ext>
      </dgm:extLst>
    </dgm:pt>
    <dgm:pt modelId="{BA14516E-C075-402E-BC6D-E16E7E17C1F9}" type="pres">
      <dgm:prSet presAssocID="{324411B7-370C-40E9-AF2F-A41CC6D8C0D5}" presName="spaceRect" presStyleCnt="0"/>
      <dgm:spPr/>
    </dgm:pt>
    <dgm:pt modelId="{6B8F73A2-D95C-4426-A4F3-3B2B571554C8}" type="pres">
      <dgm:prSet presAssocID="{324411B7-370C-40E9-AF2F-A41CC6D8C0D5}" presName="parTx" presStyleLbl="revTx" presStyleIdx="1" presStyleCnt="3">
        <dgm:presLayoutVars>
          <dgm:chMax val="0"/>
          <dgm:chPref val="0"/>
        </dgm:presLayoutVars>
      </dgm:prSet>
      <dgm:spPr/>
    </dgm:pt>
    <dgm:pt modelId="{B7ED1CCE-E721-4428-84A1-930EBF4ACF02}" type="pres">
      <dgm:prSet presAssocID="{48421525-5809-409D-A286-A296A50FDAF6}" presName="sibTrans" presStyleCnt="0"/>
      <dgm:spPr/>
    </dgm:pt>
    <dgm:pt modelId="{C60EA6A4-87F1-497C-A310-183AB6016CFE}" type="pres">
      <dgm:prSet presAssocID="{1B293DE3-6110-4044-B051-62B4CEDDFA88}" presName="compNode" presStyleCnt="0"/>
      <dgm:spPr/>
    </dgm:pt>
    <dgm:pt modelId="{77CDFDA3-265D-4E28-B1F4-F259377A9464}" type="pres">
      <dgm:prSet presAssocID="{1B293DE3-6110-4044-B051-62B4CEDDFA88}" presName="bgRect" presStyleLbl="bgShp" presStyleIdx="2" presStyleCnt="3"/>
      <dgm:spPr/>
    </dgm:pt>
    <dgm:pt modelId="{487E1046-76FB-4C6B-80E8-BF47F1EA0961}" type="pres">
      <dgm:prSet presAssocID="{1B293DE3-6110-4044-B051-62B4CEDDFA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ort Balls"/>
        </a:ext>
      </dgm:extLst>
    </dgm:pt>
    <dgm:pt modelId="{FA77556F-4D61-4265-9E73-3B08841BC7F9}" type="pres">
      <dgm:prSet presAssocID="{1B293DE3-6110-4044-B051-62B4CEDDFA88}" presName="spaceRect" presStyleCnt="0"/>
      <dgm:spPr/>
    </dgm:pt>
    <dgm:pt modelId="{62BAA127-59B3-4E32-906B-E8DDF0716D97}" type="pres">
      <dgm:prSet presAssocID="{1B293DE3-6110-4044-B051-62B4CEDDFA8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6747467-729D-406C-9A4D-189BF95DED1E}" type="presOf" srcId="{1B293DE3-6110-4044-B051-62B4CEDDFA88}" destId="{62BAA127-59B3-4E32-906B-E8DDF0716D97}" srcOrd="0" destOrd="0" presId="urn:microsoft.com/office/officeart/2018/2/layout/IconVerticalSolidList"/>
    <dgm:cxn modelId="{C7544474-B5BD-414A-B075-C7EDBAF43A0C}" srcId="{D7E60B67-B42F-4058-AB23-B5F6EEA26E7C}" destId="{1B293DE3-6110-4044-B051-62B4CEDDFA88}" srcOrd="2" destOrd="0" parTransId="{39F664F7-E343-4A3C-B721-94595FF306BF}" sibTransId="{0B474416-C0FD-4763-BBAF-A6CD316CB649}"/>
    <dgm:cxn modelId="{B8648F8C-323F-4F7D-9B31-224B9424AFDA}" srcId="{D7E60B67-B42F-4058-AB23-B5F6EEA26E7C}" destId="{6C732436-F941-462B-BFB8-D99254144968}" srcOrd="0" destOrd="0" parTransId="{4EDE29DE-34D2-4D23-990B-E26BA2A3CD7C}" sibTransId="{47CE033A-7A4C-4765-A83D-7FBBE674C8A0}"/>
    <dgm:cxn modelId="{9B314294-EC8E-488A-84AF-ED622E3E7A43}" srcId="{D7E60B67-B42F-4058-AB23-B5F6EEA26E7C}" destId="{324411B7-370C-40E9-AF2F-A41CC6D8C0D5}" srcOrd="1" destOrd="0" parTransId="{AE57142C-D845-4391-9C4F-3631E3A2DA4A}" sibTransId="{48421525-5809-409D-A286-A296A50FDAF6}"/>
    <dgm:cxn modelId="{647BB1B7-F276-40DA-A6D7-3EE76EF10032}" type="presOf" srcId="{6C732436-F941-462B-BFB8-D99254144968}" destId="{D9A2D30F-9100-43B2-AEE7-D7EF9284EFCD}" srcOrd="0" destOrd="0" presId="urn:microsoft.com/office/officeart/2018/2/layout/IconVerticalSolidList"/>
    <dgm:cxn modelId="{21B78CEC-23A3-469E-9B5B-01CA1D8B8CB1}" type="presOf" srcId="{D7E60B67-B42F-4058-AB23-B5F6EEA26E7C}" destId="{ECFAD953-B116-46FD-B254-3E811B12EFD6}" srcOrd="0" destOrd="0" presId="urn:microsoft.com/office/officeart/2018/2/layout/IconVerticalSolidList"/>
    <dgm:cxn modelId="{BFD77AFA-F6CC-4683-96D8-DF4A9DF4C2DB}" type="presOf" srcId="{324411B7-370C-40E9-AF2F-A41CC6D8C0D5}" destId="{6B8F73A2-D95C-4426-A4F3-3B2B571554C8}" srcOrd="0" destOrd="0" presId="urn:microsoft.com/office/officeart/2018/2/layout/IconVerticalSolidList"/>
    <dgm:cxn modelId="{F1C2B6BA-B690-4A24-9EB1-915DD5BD8F19}" type="presParOf" srcId="{ECFAD953-B116-46FD-B254-3E811B12EFD6}" destId="{B8F63B33-2482-44BC-A8F9-090E5C29815C}" srcOrd="0" destOrd="0" presId="urn:microsoft.com/office/officeart/2018/2/layout/IconVerticalSolidList"/>
    <dgm:cxn modelId="{6F9DC04D-E000-46A3-A662-F11C1A723BF5}" type="presParOf" srcId="{B8F63B33-2482-44BC-A8F9-090E5C29815C}" destId="{6EC59941-4686-4270-B6DA-94ED692D3765}" srcOrd="0" destOrd="0" presId="urn:microsoft.com/office/officeart/2018/2/layout/IconVerticalSolidList"/>
    <dgm:cxn modelId="{360EB8C7-6F92-4240-9826-B9CD676EF693}" type="presParOf" srcId="{B8F63B33-2482-44BC-A8F9-090E5C29815C}" destId="{A89E3B40-9969-4509-A5F9-78149A6215FE}" srcOrd="1" destOrd="0" presId="urn:microsoft.com/office/officeart/2018/2/layout/IconVerticalSolidList"/>
    <dgm:cxn modelId="{0CA58DAF-EC68-4306-AA12-067C881B2F1E}" type="presParOf" srcId="{B8F63B33-2482-44BC-A8F9-090E5C29815C}" destId="{107357E7-C631-4F68-A0E0-798DE82544C3}" srcOrd="2" destOrd="0" presId="urn:microsoft.com/office/officeart/2018/2/layout/IconVerticalSolidList"/>
    <dgm:cxn modelId="{AA1838BD-16AE-471A-B8A7-254CEA8DBD14}" type="presParOf" srcId="{B8F63B33-2482-44BC-A8F9-090E5C29815C}" destId="{D9A2D30F-9100-43B2-AEE7-D7EF9284EFCD}" srcOrd="3" destOrd="0" presId="urn:microsoft.com/office/officeart/2018/2/layout/IconVerticalSolidList"/>
    <dgm:cxn modelId="{D098FDB6-465B-4CE7-B114-CBEE86B05D0F}" type="presParOf" srcId="{ECFAD953-B116-46FD-B254-3E811B12EFD6}" destId="{747C56FB-29FA-4629-9630-024C353A9EC4}" srcOrd="1" destOrd="0" presId="urn:microsoft.com/office/officeart/2018/2/layout/IconVerticalSolidList"/>
    <dgm:cxn modelId="{F726EA83-5468-463F-96B3-D0E1592D8817}" type="presParOf" srcId="{ECFAD953-B116-46FD-B254-3E811B12EFD6}" destId="{2AB577C3-2836-4BC4-ADB4-4DD7DA383728}" srcOrd="2" destOrd="0" presId="urn:microsoft.com/office/officeart/2018/2/layout/IconVerticalSolidList"/>
    <dgm:cxn modelId="{06FDBE36-291A-4D15-9AC9-490EC172B4A6}" type="presParOf" srcId="{2AB577C3-2836-4BC4-ADB4-4DD7DA383728}" destId="{656BA932-5835-447A-AC94-0224734990B8}" srcOrd="0" destOrd="0" presId="urn:microsoft.com/office/officeart/2018/2/layout/IconVerticalSolidList"/>
    <dgm:cxn modelId="{C070CFFB-2C20-411F-8C26-4F1E1FE845B2}" type="presParOf" srcId="{2AB577C3-2836-4BC4-ADB4-4DD7DA383728}" destId="{0E1A585B-A5E4-4643-BDBA-8023D3B7A68F}" srcOrd="1" destOrd="0" presId="urn:microsoft.com/office/officeart/2018/2/layout/IconVerticalSolidList"/>
    <dgm:cxn modelId="{5651EBA2-26FE-4D69-BCCA-1F229C6A4F98}" type="presParOf" srcId="{2AB577C3-2836-4BC4-ADB4-4DD7DA383728}" destId="{BA14516E-C075-402E-BC6D-E16E7E17C1F9}" srcOrd="2" destOrd="0" presId="urn:microsoft.com/office/officeart/2018/2/layout/IconVerticalSolidList"/>
    <dgm:cxn modelId="{747A5F38-FD0A-41A3-80D4-A8C5E60D0D8C}" type="presParOf" srcId="{2AB577C3-2836-4BC4-ADB4-4DD7DA383728}" destId="{6B8F73A2-D95C-4426-A4F3-3B2B571554C8}" srcOrd="3" destOrd="0" presId="urn:microsoft.com/office/officeart/2018/2/layout/IconVerticalSolidList"/>
    <dgm:cxn modelId="{78240472-5F6A-4063-99BE-D6D819697B63}" type="presParOf" srcId="{ECFAD953-B116-46FD-B254-3E811B12EFD6}" destId="{B7ED1CCE-E721-4428-84A1-930EBF4ACF02}" srcOrd="3" destOrd="0" presId="urn:microsoft.com/office/officeart/2018/2/layout/IconVerticalSolidList"/>
    <dgm:cxn modelId="{73FFEF1D-CD0A-4133-8C5E-40625DBB83C0}" type="presParOf" srcId="{ECFAD953-B116-46FD-B254-3E811B12EFD6}" destId="{C60EA6A4-87F1-497C-A310-183AB6016CFE}" srcOrd="4" destOrd="0" presId="urn:microsoft.com/office/officeart/2018/2/layout/IconVerticalSolidList"/>
    <dgm:cxn modelId="{A94C4C3E-DF2A-4813-823D-78D2564EA81D}" type="presParOf" srcId="{C60EA6A4-87F1-497C-A310-183AB6016CFE}" destId="{77CDFDA3-265D-4E28-B1F4-F259377A9464}" srcOrd="0" destOrd="0" presId="urn:microsoft.com/office/officeart/2018/2/layout/IconVerticalSolidList"/>
    <dgm:cxn modelId="{2B351EC6-CEF1-4298-94BE-996CEE7CFF92}" type="presParOf" srcId="{C60EA6A4-87F1-497C-A310-183AB6016CFE}" destId="{487E1046-76FB-4C6B-80E8-BF47F1EA0961}" srcOrd="1" destOrd="0" presId="urn:microsoft.com/office/officeart/2018/2/layout/IconVerticalSolidList"/>
    <dgm:cxn modelId="{4B862A53-D69B-4295-8F5E-60A76E0E13C5}" type="presParOf" srcId="{C60EA6A4-87F1-497C-A310-183AB6016CFE}" destId="{FA77556F-4D61-4265-9E73-3B08841BC7F9}" srcOrd="2" destOrd="0" presId="urn:microsoft.com/office/officeart/2018/2/layout/IconVerticalSolidList"/>
    <dgm:cxn modelId="{CAD4FC76-18C4-40D6-AB78-8FD26C5B4865}" type="presParOf" srcId="{C60EA6A4-87F1-497C-A310-183AB6016CFE}" destId="{62BAA127-59B3-4E32-906B-E8DDF0716D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D32CD7-1F6E-41A3-9B0F-135B593F9E52}">
      <dsp:nvSpPr>
        <dsp:cNvPr id="0" name=""/>
        <dsp:cNvSpPr/>
      </dsp:nvSpPr>
      <dsp:spPr>
        <a:xfrm>
          <a:off x="0" y="5010888"/>
          <a:ext cx="11621729" cy="0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E05F77-9D88-4611-AEFE-BC2FB90E81D1}">
      <dsp:nvSpPr>
        <dsp:cNvPr id="0" name=""/>
        <dsp:cNvSpPr/>
      </dsp:nvSpPr>
      <dsp:spPr>
        <a:xfrm>
          <a:off x="0" y="3314623"/>
          <a:ext cx="11621729" cy="0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B1FC7-283E-4021-9BE8-399FB7D53589}">
      <dsp:nvSpPr>
        <dsp:cNvPr id="0" name=""/>
        <dsp:cNvSpPr/>
      </dsp:nvSpPr>
      <dsp:spPr>
        <a:xfrm>
          <a:off x="0" y="1618188"/>
          <a:ext cx="11621729" cy="0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C63868-EDC5-40F0-9B9B-B2DFE8F966DB}">
      <dsp:nvSpPr>
        <dsp:cNvPr id="0" name=""/>
        <dsp:cNvSpPr/>
      </dsp:nvSpPr>
      <dsp:spPr>
        <a:xfrm>
          <a:off x="3021649" y="2698"/>
          <a:ext cx="8600079" cy="1615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5" tIns="66675" rIns="66675" bIns="66675" numCol="1" spcCol="1270" anchor="b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Bodoni MT" panose="02070603080606020203" pitchFamily="18" charset="0"/>
            </a:rPr>
            <a:t>Users can upload football match footage using a convenient file uploader.</a:t>
          </a:r>
          <a:endParaRPr lang="en-US" sz="3500" kern="1200" dirty="0"/>
        </a:p>
      </dsp:txBody>
      <dsp:txXfrm>
        <a:off x="3021649" y="2698"/>
        <a:ext cx="8600079" cy="1615490"/>
      </dsp:txXfrm>
    </dsp:sp>
    <dsp:sp modelId="{B1FA13E0-810D-4E69-9A87-2239F85A2CA7}">
      <dsp:nvSpPr>
        <dsp:cNvPr id="0" name=""/>
        <dsp:cNvSpPr/>
      </dsp:nvSpPr>
      <dsp:spPr>
        <a:xfrm>
          <a:off x="0" y="2528"/>
          <a:ext cx="3021649" cy="1615829"/>
        </a:xfrm>
        <a:prstGeom prst="round2SameRect">
          <a:avLst>
            <a:gd name="adj1" fmla="val 16670"/>
            <a:gd name="adj2" fmla="val 0"/>
          </a:avLst>
        </a:prstGeom>
        <a:solidFill>
          <a:schemeClr val="bg2">
            <a:lumMod val="5000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535" tIns="89535" rIns="89535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latin typeface="Bodoni MT" panose="02070603080606020203" pitchFamily="18" charset="0"/>
            </a:rPr>
            <a:t>Video Input</a:t>
          </a:r>
          <a:endParaRPr lang="en-US" sz="4700" kern="1200" dirty="0"/>
        </a:p>
      </dsp:txBody>
      <dsp:txXfrm>
        <a:off x="78892" y="81420"/>
        <a:ext cx="2863865" cy="1536937"/>
      </dsp:txXfrm>
    </dsp:sp>
    <dsp:sp modelId="{D71CD82D-D281-4F10-944A-5ADE4777662D}">
      <dsp:nvSpPr>
        <dsp:cNvPr id="0" name=""/>
        <dsp:cNvSpPr/>
      </dsp:nvSpPr>
      <dsp:spPr>
        <a:xfrm>
          <a:off x="3021649" y="1699132"/>
          <a:ext cx="8600079" cy="1615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5" tIns="66675" rIns="66675" bIns="66675" numCol="1" spcCol="1270" anchor="b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Bodoni MT" panose="02070603080606020203" pitchFamily="18" charset="0"/>
            </a:rPr>
            <a:t>The system detects players and the football in each frame, providing confidence scores for every detection.</a:t>
          </a:r>
          <a:endParaRPr lang="en-US" sz="3500" kern="1200" dirty="0"/>
        </a:p>
      </dsp:txBody>
      <dsp:txXfrm>
        <a:off x="3021649" y="1699132"/>
        <a:ext cx="8600079" cy="1615490"/>
      </dsp:txXfrm>
    </dsp:sp>
    <dsp:sp modelId="{F03CFA6A-674C-4D52-B697-16FE217394C0}">
      <dsp:nvSpPr>
        <dsp:cNvPr id="0" name=""/>
        <dsp:cNvSpPr/>
      </dsp:nvSpPr>
      <dsp:spPr>
        <a:xfrm>
          <a:off x="0" y="1699132"/>
          <a:ext cx="3021649" cy="1615490"/>
        </a:xfrm>
        <a:prstGeom prst="round2SameRect">
          <a:avLst>
            <a:gd name="adj1" fmla="val 16670"/>
            <a:gd name="adj2" fmla="val 0"/>
          </a:avLst>
        </a:prstGeom>
        <a:solidFill>
          <a:schemeClr val="bg2">
            <a:lumMod val="5000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535" tIns="89535" rIns="89535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latin typeface="Bodoni MT" panose="02070603080606020203" pitchFamily="18" charset="0"/>
            </a:rPr>
            <a:t>YOLO Detection</a:t>
          </a:r>
          <a:endParaRPr lang="en-US" sz="4700" kern="1200" dirty="0"/>
        </a:p>
      </dsp:txBody>
      <dsp:txXfrm>
        <a:off x="78876" y="1778008"/>
        <a:ext cx="2863897" cy="1536614"/>
      </dsp:txXfrm>
    </dsp:sp>
    <dsp:sp modelId="{BC82BBB0-EC08-4848-81B4-F9FCF30D5EB6}">
      <dsp:nvSpPr>
        <dsp:cNvPr id="0" name=""/>
        <dsp:cNvSpPr/>
      </dsp:nvSpPr>
      <dsp:spPr>
        <a:xfrm>
          <a:off x="3021649" y="3395397"/>
          <a:ext cx="8600079" cy="1615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5" tIns="66675" rIns="66675" bIns="66675" numCol="1" spcCol="1270" anchor="b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Bodoni MT" panose="02070603080606020203" pitchFamily="18" charset="0"/>
            </a:rPr>
            <a:t>The processed video is shown with detection </a:t>
          </a:r>
          <a:r>
            <a:rPr lang="en-US" sz="3500" kern="1200" dirty="0">
              <a:highlight>
                <a:srgbClr val="800080"/>
              </a:highlight>
              <a:latin typeface="Bodoni MT" panose="02070603080606020203" pitchFamily="18" charset="0"/>
            </a:rPr>
            <a:t>boxes overlaid</a:t>
          </a:r>
          <a:r>
            <a:rPr lang="en-US" sz="3500" kern="1200" dirty="0">
              <a:latin typeface="Bodoni MT" panose="02070603080606020203" pitchFamily="18" charset="0"/>
            </a:rPr>
            <a:t>, offering a clear, real-time visualization of the tracked objects.</a:t>
          </a:r>
          <a:endParaRPr lang="en-US" sz="3500" kern="1200" dirty="0"/>
        </a:p>
      </dsp:txBody>
      <dsp:txXfrm>
        <a:off x="3021649" y="3395397"/>
        <a:ext cx="8600079" cy="1615490"/>
      </dsp:txXfrm>
    </dsp:sp>
    <dsp:sp modelId="{1B10EA96-015B-42BB-887D-FBE08FD3D4D1}">
      <dsp:nvSpPr>
        <dsp:cNvPr id="0" name=""/>
        <dsp:cNvSpPr/>
      </dsp:nvSpPr>
      <dsp:spPr>
        <a:xfrm>
          <a:off x="0" y="3395397"/>
          <a:ext cx="3021649" cy="1615490"/>
        </a:xfrm>
        <a:prstGeom prst="round2SameRect">
          <a:avLst>
            <a:gd name="adj1" fmla="val 16670"/>
            <a:gd name="adj2" fmla="val 0"/>
          </a:avLst>
        </a:prstGeom>
        <a:solidFill>
          <a:schemeClr val="bg2">
            <a:lumMod val="50000"/>
          </a:schemeClr>
        </a:soli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535" tIns="89535" rIns="89535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latin typeface="Bodoni MT" panose="02070603080606020203" pitchFamily="18" charset="0"/>
            </a:rPr>
            <a:t>Real-Time Display</a:t>
          </a:r>
          <a:endParaRPr lang="en-US" sz="4700" kern="1200" dirty="0"/>
        </a:p>
      </dsp:txBody>
      <dsp:txXfrm>
        <a:off x="78876" y="3474273"/>
        <a:ext cx="2863897" cy="15366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59941-4686-4270-B6DA-94ED692D3765}">
      <dsp:nvSpPr>
        <dsp:cNvPr id="0" name=""/>
        <dsp:cNvSpPr/>
      </dsp:nvSpPr>
      <dsp:spPr>
        <a:xfrm>
          <a:off x="0" y="683"/>
          <a:ext cx="6818569" cy="16005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E3B40-9969-4509-A5F9-78149A6215FE}">
      <dsp:nvSpPr>
        <dsp:cNvPr id="0" name=""/>
        <dsp:cNvSpPr/>
      </dsp:nvSpPr>
      <dsp:spPr>
        <a:xfrm>
          <a:off x="484167" y="360808"/>
          <a:ext cx="880305" cy="8803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2D30F-9100-43B2-AEE7-D7EF9284EFCD}">
      <dsp:nvSpPr>
        <dsp:cNvPr id="0" name=""/>
        <dsp:cNvSpPr/>
      </dsp:nvSpPr>
      <dsp:spPr>
        <a:xfrm>
          <a:off x="1848640" y="683"/>
          <a:ext cx="4969928" cy="1600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92" tIns="169392" rIns="169392" bIns="16939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C00000"/>
              </a:solidFill>
            </a:rPr>
            <a:t>Real-time Processing </a:t>
          </a:r>
          <a:endParaRPr lang="en-US" sz="2100" kern="1200" dirty="0"/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Handles fast-paced football matches.</a:t>
          </a:r>
        </a:p>
      </dsp:txBody>
      <dsp:txXfrm>
        <a:off x="1848640" y="683"/>
        <a:ext cx="4969928" cy="1600554"/>
      </dsp:txXfrm>
    </dsp:sp>
    <dsp:sp modelId="{656BA932-5835-447A-AC94-0224734990B8}">
      <dsp:nvSpPr>
        <dsp:cNvPr id="0" name=""/>
        <dsp:cNvSpPr/>
      </dsp:nvSpPr>
      <dsp:spPr>
        <a:xfrm>
          <a:off x="0" y="2001377"/>
          <a:ext cx="6818569" cy="16005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A585B-A5E4-4643-BDBA-8023D3B7A68F}">
      <dsp:nvSpPr>
        <dsp:cNvPr id="0" name=""/>
        <dsp:cNvSpPr/>
      </dsp:nvSpPr>
      <dsp:spPr>
        <a:xfrm>
          <a:off x="484167" y="2361502"/>
          <a:ext cx="880305" cy="8803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F73A2-D95C-4426-A4F3-3B2B571554C8}">
      <dsp:nvSpPr>
        <dsp:cNvPr id="0" name=""/>
        <dsp:cNvSpPr/>
      </dsp:nvSpPr>
      <dsp:spPr>
        <a:xfrm>
          <a:off x="1848640" y="2001377"/>
          <a:ext cx="4969928" cy="1600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92" tIns="169392" rIns="169392" bIns="16939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C00000"/>
              </a:solidFill>
            </a:rPr>
            <a:t>High Accuracy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Detects players and the football accurately, even in crowded or fast-moving situations.</a:t>
          </a:r>
        </a:p>
      </dsp:txBody>
      <dsp:txXfrm>
        <a:off x="1848640" y="2001377"/>
        <a:ext cx="4969928" cy="1600554"/>
      </dsp:txXfrm>
    </dsp:sp>
    <dsp:sp modelId="{77CDFDA3-265D-4E28-B1F4-F259377A9464}">
      <dsp:nvSpPr>
        <dsp:cNvPr id="0" name=""/>
        <dsp:cNvSpPr/>
      </dsp:nvSpPr>
      <dsp:spPr>
        <a:xfrm>
          <a:off x="0" y="4002071"/>
          <a:ext cx="6818569" cy="16005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7E1046-76FB-4C6B-80E8-BF47F1EA0961}">
      <dsp:nvSpPr>
        <dsp:cNvPr id="0" name=""/>
        <dsp:cNvSpPr/>
      </dsp:nvSpPr>
      <dsp:spPr>
        <a:xfrm>
          <a:off x="484167" y="4362195"/>
          <a:ext cx="880305" cy="8803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AA127-59B3-4E32-906B-E8DDF0716D97}">
      <dsp:nvSpPr>
        <dsp:cNvPr id="0" name=""/>
        <dsp:cNvSpPr/>
      </dsp:nvSpPr>
      <dsp:spPr>
        <a:xfrm>
          <a:off x="1848640" y="4002071"/>
          <a:ext cx="4969928" cy="1600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92" tIns="169392" rIns="169392" bIns="16939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C00000"/>
              </a:solidFill>
            </a:rPr>
            <a:t>Versatility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Can be adapted for other sports or scenarios.</a:t>
          </a:r>
        </a:p>
      </dsp:txBody>
      <dsp:txXfrm>
        <a:off x="1848640" y="4002071"/>
        <a:ext cx="4969928" cy="1600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7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6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92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250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98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70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33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6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3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8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3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2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1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9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4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1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65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642" y="1622989"/>
            <a:ext cx="9893725" cy="2387600"/>
          </a:xfrm>
        </p:spPr>
        <p:txBody>
          <a:bodyPr>
            <a:normAutofit/>
          </a:bodyPr>
          <a:lstStyle/>
          <a:p>
            <a:pPr algn="l"/>
            <a:r>
              <a:rPr dirty="0"/>
              <a:t>Football Ball</a:t>
            </a:r>
            <a:r>
              <a:rPr lang="en-US" dirty="0"/>
              <a:t> and player</a:t>
            </a:r>
            <a:br>
              <a:rPr lang="en-US" dirty="0"/>
            </a:br>
            <a:r>
              <a:rPr dirty="0"/>
              <a:t>Detection Using YOLO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2A810E-A8FC-67EC-EBC3-88F70B415594}"/>
              </a:ext>
            </a:extLst>
          </p:cNvPr>
          <p:cNvSpPr txBox="1"/>
          <p:nvPr/>
        </p:nvSpPr>
        <p:spPr>
          <a:xfrm>
            <a:off x="8343916" y="3241148"/>
            <a:ext cx="8295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Amasis MT Pro" panose="02040504050005020304" pitchFamily="18" charset="0"/>
                <a:ea typeface="+mn-ea"/>
                <a:cs typeface="+mn-cs"/>
              </a:rPr>
              <a:t>  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C952410-A1A4-1B84-E6EA-2B629638DF9F}"/>
              </a:ext>
            </a:extLst>
          </p:cNvPr>
          <p:cNvGrpSpPr/>
          <p:nvPr/>
        </p:nvGrpSpPr>
        <p:grpSpPr>
          <a:xfrm>
            <a:off x="752168" y="589012"/>
            <a:ext cx="10012457" cy="5961671"/>
            <a:chOff x="942376" y="420916"/>
            <a:chExt cx="10307248" cy="5702987"/>
          </a:xfrm>
        </p:grpSpPr>
        <p:sp>
          <p:nvSpPr>
            <p:cNvPr id="20" name="Flowchart: Preparation 19">
              <a:extLst>
                <a:ext uri="{FF2B5EF4-FFF2-40B4-BE49-F238E27FC236}">
                  <a16:creationId xmlns:a16="http://schemas.microsoft.com/office/drawing/2014/main" id="{BCEC77E9-BD6D-E946-C35C-28B07064CCE8}"/>
                </a:ext>
              </a:extLst>
            </p:cNvPr>
            <p:cNvSpPr/>
            <p:nvPr/>
          </p:nvSpPr>
          <p:spPr>
            <a:xfrm rot="16200000">
              <a:off x="4539100" y="-555649"/>
              <a:ext cx="3113798" cy="5066927"/>
            </a:xfrm>
            <a:prstGeom prst="flowChartPreparation">
              <a:avLst/>
            </a:prstGeom>
            <a:solidFill>
              <a:srgbClr val="E8E8E8"/>
            </a:solidFill>
            <a:ln w="76200" cap="flat" cmpd="sng" algn="ctr">
              <a:solidFill>
                <a:srgbClr val="156082">
                  <a:shade val="15000"/>
                </a:srgbClr>
              </a:solidFill>
              <a:prstDash val="lgDashDotDot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kern="0" dirty="0">
                <a:solidFill>
                  <a:prstClr val="white"/>
                </a:solidFill>
                <a:latin typeface="Aptos" panose="02110004020202020204"/>
              </a:endParaRPr>
            </a:p>
          </p:txBody>
        </p:sp>
        <p:sp>
          <p:nvSpPr>
            <p:cNvPr id="21" name="Flowchart: Preparation 20">
              <a:extLst>
                <a:ext uri="{FF2B5EF4-FFF2-40B4-BE49-F238E27FC236}">
                  <a16:creationId xmlns:a16="http://schemas.microsoft.com/office/drawing/2014/main" id="{EF0B83FE-9664-5F71-B77E-91833E915CF4}"/>
                </a:ext>
              </a:extLst>
            </p:cNvPr>
            <p:cNvSpPr/>
            <p:nvPr/>
          </p:nvSpPr>
          <p:spPr>
            <a:xfrm rot="16200000">
              <a:off x="1918942" y="2033538"/>
              <a:ext cx="3113796" cy="5066928"/>
            </a:xfrm>
            <a:prstGeom prst="flowChartPreparation">
              <a:avLst/>
            </a:prstGeom>
            <a:solidFill>
              <a:srgbClr val="E8E8E8"/>
            </a:solidFill>
            <a:ln w="76200" cap="flat" cmpd="sng" algn="ctr">
              <a:solidFill>
                <a:srgbClr val="156082">
                  <a:shade val="15000"/>
                </a:srgbClr>
              </a:solidFill>
              <a:prstDash val="lgDashDotDot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kern="0">
                <a:solidFill>
                  <a:prstClr val="white"/>
                </a:solidFill>
                <a:latin typeface="Aptos" panose="02110004020202020204"/>
              </a:endParaRPr>
            </a:p>
          </p:txBody>
        </p:sp>
        <p:sp>
          <p:nvSpPr>
            <p:cNvPr id="22" name="Flowchart: Preparation 21">
              <a:extLst>
                <a:ext uri="{FF2B5EF4-FFF2-40B4-BE49-F238E27FC236}">
                  <a16:creationId xmlns:a16="http://schemas.microsoft.com/office/drawing/2014/main" id="{C8FBDA49-F0F3-CD28-05AE-983B980985E7}"/>
                </a:ext>
              </a:extLst>
            </p:cNvPr>
            <p:cNvSpPr/>
            <p:nvPr/>
          </p:nvSpPr>
          <p:spPr>
            <a:xfrm rot="16200000">
              <a:off x="7159262" y="2033540"/>
              <a:ext cx="3113798" cy="5066927"/>
            </a:xfrm>
            <a:prstGeom prst="flowChartPreparation">
              <a:avLst/>
            </a:prstGeom>
            <a:solidFill>
              <a:srgbClr val="E8E8E8"/>
            </a:solidFill>
            <a:ln w="76200" cap="flat" cmpd="sng" algn="ctr">
              <a:solidFill>
                <a:srgbClr val="156082">
                  <a:shade val="15000"/>
                </a:srgbClr>
              </a:solidFill>
              <a:prstDash val="lgDashDotDot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kern="0">
                <a:solidFill>
                  <a:prstClr val="white"/>
                </a:solidFill>
                <a:latin typeface="Aptos" panose="02110004020202020204"/>
              </a:endParaRPr>
            </a:p>
          </p:txBody>
        </p:sp>
        <p:sp>
          <p:nvSpPr>
            <p:cNvPr id="23" name="Flowchart: Preparation 22">
              <a:extLst>
                <a:ext uri="{FF2B5EF4-FFF2-40B4-BE49-F238E27FC236}">
                  <a16:creationId xmlns:a16="http://schemas.microsoft.com/office/drawing/2014/main" id="{40EE512A-9FAC-584E-A750-BB8260B96FC7}"/>
                </a:ext>
              </a:extLst>
            </p:cNvPr>
            <p:cNvSpPr/>
            <p:nvPr/>
          </p:nvSpPr>
          <p:spPr>
            <a:xfrm>
              <a:off x="5065276" y="2642089"/>
              <a:ext cx="2234842" cy="1573821"/>
            </a:xfrm>
            <a:prstGeom prst="flowChartPreparation">
              <a:avLst/>
            </a:prstGeom>
            <a:solidFill>
              <a:sysClr val="window" lastClr="FFFFFF"/>
            </a:solidFill>
            <a:ln w="76200" cap="flat" cmpd="sng" algn="ctr">
              <a:solidFill>
                <a:srgbClr val="156082">
                  <a:shade val="15000"/>
                </a:srgbClr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kern="0" dirty="0">
                <a:solidFill>
                  <a:prstClr val="white"/>
                </a:solidFill>
                <a:latin typeface="Aptos" panose="02110004020202020204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51F63A-0F96-DF78-EA4F-A1D6067A3236}"/>
                </a:ext>
              </a:extLst>
            </p:cNvPr>
            <p:cNvSpPr txBox="1"/>
            <p:nvPr/>
          </p:nvSpPr>
          <p:spPr>
            <a:xfrm>
              <a:off x="5380836" y="3111171"/>
              <a:ext cx="1647233" cy="794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2400" kern="0" dirty="0">
                  <a:solidFill>
                    <a:srgbClr val="5C6871"/>
                  </a:solidFill>
                  <a:latin typeface="Aptos" panose="02110004020202020204"/>
                </a:rPr>
                <a:t>FUTURE GOALS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9E42357-3AC9-E23E-ADF6-CE507BE5F748}"/>
                </a:ext>
              </a:extLst>
            </p:cNvPr>
            <p:cNvSpPr txBox="1"/>
            <p:nvPr/>
          </p:nvSpPr>
          <p:spPr>
            <a:xfrm>
              <a:off x="7054477" y="3769649"/>
              <a:ext cx="3963956" cy="382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2000" kern="0" dirty="0">
                  <a:solidFill>
                    <a:srgbClr val="5C6871"/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AI REFEREE ASSISTANCE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5962DA-201C-8450-0D7B-165398A12C1F}"/>
                </a:ext>
              </a:extLst>
            </p:cNvPr>
            <p:cNvSpPr txBox="1"/>
            <p:nvPr/>
          </p:nvSpPr>
          <p:spPr>
            <a:xfrm>
              <a:off x="1228954" y="3769648"/>
              <a:ext cx="4041015" cy="382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2000" kern="0" dirty="0">
                  <a:solidFill>
                    <a:srgbClr val="5C6871"/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PERFORMANCE ANALYSIS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0A46607-0974-2292-7E39-FD4769D18B6C}"/>
                </a:ext>
              </a:extLst>
            </p:cNvPr>
            <p:cNvSpPr txBox="1"/>
            <p:nvPr/>
          </p:nvSpPr>
          <p:spPr>
            <a:xfrm>
              <a:off x="4716079" y="1157453"/>
              <a:ext cx="2759838" cy="677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2000" kern="0" dirty="0">
                  <a:solidFill>
                    <a:srgbClr val="5C6871"/>
                  </a:solidFill>
                  <a:latin typeface="Biome" panose="020B0503030204020804" pitchFamily="34" charset="0"/>
                  <a:cs typeface="Biome" panose="020B0503030204020804" pitchFamily="34" charset="0"/>
                </a:rPr>
                <a:t>BETTER TRACKING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FCD0638-E46A-B20F-F83A-220F31889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44558" y="639303"/>
              <a:ext cx="702880" cy="56865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BAE5DF6-CFAD-A0C9-3485-393B95262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8023" y="3240892"/>
              <a:ext cx="702880" cy="568655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BE54514-BAD9-BAE0-29F6-43CBCD86D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18437" y="3224314"/>
              <a:ext cx="702880" cy="56865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32A204C-A3F4-178A-1577-8131EEC4CC44}"/>
                </a:ext>
              </a:extLst>
            </p:cNvPr>
            <p:cNvSpPr txBox="1"/>
            <p:nvPr/>
          </p:nvSpPr>
          <p:spPr>
            <a:xfrm>
              <a:off x="3826330" y="1643314"/>
              <a:ext cx="4534397" cy="1148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914400"/>
              <a:r>
                <a:rPr lang="en-US" kern="0" dirty="0">
                  <a:solidFill>
                    <a:prstClr val="black"/>
                  </a:solidFill>
                  <a:latin typeface="Aptos" panose="02110004020202020204"/>
                </a:rPr>
                <a:t>Accurate tracking of </a:t>
              </a:r>
              <a:r>
                <a:rPr lang="en-US" b="1" kern="0" dirty="0">
                  <a:solidFill>
                    <a:prstClr val="black"/>
                  </a:solidFill>
                  <a:latin typeface="Aptos" panose="02110004020202020204"/>
                </a:rPr>
                <a:t>players and the ball</a:t>
              </a:r>
              <a:r>
                <a:rPr lang="en-US" kern="0" dirty="0">
                  <a:solidFill>
                    <a:prstClr val="black"/>
                  </a:solidFill>
                  <a:latin typeface="Aptos" panose="02110004020202020204"/>
                </a:rPr>
                <a:t> using </a:t>
              </a:r>
              <a:r>
                <a:rPr lang="en-US" b="1" kern="0" dirty="0">
                  <a:solidFill>
                    <a:prstClr val="black"/>
                  </a:solidFill>
                  <a:latin typeface="Aptos" panose="02110004020202020204"/>
                </a:rPr>
                <a:t>GPS and motion sensors</a:t>
              </a:r>
              <a:r>
                <a:rPr lang="en-US" kern="0" dirty="0">
                  <a:solidFill>
                    <a:prstClr val="black"/>
                  </a:solidFill>
                  <a:latin typeface="Aptos" panose="02110004020202020204"/>
                </a:rPr>
                <a:t>, providing </a:t>
              </a:r>
              <a:r>
                <a:rPr lang="en-US" b="1" kern="0" dirty="0">
                  <a:solidFill>
                    <a:prstClr val="black"/>
                  </a:solidFill>
                  <a:latin typeface="Aptos" panose="02110004020202020204"/>
                </a:rPr>
                <a:t>real-time updates</a:t>
              </a:r>
              <a:r>
                <a:rPr lang="en-US" kern="0" dirty="0">
                  <a:solidFill>
                    <a:prstClr val="black"/>
                  </a:solidFill>
                  <a:latin typeface="Aptos" panose="02110004020202020204"/>
                </a:rPr>
                <a:t> on movements and interactions.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D6E869C-69DF-D6D6-26A8-8C6F06005E8F}"/>
                </a:ext>
              </a:extLst>
            </p:cNvPr>
            <p:cNvSpPr txBox="1"/>
            <p:nvPr/>
          </p:nvSpPr>
          <p:spPr>
            <a:xfrm>
              <a:off x="6535512" y="4346200"/>
              <a:ext cx="4534397" cy="883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914400"/>
              <a:r>
                <a:rPr lang="en-US" b="1" kern="0" dirty="0">
                  <a:solidFill>
                    <a:prstClr val="black"/>
                  </a:solidFill>
                  <a:latin typeface="Aptos" panose="02110004020202020204"/>
                </a:rPr>
                <a:t>AI helps</a:t>
              </a:r>
              <a:r>
                <a:rPr lang="en-US" kern="0" dirty="0">
                  <a:solidFill>
                    <a:prstClr val="black"/>
                  </a:solidFill>
                  <a:latin typeface="Aptos" panose="02110004020202020204"/>
                </a:rPr>
                <a:t> make quick decisions on </a:t>
              </a:r>
              <a:r>
                <a:rPr lang="en-US" b="1" kern="0" dirty="0">
                  <a:solidFill>
                    <a:prstClr val="black"/>
                  </a:solidFill>
                  <a:latin typeface="Aptos" panose="02110004020202020204"/>
                </a:rPr>
                <a:t>fouls and offsides</a:t>
              </a:r>
              <a:r>
                <a:rPr lang="en-US" kern="0" dirty="0">
                  <a:solidFill>
                    <a:prstClr val="black"/>
                  </a:solidFill>
                  <a:latin typeface="Aptos" panose="02110004020202020204"/>
                </a:rPr>
                <a:t>, with </a:t>
              </a:r>
              <a:r>
                <a:rPr lang="en-US" b="1" kern="0" dirty="0">
                  <a:solidFill>
                    <a:prstClr val="black"/>
                  </a:solidFill>
                  <a:latin typeface="Aptos" panose="02110004020202020204"/>
                </a:rPr>
                <a:t>faster and more reliable VAR integration</a:t>
              </a:r>
              <a:r>
                <a:rPr lang="en-US" kern="0" dirty="0">
                  <a:solidFill>
                    <a:prstClr val="black"/>
                  </a:solidFill>
                  <a:latin typeface="Aptos" panose="02110004020202020204"/>
                </a:rPr>
                <a:t>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687A7F9-08EE-B8C0-E1F6-C7B8FC89C090}"/>
                </a:ext>
              </a:extLst>
            </p:cNvPr>
            <p:cNvSpPr txBox="1"/>
            <p:nvPr/>
          </p:nvSpPr>
          <p:spPr>
            <a:xfrm>
              <a:off x="1317028" y="4352519"/>
              <a:ext cx="4041016" cy="1148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defTabSz="914400"/>
              <a:r>
                <a:rPr lang="en-US" b="1" kern="0" dirty="0">
                  <a:solidFill>
                    <a:prstClr val="black"/>
                  </a:solidFill>
                  <a:latin typeface="Aptos" panose="02110004020202020204"/>
                </a:rPr>
                <a:t>Detailed reports</a:t>
              </a:r>
              <a:r>
                <a:rPr lang="en-US" kern="0" dirty="0">
                  <a:solidFill>
                    <a:prstClr val="black"/>
                  </a:solidFill>
                  <a:latin typeface="Aptos" panose="02110004020202020204"/>
                </a:rPr>
                <a:t> on player and team performance after the game, with </a:t>
              </a:r>
              <a:r>
                <a:rPr lang="en-US" b="1" kern="0" dirty="0">
                  <a:solidFill>
                    <a:prstClr val="black"/>
                  </a:solidFill>
                  <a:latin typeface="Aptos" panose="02110004020202020204"/>
                </a:rPr>
                <a:t>data used to improve training and strategies</a:t>
              </a:r>
              <a:r>
                <a:rPr lang="en-US" kern="0" dirty="0">
                  <a:solidFill>
                    <a:prstClr val="black"/>
                  </a:solidFill>
                  <a:latin typeface="Aptos" panose="02110004020202020204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888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 up of foosball">
            <a:extLst>
              <a:ext uri="{FF2B5EF4-FFF2-40B4-BE49-F238E27FC236}">
                <a16:creationId xmlns:a16="http://schemas.microsoft.com/office/drawing/2014/main" id="{1910C63E-1D08-851F-BAC0-AB0A833C0B2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5000"/>
            <a:grayscl/>
          </a:blip>
          <a:srcRect t="29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D0BCEDC-8E78-4E42-B26E-4243F970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9272" y="0"/>
            <a:ext cx="883345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987" y="609600"/>
            <a:ext cx="7954027" cy="1326321"/>
          </a:xfrm>
        </p:spPr>
        <p:txBody>
          <a:bodyPr>
            <a:normAutofit/>
          </a:bodyPr>
          <a:lstStyle/>
          <a:p>
            <a:r>
              <a:rPr dirty="0"/>
              <a:t>Conclusion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18987" y="2096064"/>
            <a:ext cx="7954027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highlight>
                  <a:srgbClr val="808000"/>
                </a:highlight>
                <a:latin typeface="Amasis MT Pro" panose="02040504050005020304" pitchFamily="18" charset="0"/>
              </a:rPr>
              <a:t>Summary</a:t>
            </a:r>
            <a:r>
              <a:rPr lang="en-US" sz="3200" dirty="0">
                <a:latin typeface="Amasis MT Pro" panose="02040504050005020304" pitchFamily="18" charset="0"/>
              </a:rPr>
              <a:t> : YOLO  is an effective tool for real-time football detection.</a:t>
            </a:r>
          </a:p>
          <a:p>
            <a:pPr marL="0" indent="0">
              <a:buNone/>
            </a:pPr>
            <a:r>
              <a:rPr lang="en-US" sz="3200" dirty="0">
                <a:highlight>
                  <a:srgbClr val="808000"/>
                </a:highlight>
                <a:latin typeface="Amasis MT Pro" panose="02040504050005020304" pitchFamily="18" charset="0"/>
              </a:rPr>
              <a:t>Future Enhancements </a:t>
            </a:r>
            <a:r>
              <a:rPr lang="en-US" sz="3200" dirty="0">
                <a:latin typeface="Amasis MT Pro" panose="02040504050005020304" pitchFamily="18" charset="0"/>
              </a:rPr>
              <a:t>: Can integrate additional features like player performance analysis, game statistics, and AI-assisted refereeing.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8" y="1607574"/>
            <a:ext cx="11430000" cy="464082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sz="3200" dirty="0"/>
              <a:t>Detecting and tracking football and players in real-time helps in making better game decisions and analyzing performance.</a:t>
            </a:r>
            <a:endParaRPr sz="3600" dirty="0">
              <a:latin typeface="Amasis MT Pro" panose="020405040500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310B0-68DD-DAF1-9BD5-50B8A742F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8D1E-A245-B341-F8B6-3C600D0B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D16A8-C075-5C78-D828-CC9314497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39" y="1112986"/>
            <a:ext cx="11309758" cy="537630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sz="2800" dirty="0"/>
              <a:t>This project is to develop a system that can detect and track football and players in real-time, enabling strategic decision-making, enhancing sports analytics, and automating game performance analysis. </a:t>
            </a:r>
            <a:r>
              <a:rPr lang="en-US" sz="2800" dirty="0">
                <a:highlight>
                  <a:srgbClr val="800000"/>
                </a:highlight>
              </a:rPr>
              <a:t>This system aims to provide a clearer vision for analysts</a:t>
            </a:r>
            <a:r>
              <a:rPr lang="en-US" sz="2800" dirty="0"/>
              <a:t> and effectively </a:t>
            </a:r>
            <a:r>
              <a:rPr lang="en-US" sz="2800" dirty="0">
                <a:highlight>
                  <a:srgbClr val="800000"/>
                </a:highlight>
              </a:rPr>
              <a:t>convey football-related insights,</a:t>
            </a:r>
            <a:r>
              <a:rPr lang="en-US" sz="2800" dirty="0"/>
              <a:t> even to </a:t>
            </a:r>
            <a:r>
              <a:rPr lang="en-US" sz="2800" dirty="0">
                <a:highlight>
                  <a:srgbClr val="800000"/>
                </a:highlight>
              </a:rPr>
              <a:t>those without prior knowledge of sports analytics.</a:t>
            </a:r>
            <a:endParaRPr sz="3200" dirty="0">
              <a:highlight>
                <a:srgbClr val="800000"/>
              </a:highlight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0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67EF0-9A42-F146-60BA-A165DCC49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096D-66D4-A5DB-1A9D-352F5C0F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55638"/>
            <a:ext cx="10353761" cy="1326321"/>
          </a:xfrm>
        </p:spPr>
        <p:txBody>
          <a:bodyPr/>
          <a:lstStyle/>
          <a:p>
            <a:r>
              <a:rPr dirty="0"/>
              <a:t>Implementation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BB642B-57A2-4B0D-F1F8-370D45978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441737"/>
              </p:ext>
            </p:extLst>
          </p:nvPr>
        </p:nvGraphicFramePr>
        <p:xfrm>
          <a:off x="285135" y="1401097"/>
          <a:ext cx="11621729" cy="5013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08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Detection Using YOLO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007" y="2096064"/>
            <a:ext cx="9823031" cy="368530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sz="3000" dirty="0">
                <a:highlight>
                  <a:srgbClr val="FF0000"/>
                </a:highlight>
                <a:latin typeface="Bodoni MT" panose="02070603080606020203" pitchFamily="18" charset="0"/>
              </a:rPr>
              <a:t>YOLO </a:t>
            </a:r>
            <a:r>
              <a:rPr lang="en-US" sz="3000" dirty="0">
                <a:latin typeface="Bodoni MT" panose="02070603080606020203" pitchFamily="18" charset="0"/>
              </a:rPr>
              <a:t> --- </a:t>
            </a:r>
            <a:r>
              <a:rPr sz="3000" dirty="0">
                <a:latin typeface="Bodoni MT" panose="02070603080606020203" pitchFamily="18" charset="0"/>
              </a:rPr>
              <a:t>The latest version of the 'You Only Look Once' family of models for real-time object detection.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sz="3000" dirty="0">
                <a:highlight>
                  <a:srgbClr val="FF0000"/>
                </a:highlight>
                <a:latin typeface="Bodoni MT" panose="02070603080606020203" pitchFamily="18" charset="0"/>
              </a:rPr>
              <a:t>Fast and</a:t>
            </a:r>
            <a:r>
              <a:rPr lang="en-US" sz="3000" dirty="0">
                <a:highlight>
                  <a:srgbClr val="FF0000"/>
                </a:highlight>
                <a:latin typeface="Bodoni MT" panose="02070603080606020203" pitchFamily="18" charset="0"/>
              </a:rPr>
              <a:t> </a:t>
            </a:r>
            <a:r>
              <a:rPr sz="3000" dirty="0">
                <a:highlight>
                  <a:srgbClr val="FF0000"/>
                </a:highlight>
                <a:latin typeface="Bodoni MT" panose="02070603080606020203" pitchFamily="18" charset="0"/>
              </a:rPr>
              <a:t>Efficient</a:t>
            </a:r>
            <a:r>
              <a:rPr lang="en-US" sz="3000" dirty="0">
                <a:latin typeface="Bodoni MT" panose="02070603080606020203" pitchFamily="18" charset="0"/>
              </a:rPr>
              <a:t> --- </a:t>
            </a:r>
            <a:r>
              <a:rPr sz="3000" dirty="0">
                <a:latin typeface="Bodoni MT" panose="02070603080606020203" pitchFamily="18" charset="0"/>
              </a:rPr>
              <a:t> Suitable for real-time applications.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sz="3000" dirty="0">
                <a:highlight>
                  <a:srgbClr val="FF0000"/>
                </a:highlight>
                <a:latin typeface="Bodoni MT" panose="02070603080606020203" pitchFamily="18" charset="0"/>
              </a:rPr>
              <a:t>Accurate Detection</a:t>
            </a:r>
            <a:r>
              <a:rPr lang="en-US" sz="3000" dirty="0">
                <a:highlight>
                  <a:srgbClr val="FF0000"/>
                </a:highlight>
                <a:latin typeface="Bodoni MT" panose="02070603080606020203" pitchFamily="18" charset="0"/>
              </a:rPr>
              <a:t> </a:t>
            </a:r>
            <a:r>
              <a:rPr lang="en-US" sz="3000" dirty="0">
                <a:latin typeface="Bodoni MT" panose="02070603080606020203" pitchFamily="18" charset="0"/>
              </a:rPr>
              <a:t>--- </a:t>
            </a:r>
            <a:r>
              <a:rPr sz="3000" dirty="0">
                <a:latin typeface="Bodoni MT" panose="02070603080606020203" pitchFamily="18" charset="0"/>
              </a:rPr>
              <a:t>Identifies multiple objects like footballs and players simultaneously.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YOLO v8 Works in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097" y="1825677"/>
            <a:ext cx="10796424" cy="44227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3200" dirty="0"/>
              <a:t>Video input is processed frame by frame.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3200" dirty="0"/>
              <a:t>YOLO v8 detects the ball and players.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3200" dirty="0"/>
              <a:t>Bounding boxes with labels (Player/Ball) and confidence scores are generated.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3200" dirty="0"/>
              <a:t>The results are displayed in real-time using </a:t>
            </a:r>
            <a:r>
              <a:rPr sz="3200" dirty="0" err="1"/>
              <a:t>Streamlit</a:t>
            </a:r>
            <a:r>
              <a:rPr sz="320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Sample Detection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444" y="1711439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highlight>
                  <a:srgbClr val="FF0000"/>
                </a:highlight>
                <a:latin typeface="Amasis MT Pro" panose="02040504050005020304" pitchFamily="18" charset="0"/>
              </a:rPr>
              <a:t>IMAGE/VIDEO FRAMES                  .</a:t>
            </a:r>
            <a:r>
              <a:rPr sz="3000" dirty="0">
                <a:highlight>
                  <a:srgbClr val="FF0000"/>
                </a:highlight>
                <a:latin typeface="Amasis MT Pro" panose="02040504050005020304" pitchFamily="18" charset="0"/>
              </a:rPr>
              <a:t> </a:t>
            </a:r>
            <a:endParaRPr lang="en-US" sz="3000" dirty="0">
              <a:highlight>
                <a:srgbClr val="FF0000"/>
              </a:highlight>
              <a:latin typeface="Amasis MT Pro" panose="02040504050005020304" pitchFamily="18" charset="0"/>
            </a:endParaRPr>
          </a:p>
          <a:p>
            <a:pPr marL="0" indent="0">
              <a:buNone/>
            </a:pPr>
            <a:r>
              <a:rPr sz="3000" dirty="0">
                <a:latin typeface="Amasis MT Pro" panose="02040504050005020304" pitchFamily="18" charset="0"/>
              </a:rPr>
              <a:t>Show screenshots of the bounding boxes around players and the football with confidence scores</a:t>
            </a:r>
            <a:r>
              <a:rPr dirty="0"/>
              <a:t>.</a:t>
            </a:r>
          </a:p>
        </p:txBody>
      </p:sp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7412B263-4877-59C0-A051-5D1FC91DD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875" y="3559000"/>
            <a:ext cx="4306529" cy="2689400"/>
          </a:xfrm>
          <a:prstGeom prst="rect">
            <a:avLst/>
          </a:prstGeom>
        </p:spPr>
      </p:pic>
      <p:pic>
        <p:nvPicPr>
          <p:cNvPr id="11" name="Picture 10" descr="A group of people playing football&#10;&#10;Description automatically generated">
            <a:extLst>
              <a:ext uri="{FF2B5EF4-FFF2-40B4-BE49-F238E27FC236}">
                <a16:creationId xmlns:a16="http://schemas.microsoft.com/office/drawing/2014/main" id="{55C0349E-9091-D8A7-E203-3A9155A30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44" y="3559000"/>
            <a:ext cx="4306528" cy="2689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dirty="0"/>
              <a:t>Key Features of the Model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9A41E68-F716-4A40-C422-ECD7E59764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285416"/>
              </p:ext>
            </p:extLst>
          </p:nvPr>
        </p:nvGraphicFramePr>
        <p:xfrm>
          <a:off x="4803160" y="627345"/>
          <a:ext cx="6818569" cy="5603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oosball soccer players">
            <a:extLst>
              <a:ext uri="{FF2B5EF4-FFF2-40B4-BE49-F238E27FC236}">
                <a16:creationId xmlns:a16="http://schemas.microsoft.com/office/drawing/2014/main" id="{22EAC56F-C9B9-0283-1040-436D46B1714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t="5567" b="9872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DE0D6BE-330A-422D-9BD9-1E18F73C6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250" y="1910307"/>
            <a:ext cx="11838730" cy="46674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highlight>
                  <a:srgbClr val="00FF00"/>
                </a:highlight>
                <a:latin typeface="Amasis MT Pro" panose="02040504050005020304" pitchFamily="18" charset="0"/>
              </a:rPr>
              <a:t>Player Tracking &gt;&gt;&gt;   </a:t>
            </a:r>
          </a:p>
          <a:p>
            <a:pPr marL="0" indent="0">
              <a:buNone/>
            </a:pPr>
            <a:r>
              <a:rPr lang="en-US" sz="3200" dirty="0">
                <a:latin typeface="Amasis MT Pro" panose="02040504050005020304" pitchFamily="18" charset="0"/>
              </a:rPr>
              <a:t>Monitor player movements in real-time.</a:t>
            </a:r>
          </a:p>
          <a:p>
            <a:pPr marL="0" indent="0">
              <a:buNone/>
            </a:pPr>
            <a:r>
              <a:rPr lang="en-US" sz="3200" dirty="0">
                <a:highlight>
                  <a:srgbClr val="00FF00"/>
                </a:highlight>
                <a:latin typeface="Amasis MT Pro" panose="02040504050005020304" pitchFamily="18" charset="0"/>
              </a:rPr>
              <a:t>Game Analysis &gt;&gt;&gt;    </a:t>
            </a:r>
          </a:p>
          <a:p>
            <a:pPr marL="0" indent="0">
              <a:buNone/>
            </a:pPr>
            <a:r>
              <a:rPr lang="en-US" sz="3200" dirty="0">
                <a:latin typeface="Amasis MT Pro" panose="02040504050005020304" pitchFamily="18" charset="0"/>
              </a:rPr>
              <a:t>Helps in analyzing ball trajectories and team strategies.</a:t>
            </a:r>
          </a:p>
          <a:p>
            <a:pPr marL="0" indent="0">
              <a:buNone/>
            </a:pPr>
            <a:r>
              <a:rPr lang="en-US" sz="3200" dirty="0">
                <a:highlight>
                  <a:srgbClr val="00FF00"/>
                </a:highlight>
                <a:latin typeface="Amasis MT Pro" panose="02040504050005020304" pitchFamily="18" charset="0"/>
              </a:rPr>
              <a:t>Referee Assistance&gt;&gt;&gt;   </a:t>
            </a:r>
          </a:p>
          <a:p>
            <a:pPr marL="0" indent="0">
              <a:buNone/>
            </a:pPr>
            <a:r>
              <a:rPr lang="en-US" sz="3200" dirty="0">
                <a:latin typeface="Amasis MT Pro" panose="02040504050005020304" pitchFamily="18" charset="0"/>
              </a:rPr>
              <a:t>Can be used in automated refereeing for offside or goal-line decisions.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098AB8F443DB489C47238329861C58" ma:contentTypeVersion="6" ma:contentTypeDescription="Create a new document." ma:contentTypeScope="" ma:versionID="a7b47eb46b63a415bf1098de20491109">
  <xsd:schema xmlns:xsd="http://www.w3.org/2001/XMLSchema" xmlns:xs="http://www.w3.org/2001/XMLSchema" xmlns:p="http://schemas.microsoft.com/office/2006/metadata/properties" xmlns:ns3="955720aa-6248-473e-9150-b47f257dd8e1" targetNamespace="http://schemas.microsoft.com/office/2006/metadata/properties" ma:root="true" ma:fieldsID="e22a35873900ba5b62a65ad63b26f71a" ns3:_="">
    <xsd:import namespace="955720aa-6248-473e-9150-b47f257dd8e1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5720aa-6248-473e-9150-b47f257dd8e1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55720aa-6248-473e-9150-b47f257dd8e1" xsi:nil="true"/>
  </documentManagement>
</p:properties>
</file>

<file path=customXml/itemProps1.xml><?xml version="1.0" encoding="utf-8"?>
<ds:datastoreItem xmlns:ds="http://schemas.openxmlformats.org/officeDocument/2006/customXml" ds:itemID="{03C239E6-6A95-44C6-AF04-03C7D59326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5720aa-6248-473e-9150-b47f257dd8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E2382B-1023-407C-AF0C-D4B703D742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9A2A2C-8DA6-4ACB-AB1A-F46FD180DA2E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55720aa-6248-473e-9150-b47f257dd8e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73</TotalTime>
  <Words>436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Amasis MT Pro</vt:lpstr>
      <vt:lpstr>Aptos</vt:lpstr>
      <vt:lpstr>Arial</vt:lpstr>
      <vt:lpstr>Biome</vt:lpstr>
      <vt:lpstr>Bodoni MT</vt:lpstr>
      <vt:lpstr>Bookman Old Style</vt:lpstr>
      <vt:lpstr>Calibri</vt:lpstr>
      <vt:lpstr>Rockwell</vt:lpstr>
      <vt:lpstr>Wingdings</vt:lpstr>
      <vt:lpstr>Damask</vt:lpstr>
      <vt:lpstr>Football Ball and player Detection Using YOLO </vt:lpstr>
      <vt:lpstr>introduction</vt:lpstr>
      <vt:lpstr>Objective</vt:lpstr>
      <vt:lpstr>Implementation Overview</vt:lpstr>
      <vt:lpstr>Object Detection Using YOLO</vt:lpstr>
      <vt:lpstr>How YOLO v8 Works in This Project</vt:lpstr>
      <vt:lpstr>Sample Detection Results</vt:lpstr>
      <vt:lpstr>Key Features of the Model</vt:lpstr>
      <vt:lpstr>Applications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keywords/>
  <dc:description>generated using python-pptx</dc:description>
  <cp:lastModifiedBy>Somehwar V</cp:lastModifiedBy>
  <cp:revision>5</cp:revision>
  <dcterms:created xsi:type="dcterms:W3CDTF">2013-01-27T09:14:16Z</dcterms:created>
  <dcterms:modified xsi:type="dcterms:W3CDTF">2024-11-16T11:52:25Z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0x010100BB098AB8F443DB489C47238329861C58</vt:lpwstr>
  </property>
</Properties>
</file>