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A7CD8-F120-4141-B7AA-FD5372990972}" type="doc">
      <dgm:prSet loTypeId="urn:microsoft.com/office/officeart/2005/8/layout/vList5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1A616316-9B3C-4394-8A01-D5D45CEE637B}">
      <dgm:prSet custT="1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400" u="none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1.INTEGRATED PLANT HEALTH SYSTEM</a:t>
          </a:r>
        </a:p>
      </dgm:t>
    </dgm:pt>
    <dgm:pt modelId="{AA5D1628-C0A7-471E-9720-98BBEC10E97B}" type="parTrans" cxnId="{EEAFC600-C953-4AE9-A670-64F123FE5F52}">
      <dgm:prSet/>
      <dgm:spPr/>
      <dgm:t>
        <a:bodyPr/>
        <a:lstStyle/>
        <a:p>
          <a:endParaRPr lang="en-IN"/>
        </a:p>
      </dgm:t>
    </dgm:pt>
    <dgm:pt modelId="{A00F98D0-3CF7-4953-A760-D4E910E6CD44}" type="sibTrans" cxnId="{EEAFC600-C953-4AE9-A670-64F123FE5F52}">
      <dgm:prSet/>
      <dgm:spPr/>
      <dgm:t>
        <a:bodyPr/>
        <a:lstStyle/>
        <a:p>
          <a:endParaRPr lang="en-IN"/>
        </a:p>
      </dgm:t>
    </dgm:pt>
    <dgm:pt modelId="{E42D882B-B71C-4DFC-8A07-C5BD2FB5001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Combines plant </a:t>
          </a:r>
          <a:r>
            <a:rPr lang="en-IN" b="1" i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Growth Prediction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b="1" i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Disease Detection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IN" b="1" i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Crop Yield Estimation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C66D797-5F83-4904-9F90-7B37B10DC227}" type="parTrans" cxnId="{7989EF0C-7398-483E-BC28-923EC5E1A2D7}">
      <dgm:prSet/>
      <dgm:spPr/>
      <dgm:t>
        <a:bodyPr/>
        <a:lstStyle/>
        <a:p>
          <a:endParaRPr lang="en-IN"/>
        </a:p>
      </dgm:t>
    </dgm:pt>
    <dgm:pt modelId="{400FF76E-B95B-4228-9D3A-5888C4CC2BA5}" type="sibTrans" cxnId="{7989EF0C-7398-483E-BC28-923EC5E1A2D7}">
      <dgm:prSet/>
      <dgm:spPr/>
      <dgm:t>
        <a:bodyPr/>
        <a:lstStyle/>
        <a:p>
          <a:endParaRPr lang="en-IN"/>
        </a:p>
      </dgm:t>
    </dgm:pt>
    <dgm:pt modelId="{1F32A771-3F5E-475A-A49A-ABF7E5EA2B8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insights using weather, soil data, and disease prediction APIs</a:t>
          </a:r>
          <a:r>
            <a:rPr lang="en-IN" dirty="0"/>
            <a:t>.</a:t>
          </a:r>
        </a:p>
      </dgm:t>
    </dgm:pt>
    <dgm:pt modelId="{4E06EA34-8820-4437-A7CC-10DF752CE359}" type="parTrans" cxnId="{387E0460-C2CE-4128-908F-D066B48D91AB}">
      <dgm:prSet/>
      <dgm:spPr/>
      <dgm:t>
        <a:bodyPr/>
        <a:lstStyle/>
        <a:p>
          <a:endParaRPr lang="en-IN"/>
        </a:p>
      </dgm:t>
    </dgm:pt>
    <dgm:pt modelId="{F59DB745-2997-4209-B99C-0BA846FA2CB8}" type="sibTrans" cxnId="{387E0460-C2CE-4128-908F-D066B48D91AB}">
      <dgm:prSet/>
      <dgm:spPr/>
      <dgm:t>
        <a:bodyPr/>
        <a:lstStyle/>
        <a:p>
          <a:endParaRPr lang="en-IN"/>
        </a:p>
      </dgm:t>
    </dgm:pt>
    <dgm:pt modelId="{C44CB181-9A60-44B6-91CD-648D34E149B4}">
      <dgm:prSet custT="1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400" u="none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2.IMAGE-BASED DISEASE DETECTION</a:t>
          </a:r>
        </a:p>
      </dgm:t>
    </dgm:pt>
    <dgm:pt modelId="{A3D0D434-1A15-43F7-ADD5-BB7203655264}" type="parTrans" cxnId="{56AB9CD1-C6E6-4880-97BC-BCD71E93629B}">
      <dgm:prSet/>
      <dgm:spPr/>
      <dgm:t>
        <a:bodyPr/>
        <a:lstStyle/>
        <a:p>
          <a:endParaRPr lang="en-IN"/>
        </a:p>
      </dgm:t>
    </dgm:pt>
    <dgm:pt modelId="{4626DE04-BCCD-4356-BBBF-C4142CCFFC65}" type="sibTrans" cxnId="{56AB9CD1-C6E6-4880-97BC-BCD71E93629B}">
      <dgm:prSet/>
      <dgm:spPr/>
      <dgm:t>
        <a:bodyPr/>
        <a:lstStyle/>
        <a:p>
          <a:endParaRPr lang="en-IN"/>
        </a:p>
      </dgm:t>
    </dgm:pt>
    <dgm:pt modelId="{4F417BA6-7700-49AE-8C85-10796656852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/>
            <a:t>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Utilizes advanced models 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IN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EfficientNet</a:t>
          </a:r>
          <a:r>
            <a:rPr lang="en-IN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, Hugging Face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for disease</a:t>
          </a:r>
        </a:p>
      </dgm:t>
    </dgm:pt>
    <dgm:pt modelId="{F88E4EDD-8499-4B25-BF7E-CA0F9D2CF850}" type="parTrans" cxnId="{21817C1E-6E06-46F9-9DA0-6866103A8B3C}">
      <dgm:prSet/>
      <dgm:spPr/>
      <dgm:t>
        <a:bodyPr/>
        <a:lstStyle/>
        <a:p>
          <a:endParaRPr lang="en-IN"/>
        </a:p>
      </dgm:t>
    </dgm:pt>
    <dgm:pt modelId="{8EA346F6-78A8-4DC4-8453-2D0D2F86325F}" type="sibTrans" cxnId="{21817C1E-6E06-46F9-9DA0-6866103A8B3C}">
      <dgm:prSet/>
      <dgm:spPr/>
      <dgm:t>
        <a:bodyPr/>
        <a:lstStyle/>
        <a:p>
          <a:endParaRPr lang="en-IN"/>
        </a:p>
      </dgm:t>
    </dgm:pt>
    <dgm:pt modelId="{0A2F9E60-1923-4FCB-8DB2-35830CD74CA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Provides actionable suggestions for disease management.</a:t>
          </a:r>
        </a:p>
      </dgm:t>
    </dgm:pt>
    <dgm:pt modelId="{4EDECF2E-C9EC-4847-94F9-C0380A0A036E}" type="parTrans" cxnId="{D02DD068-0994-4C6C-8CD5-68B0CCDBC41D}">
      <dgm:prSet/>
      <dgm:spPr/>
      <dgm:t>
        <a:bodyPr/>
        <a:lstStyle/>
        <a:p>
          <a:endParaRPr lang="en-IN"/>
        </a:p>
      </dgm:t>
    </dgm:pt>
    <dgm:pt modelId="{8146DC9A-317F-425F-83AF-D1F4003037AE}" type="sibTrans" cxnId="{D02DD068-0994-4C6C-8CD5-68B0CCDBC41D}">
      <dgm:prSet/>
      <dgm:spPr/>
      <dgm:t>
        <a:bodyPr/>
        <a:lstStyle/>
        <a:p>
          <a:endParaRPr lang="en-IN"/>
        </a:p>
      </dgm:t>
    </dgm:pt>
    <dgm:pt modelId="{1A639304-025E-4A36-92AE-35160B0C6413}">
      <dgm:prSet custT="1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400" u="none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3.CROP YIELD PREDICTION</a:t>
          </a:r>
        </a:p>
      </dgm:t>
    </dgm:pt>
    <dgm:pt modelId="{0CBAFE14-AFEE-4A5E-91BC-092AA2D91AFA}" type="parTrans" cxnId="{CE49ACDE-DB70-4407-8EB9-1952CA2021E7}">
      <dgm:prSet/>
      <dgm:spPr/>
      <dgm:t>
        <a:bodyPr/>
        <a:lstStyle/>
        <a:p>
          <a:endParaRPr lang="en-IN"/>
        </a:p>
      </dgm:t>
    </dgm:pt>
    <dgm:pt modelId="{8BE96D35-76B1-46AF-AA05-378AA8C26279}" type="sibTrans" cxnId="{CE49ACDE-DB70-4407-8EB9-1952CA2021E7}">
      <dgm:prSet/>
      <dgm:spPr/>
      <dgm:t>
        <a:bodyPr/>
        <a:lstStyle/>
        <a:p>
          <a:endParaRPr lang="en-IN"/>
        </a:p>
      </dgm:t>
    </dgm:pt>
    <dgm:pt modelId="{62532635-63C6-40FF-93F6-CCA19BEEEBA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Predicts yield using historical and real-time environmental data.</a:t>
          </a:r>
        </a:p>
      </dgm:t>
    </dgm:pt>
    <dgm:pt modelId="{5A2207A7-215D-4FE0-BF5C-752A0CDFB466}" type="parTrans" cxnId="{D5AECE7E-C0F3-4BAB-8220-4CAB228F357A}">
      <dgm:prSet/>
      <dgm:spPr/>
      <dgm:t>
        <a:bodyPr/>
        <a:lstStyle/>
        <a:p>
          <a:endParaRPr lang="en-IN"/>
        </a:p>
      </dgm:t>
    </dgm:pt>
    <dgm:pt modelId="{68E59137-3781-4B0F-8767-EB7BA48022CB}" type="sibTrans" cxnId="{D5AECE7E-C0F3-4BAB-8220-4CAB228F357A}">
      <dgm:prSet/>
      <dgm:spPr/>
      <dgm:t>
        <a:bodyPr/>
        <a:lstStyle/>
        <a:p>
          <a:endParaRPr lang="en-IN"/>
        </a:p>
      </dgm:t>
    </dgm:pt>
    <dgm:pt modelId="{FC511FC9-E654-4D18-A2F8-99304459C84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Uses </a:t>
          </a:r>
          <a:r>
            <a:rPr lang="en-IN" b="1" i="1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Regression Models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or </a:t>
          </a:r>
          <a:r>
            <a:rPr lang="en-IN" b="1" i="1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Neural Networks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for higher accuracy.</a:t>
          </a:r>
        </a:p>
      </dgm:t>
    </dgm:pt>
    <dgm:pt modelId="{05D77BCD-5EA1-4E2E-96F0-EFCD6E8057FB}" type="parTrans" cxnId="{24E6A8F9-6234-469F-A21F-2C2C50778EC3}">
      <dgm:prSet/>
      <dgm:spPr/>
      <dgm:t>
        <a:bodyPr/>
        <a:lstStyle/>
        <a:p>
          <a:endParaRPr lang="en-IN"/>
        </a:p>
      </dgm:t>
    </dgm:pt>
    <dgm:pt modelId="{1490D5AE-8CBB-456E-9BAD-247C96668BCD}" type="sibTrans" cxnId="{24E6A8F9-6234-469F-A21F-2C2C50778EC3}">
      <dgm:prSet/>
      <dgm:spPr/>
      <dgm:t>
        <a:bodyPr/>
        <a:lstStyle/>
        <a:p>
          <a:endParaRPr lang="en-IN"/>
        </a:p>
      </dgm:t>
    </dgm:pt>
    <dgm:pt modelId="{823D87E5-217D-4C54-8AD2-C8C8FA41C342}">
      <dgm:prSet custT="1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400" u="none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4.AI-POWERED CHATBOT</a:t>
          </a:r>
        </a:p>
      </dgm:t>
    </dgm:pt>
    <dgm:pt modelId="{5B9AA4C4-8D62-4F24-9905-250D4BE61118}" type="parTrans" cxnId="{DC0B4DC4-0C25-4D53-B4B9-31B7D3EE306D}">
      <dgm:prSet/>
      <dgm:spPr/>
      <dgm:t>
        <a:bodyPr/>
        <a:lstStyle/>
        <a:p>
          <a:endParaRPr lang="en-IN"/>
        </a:p>
      </dgm:t>
    </dgm:pt>
    <dgm:pt modelId="{DBA8C634-6A63-4F28-9AB6-C8B1CDA82347}" type="sibTrans" cxnId="{DC0B4DC4-0C25-4D53-B4B9-31B7D3EE306D}">
      <dgm:prSet/>
      <dgm:spPr/>
      <dgm:t>
        <a:bodyPr/>
        <a:lstStyle/>
        <a:p>
          <a:endParaRPr lang="en-IN"/>
        </a:p>
      </dgm:t>
    </dgm:pt>
    <dgm:pt modelId="{DF358DEC-0A17-4C24-97CE-523F33E6A62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AI chatbot providing personalized agricultural support.</a:t>
          </a:r>
        </a:p>
      </dgm:t>
    </dgm:pt>
    <dgm:pt modelId="{200248C2-AEE9-4241-9E1D-09D0696F6BFC}" type="parTrans" cxnId="{DEAD1461-C00B-48D7-969B-DE7CD8BCBA4A}">
      <dgm:prSet/>
      <dgm:spPr/>
      <dgm:t>
        <a:bodyPr/>
        <a:lstStyle/>
        <a:p>
          <a:endParaRPr lang="en-IN"/>
        </a:p>
      </dgm:t>
    </dgm:pt>
    <dgm:pt modelId="{CE33B73D-3399-489A-8F88-929E7FFB0A91}" type="sibTrans" cxnId="{DEAD1461-C00B-48D7-969B-DE7CD8BCBA4A}">
      <dgm:prSet/>
      <dgm:spPr/>
      <dgm:t>
        <a:bodyPr/>
        <a:lstStyle/>
        <a:p>
          <a:endParaRPr lang="en-IN"/>
        </a:p>
      </dgm:t>
    </dgm:pt>
    <dgm:pt modelId="{26C6D2DF-ACB4-4101-A2BA-34DC9FD9591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Answers queries on plant health, disease prevention, and growth optimization</a:t>
          </a:r>
          <a:r>
            <a:rPr lang="en-IN" dirty="0"/>
            <a:t>.</a:t>
          </a:r>
        </a:p>
      </dgm:t>
    </dgm:pt>
    <dgm:pt modelId="{214E4116-8FBC-4535-B072-A6C4FDCF4592}" type="parTrans" cxnId="{492B220E-1B58-48CB-8BEF-6CF6253E9ECF}">
      <dgm:prSet/>
      <dgm:spPr/>
      <dgm:t>
        <a:bodyPr/>
        <a:lstStyle/>
        <a:p>
          <a:endParaRPr lang="en-IN"/>
        </a:p>
      </dgm:t>
    </dgm:pt>
    <dgm:pt modelId="{5789010C-700A-4A78-9633-6368F5D43F0F}" type="sibTrans" cxnId="{492B220E-1B58-48CB-8BEF-6CF6253E9ECF}">
      <dgm:prSet/>
      <dgm:spPr/>
      <dgm:t>
        <a:bodyPr/>
        <a:lstStyle/>
        <a:p>
          <a:endParaRPr lang="en-IN"/>
        </a:p>
      </dgm:t>
    </dgm:pt>
    <dgm:pt modelId="{D1E7662B-B77A-46A5-8779-92F575238760}">
      <dgm:prSet custT="1"/>
      <dgm:spPr>
        <a:solidFill>
          <a:schemeClr val="bg1">
            <a:lumMod val="95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400" u="none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5.CENTRALIZED USER INTERFACE</a:t>
          </a:r>
        </a:p>
      </dgm:t>
    </dgm:pt>
    <dgm:pt modelId="{3C561403-80CD-49BA-B2B9-A4EE9F70209E}" type="parTrans" cxnId="{03A82C67-2101-403D-8A1C-72AC165BB401}">
      <dgm:prSet/>
      <dgm:spPr/>
      <dgm:t>
        <a:bodyPr/>
        <a:lstStyle/>
        <a:p>
          <a:endParaRPr lang="en-IN"/>
        </a:p>
      </dgm:t>
    </dgm:pt>
    <dgm:pt modelId="{84BFFF99-A529-4D1F-A47D-7C94935B2F41}" type="sibTrans" cxnId="{03A82C67-2101-403D-8A1C-72AC165BB401}">
      <dgm:prSet/>
      <dgm:spPr/>
      <dgm:t>
        <a:bodyPr/>
        <a:lstStyle/>
        <a:p>
          <a:endParaRPr lang="en-IN"/>
        </a:p>
      </dgm:t>
    </dgm:pt>
    <dgm:pt modelId="{5F5E6071-F916-4856-9DDC-BAFA01A0C94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/>
            <a:t>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Unified platform integrating plant growth predictions, disease detection models, and a chatbot.</a:t>
          </a:r>
        </a:p>
      </dgm:t>
    </dgm:pt>
    <dgm:pt modelId="{426074EC-25BA-46AD-B82B-925155BDA91E}" type="parTrans" cxnId="{5D237283-8EF8-4516-AAF0-2E4C560C6F92}">
      <dgm:prSet/>
      <dgm:spPr/>
      <dgm:t>
        <a:bodyPr/>
        <a:lstStyle/>
        <a:p>
          <a:endParaRPr lang="en-IN"/>
        </a:p>
      </dgm:t>
    </dgm:pt>
    <dgm:pt modelId="{C98F156A-826F-419E-8F8E-D129A928B3AE}" type="sibTrans" cxnId="{5D237283-8EF8-4516-AAF0-2E4C560C6F92}">
      <dgm:prSet/>
      <dgm:spPr/>
      <dgm:t>
        <a:bodyPr/>
        <a:lstStyle/>
        <a:p>
          <a:endParaRPr lang="en-IN"/>
        </a:p>
      </dgm:t>
    </dgm:pt>
    <dgm:pt modelId="{1C73CC30-3971-4CA8-829F-FAE2E1FD3F42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    detection.</a:t>
          </a:r>
        </a:p>
      </dgm:t>
    </dgm:pt>
    <dgm:pt modelId="{C1138539-A32C-4763-A98E-5A4E21C1DF28}" type="sibTrans" cxnId="{09D45054-80AE-4981-BAAE-BEC2C7BC07E8}">
      <dgm:prSet/>
      <dgm:spPr/>
      <dgm:t>
        <a:bodyPr/>
        <a:lstStyle/>
        <a:p>
          <a:endParaRPr lang="en-IN"/>
        </a:p>
      </dgm:t>
    </dgm:pt>
    <dgm:pt modelId="{985679BA-89FC-49E2-BE12-03C4AEB841C3}" type="parTrans" cxnId="{09D45054-80AE-4981-BAAE-BEC2C7BC07E8}">
      <dgm:prSet/>
      <dgm:spPr/>
      <dgm:t>
        <a:bodyPr/>
        <a:lstStyle/>
        <a:p>
          <a:endParaRPr lang="en-IN"/>
        </a:p>
      </dgm:t>
    </dgm:pt>
    <dgm:pt modelId="{DA096138-921A-4AA2-A7C8-AE0339ACEEC8}" type="pres">
      <dgm:prSet presAssocID="{E47A7CD8-F120-4141-B7AA-FD5372990972}" presName="Name0" presStyleCnt="0">
        <dgm:presLayoutVars>
          <dgm:dir/>
          <dgm:animLvl val="lvl"/>
          <dgm:resizeHandles val="exact"/>
        </dgm:presLayoutVars>
      </dgm:prSet>
      <dgm:spPr/>
    </dgm:pt>
    <dgm:pt modelId="{16EC4AAC-431D-40AF-930A-8396C3B53483}" type="pres">
      <dgm:prSet presAssocID="{1A616316-9B3C-4394-8A01-D5D45CEE637B}" presName="linNode" presStyleCnt="0"/>
      <dgm:spPr/>
    </dgm:pt>
    <dgm:pt modelId="{F5D67E89-D60D-4ADD-AEE7-B738C5C297F0}" type="pres">
      <dgm:prSet presAssocID="{1A616316-9B3C-4394-8A01-D5D45CEE637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6B3B330-F25C-4D0B-904D-52F67BA0E79A}" type="pres">
      <dgm:prSet presAssocID="{1A616316-9B3C-4394-8A01-D5D45CEE637B}" presName="descendantText" presStyleLbl="alignAccFollowNode1" presStyleIdx="0" presStyleCnt="5">
        <dgm:presLayoutVars>
          <dgm:bulletEnabled val="1"/>
        </dgm:presLayoutVars>
      </dgm:prSet>
      <dgm:spPr/>
    </dgm:pt>
    <dgm:pt modelId="{BFB4E4FD-4220-4A92-B23C-EAD4D35F852B}" type="pres">
      <dgm:prSet presAssocID="{A00F98D0-3CF7-4953-A760-D4E910E6CD44}" presName="sp" presStyleCnt="0"/>
      <dgm:spPr/>
    </dgm:pt>
    <dgm:pt modelId="{2F5B26A8-6323-4D21-9C57-E60A7B3620C5}" type="pres">
      <dgm:prSet presAssocID="{C44CB181-9A60-44B6-91CD-648D34E149B4}" presName="linNode" presStyleCnt="0"/>
      <dgm:spPr/>
    </dgm:pt>
    <dgm:pt modelId="{D2FFC63D-654E-460D-9A06-B53A4FC77453}" type="pres">
      <dgm:prSet presAssocID="{C44CB181-9A60-44B6-91CD-648D34E149B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7AA147D-C722-49F6-8090-D91F46467CAF}" type="pres">
      <dgm:prSet presAssocID="{C44CB181-9A60-44B6-91CD-648D34E149B4}" presName="descendantText" presStyleLbl="alignAccFollowNode1" presStyleIdx="1" presStyleCnt="5">
        <dgm:presLayoutVars>
          <dgm:bulletEnabled val="1"/>
        </dgm:presLayoutVars>
      </dgm:prSet>
      <dgm:spPr/>
    </dgm:pt>
    <dgm:pt modelId="{2666975B-5C81-49DD-A6B1-593834A81087}" type="pres">
      <dgm:prSet presAssocID="{4626DE04-BCCD-4356-BBBF-C4142CCFFC65}" presName="sp" presStyleCnt="0"/>
      <dgm:spPr/>
    </dgm:pt>
    <dgm:pt modelId="{B0D32E01-2386-42BA-9F1F-5E5C955E67FA}" type="pres">
      <dgm:prSet presAssocID="{1A639304-025E-4A36-92AE-35160B0C6413}" presName="linNode" presStyleCnt="0"/>
      <dgm:spPr/>
    </dgm:pt>
    <dgm:pt modelId="{DA3BE2EF-EF79-41D1-9CBC-C26F3F9F73BA}" type="pres">
      <dgm:prSet presAssocID="{1A639304-025E-4A36-92AE-35160B0C641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B8EB7AF-DDC1-4E19-A24F-E9B0814524BF}" type="pres">
      <dgm:prSet presAssocID="{1A639304-025E-4A36-92AE-35160B0C6413}" presName="descendantText" presStyleLbl="alignAccFollowNode1" presStyleIdx="2" presStyleCnt="5">
        <dgm:presLayoutVars>
          <dgm:bulletEnabled val="1"/>
        </dgm:presLayoutVars>
      </dgm:prSet>
      <dgm:spPr/>
    </dgm:pt>
    <dgm:pt modelId="{43A53DC8-0A11-4062-B7D3-BB5DB810B902}" type="pres">
      <dgm:prSet presAssocID="{8BE96D35-76B1-46AF-AA05-378AA8C26279}" presName="sp" presStyleCnt="0"/>
      <dgm:spPr/>
    </dgm:pt>
    <dgm:pt modelId="{434D2D3A-8F8D-4085-9BDC-9060617BA67D}" type="pres">
      <dgm:prSet presAssocID="{823D87E5-217D-4C54-8AD2-C8C8FA41C342}" presName="linNode" presStyleCnt="0"/>
      <dgm:spPr/>
    </dgm:pt>
    <dgm:pt modelId="{55E6A718-113A-4481-8445-5D89DEEFB6DC}" type="pres">
      <dgm:prSet presAssocID="{823D87E5-217D-4C54-8AD2-C8C8FA41C342}" presName="parentText" presStyleLbl="node1" presStyleIdx="3" presStyleCnt="5" custLinFactNeighborY="229">
        <dgm:presLayoutVars>
          <dgm:chMax val="1"/>
          <dgm:bulletEnabled val="1"/>
        </dgm:presLayoutVars>
      </dgm:prSet>
      <dgm:spPr/>
    </dgm:pt>
    <dgm:pt modelId="{4F23FE46-4ABD-4644-A947-AFA875E5C119}" type="pres">
      <dgm:prSet presAssocID="{823D87E5-217D-4C54-8AD2-C8C8FA41C342}" presName="descendantText" presStyleLbl="alignAccFollowNode1" presStyleIdx="3" presStyleCnt="5">
        <dgm:presLayoutVars>
          <dgm:bulletEnabled val="1"/>
        </dgm:presLayoutVars>
      </dgm:prSet>
      <dgm:spPr/>
    </dgm:pt>
    <dgm:pt modelId="{4E9325C7-C4E2-4AA6-83D1-4F585B0AF28E}" type="pres">
      <dgm:prSet presAssocID="{DBA8C634-6A63-4F28-9AB6-C8B1CDA82347}" presName="sp" presStyleCnt="0"/>
      <dgm:spPr/>
    </dgm:pt>
    <dgm:pt modelId="{03ECDD6F-5BC4-436F-A4E0-D15313740CFA}" type="pres">
      <dgm:prSet presAssocID="{D1E7662B-B77A-46A5-8779-92F575238760}" presName="linNode" presStyleCnt="0"/>
      <dgm:spPr/>
    </dgm:pt>
    <dgm:pt modelId="{78AC5D7A-F8B8-4C89-92E3-4B2C30A74EBE}" type="pres">
      <dgm:prSet presAssocID="{D1E7662B-B77A-46A5-8779-92F575238760}" presName="parentText" presStyleLbl="node1" presStyleIdx="4" presStyleCnt="5" custLinFactNeighborY="229">
        <dgm:presLayoutVars>
          <dgm:chMax val="1"/>
          <dgm:bulletEnabled val="1"/>
        </dgm:presLayoutVars>
      </dgm:prSet>
      <dgm:spPr/>
    </dgm:pt>
    <dgm:pt modelId="{3FF60651-FF3D-4D22-9FF4-C2591AFFFE55}" type="pres">
      <dgm:prSet presAssocID="{D1E7662B-B77A-46A5-8779-92F57523876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EAFC600-C953-4AE9-A670-64F123FE5F52}" srcId="{E47A7CD8-F120-4141-B7AA-FD5372990972}" destId="{1A616316-9B3C-4394-8A01-D5D45CEE637B}" srcOrd="0" destOrd="0" parTransId="{AA5D1628-C0A7-471E-9720-98BBEC10E97B}" sibTransId="{A00F98D0-3CF7-4953-A760-D4E910E6CD44}"/>
    <dgm:cxn modelId="{F3472902-6ABA-4C17-B62E-C28467B660C7}" type="presOf" srcId="{5F5E6071-F916-4856-9DDC-BAFA01A0C94A}" destId="{3FF60651-FF3D-4D22-9FF4-C2591AFFFE55}" srcOrd="0" destOrd="0" presId="urn:microsoft.com/office/officeart/2005/8/layout/vList5"/>
    <dgm:cxn modelId="{FB65B507-954B-4A31-BF17-242041860AAF}" type="presOf" srcId="{0A2F9E60-1923-4FCB-8DB2-35830CD74CAE}" destId="{17AA147D-C722-49F6-8090-D91F46467CAF}" srcOrd="0" destOrd="2" presId="urn:microsoft.com/office/officeart/2005/8/layout/vList5"/>
    <dgm:cxn modelId="{7989EF0C-7398-483E-BC28-923EC5E1A2D7}" srcId="{1A616316-9B3C-4394-8A01-D5D45CEE637B}" destId="{E42D882B-B71C-4DFC-8A07-C5BD2FB50010}" srcOrd="0" destOrd="0" parTransId="{6C66D797-5F83-4904-9F90-7B37B10DC227}" sibTransId="{400FF76E-B95B-4228-9D3A-5888C4CC2BA5}"/>
    <dgm:cxn modelId="{492B220E-1B58-48CB-8BEF-6CF6253E9ECF}" srcId="{823D87E5-217D-4C54-8AD2-C8C8FA41C342}" destId="{26C6D2DF-ACB4-4101-A2BA-34DC9FD9591A}" srcOrd="1" destOrd="0" parTransId="{214E4116-8FBC-4535-B072-A6C4FDCF4592}" sibTransId="{5789010C-700A-4A78-9633-6368F5D43F0F}"/>
    <dgm:cxn modelId="{CC9C981C-84C6-4345-9CA6-3CD5E83A616F}" type="presOf" srcId="{1C73CC30-3971-4CA8-829F-FAE2E1FD3F42}" destId="{17AA147D-C722-49F6-8090-D91F46467CAF}" srcOrd="0" destOrd="1" presId="urn:microsoft.com/office/officeart/2005/8/layout/vList5"/>
    <dgm:cxn modelId="{21817C1E-6E06-46F9-9DA0-6866103A8B3C}" srcId="{C44CB181-9A60-44B6-91CD-648D34E149B4}" destId="{4F417BA6-7700-49AE-8C85-107966568528}" srcOrd="0" destOrd="0" parTransId="{F88E4EDD-8499-4B25-BF7E-CA0F9D2CF850}" sibTransId="{8EA346F6-78A8-4DC4-8453-2D0D2F86325F}"/>
    <dgm:cxn modelId="{9E709C33-66EC-4CF8-ACC7-A2868936B5DF}" type="presOf" srcId="{DF358DEC-0A17-4C24-97CE-523F33E6A621}" destId="{4F23FE46-4ABD-4644-A947-AFA875E5C119}" srcOrd="0" destOrd="0" presId="urn:microsoft.com/office/officeart/2005/8/layout/vList5"/>
    <dgm:cxn modelId="{C1AA0136-ABA4-4947-B939-3F91182A916D}" type="presOf" srcId="{E42D882B-B71C-4DFC-8A07-C5BD2FB50010}" destId="{26B3B330-F25C-4D0B-904D-52F67BA0E79A}" srcOrd="0" destOrd="0" presId="urn:microsoft.com/office/officeart/2005/8/layout/vList5"/>
    <dgm:cxn modelId="{C6FD2737-12BC-48B9-BFD6-F6BC4C58B594}" type="presOf" srcId="{1A616316-9B3C-4394-8A01-D5D45CEE637B}" destId="{F5D67E89-D60D-4ADD-AEE7-B738C5C297F0}" srcOrd="0" destOrd="0" presId="urn:microsoft.com/office/officeart/2005/8/layout/vList5"/>
    <dgm:cxn modelId="{7ABBE85F-6AA7-49A1-BEF8-D1CB67279166}" type="presOf" srcId="{26C6D2DF-ACB4-4101-A2BA-34DC9FD9591A}" destId="{4F23FE46-4ABD-4644-A947-AFA875E5C119}" srcOrd="0" destOrd="1" presId="urn:microsoft.com/office/officeart/2005/8/layout/vList5"/>
    <dgm:cxn modelId="{387E0460-C2CE-4128-908F-D066B48D91AB}" srcId="{1A616316-9B3C-4394-8A01-D5D45CEE637B}" destId="{1F32A771-3F5E-475A-A49A-ABF7E5EA2B8F}" srcOrd="1" destOrd="0" parTransId="{4E06EA34-8820-4437-A7CC-10DF752CE359}" sibTransId="{F59DB745-2997-4209-B99C-0BA846FA2CB8}"/>
    <dgm:cxn modelId="{DEAD1461-C00B-48D7-969B-DE7CD8BCBA4A}" srcId="{823D87E5-217D-4C54-8AD2-C8C8FA41C342}" destId="{DF358DEC-0A17-4C24-97CE-523F33E6A621}" srcOrd="0" destOrd="0" parTransId="{200248C2-AEE9-4241-9E1D-09D0696F6BFC}" sibTransId="{CE33B73D-3399-489A-8F88-929E7FFB0A91}"/>
    <dgm:cxn modelId="{62186B42-74DB-4DD0-A4F0-BA0157446F72}" type="presOf" srcId="{1A639304-025E-4A36-92AE-35160B0C6413}" destId="{DA3BE2EF-EF79-41D1-9CBC-C26F3F9F73BA}" srcOrd="0" destOrd="0" presId="urn:microsoft.com/office/officeart/2005/8/layout/vList5"/>
    <dgm:cxn modelId="{D626E844-D585-410D-A4B2-DE1148E8E6A6}" type="presOf" srcId="{62532635-63C6-40FF-93F6-CCA19BEEEBAA}" destId="{EB8EB7AF-DDC1-4E19-A24F-E9B0814524BF}" srcOrd="0" destOrd="0" presId="urn:microsoft.com/office/officeart/2005/8/layout/vList5"/>
    <dgm:cxn modelId="{03A82C67-2101-403D-8A1C-72AC165BB401}" srcId="{E47A7CD8-F120-4141-B7AA-FD5372990972}" destId="{D1E7662B-B77A-46A5-8779-92F575238760}" srcOrd="4" destOrd="0" parTransId="{3C561403-80CD-49BA-B2B9-A4EE9F70209E}" sibTransId="{84BFFF99-A529-4D1F-A47D-7C94935B2F41}"/>
    <dgm:cxn modelId="{D02DD068-0994-4C6C-8CD5-68B0CCDBC41D}" srcId="{C44CB181-9A60-44B6-91CD-648D34E149B4}" destId="{0A2F9E60-1923-4FCB-8DB2-35830CD74CAE}" srcOrd="2" destOrd="0" parTransId="{4EDECF2E-C9EC-4847-94F9-C0380A0A036E}" sibTransId="{8146DC9A-317F-425F-83AF-D1F4003037AE}"/>
    <dgm:cxn modelId="{FF82264C-AB42-46AC-92DE-C020934E119F}" type="presOf" srcId="{E47A7CD8-F120-4141-B7AA-FD5372990972}" destId="{DA096138-921A-4AA2-A7C8-AE0339ACEEC8}" srcOrd="0" destOrd="0" presId="urn:microsoft.com/office/officeart/2005/8/layout/vList5"/>
    <dgm:cxn modelId="{09D45054-80AE-4981-BAAE-BEC2C7BC07E8}" srcId="{C44CB181-9A60-44B6-91CD-648D34E149B4}" destId="{1C73CC30-3971-4CA8-829F-FAE2E1FD3F42}" srcOrd="1" destOrd="0" parTransId="{985679BA-89FC-49E2-BE12-03C4AEB841C3}" sibTransId="{C1138539-A32C-4763-A98E-5A4E21C1DF28}"/>
    <dgm:cxn modelId="{D1ABBC75-7F94-48F7-8B7A-E04F80081C8D}" type="presOf" srcId="{4F417BA6-7700-49AE-8C85-107966568528}" destId="{17AA147D-C722-49F6-8090-D91F46467CAF}" srcOrd="0" destOrd="0" presId="urn:microsoft.com/office/officeart/2005/8/layout/vList5"/>
    <dgm:cxn modelId="{D5AECE7E-C0F3-4BAB-8220-4CAB228F357A}" srcId="{1A639304-025E-4A36-92AE-35160B0C6413}" destId="{62532635-63C6-40FF-93F6-CCA19BEEEBAA}" srcOrd="0" destOrd="0" parTransId="{5A2207A7-215D-4FE0-BF5C-752A0CDFB466}" sibTransId="{68E59137-3781-4B0F-8767-EB7BA48022CB}"/>
    <dgm:cxn modelId="{76651780-A9FB-44D8-96C9-9B8815508F95}" type="presOf" srcId="{1F32A771-3F5E-475A-A49A-ABF7E5EA2B8F}" destId="{26B3B330-F25C-4D0B-904D-52F67BA0E79A}" srcOrd="0" destOrd="1" presId="urn:microsoft.com/office/officeart/2005/8/layout/vList5"/>
    <dgm:cxn modelId="{5D237283-8EF8-4516-AAF0-2E4C560C6F92}" srcId="{D1E7662B-B77A-46A5-8779-92F575238760}" destId="{5F5E6071-F916-4856-9DDC-BAFA01A0C94A}" srcOrd="0" destOrd="0" parTransId="{426074EC-25BA-46AD-B82B-925155BDA91E}" sibTransId="{C98F156A-826F-419E-8F8E-D129A928B3AE}"/>
    <dgm:cxn modelId="{9BF14E8F-23E1-4F1D-ADA0-16CD5355BA78}" type="presOf" srcId="{823D87E5-217D-4C54-8AD2-C8C8FA41C342}" destId="{55E6A718-113A-4481-8445-5D89DEEFB6DC}" srcOrd="0" destOrd="0" presId="urn:microsoft.com/office/officeart/2005/8/layout/vList5"/>
    <dgm:cxn modelId="{14072A93-04FA-4849-9DF7-1D5697FFA7E0}" type="presOf" srcId="{FC511FC9-E654-4D18-A2F8-99304459C84B}" destId="{EB8EB7AF-DDC1-4E19-A24F-E9B0814524BF}" srcOrd="0" destOrd="1" presId="urn:microsoft.com/office/officeart/2005/8/layout/vList5"/>
    <dgm:cxn modelId="{DC0B4DC4-0C25-4D53-B4B9-31B7D3EE306D}" srcId="{E47A7CD8-F120-4141-B7AA-FD5372990972}" destId="{823D87E5-217D-4C54-8AD2-C8C8FA41C342}" srcOrd="3" destOrd="0" parTransId="{5B9AA4C4-8D62-4F24-9905-250D4BE61118}" sibTransId="{DBA8C634-6A63-4F28-9AB6-C8B1CDA82347}"/>
    <dgm:cxn modelId="{56AB9CD1-C6E6-4880-97BC-BCD71E93629B}" srcId="{E47A7CD8-F120-4141-B7AA-FD5372990972}" destId="{C44CB181-9A60-44B6-91CD-648D34E149B4}" srcOrd="1" destOrd="0" parTransId="{A3D0D434-1A15-43F7-ADD5-BB7203655264}" sibTransId="{4626DE04-BCCD-4356-BBBF-C4142CCFFC65}"/>
    <dgm:cxn modelId="{CE49ACDE-DB70-4407-8EB9-1952CA2021E7}" srcId="{E47A7CD8-F120-4141-B7AA-FD5372990972}" destId="{1A639304-025E-4A36-92AE-35160B0C6413}" srcOrd="2" destOrd="0" parTransId="{0CBAFE14-AFEE-4A5E-91BC-092AA2D91AFA}" sibTransId="{8BE96D35-76B1-46AF-AA05-378AA8C26279}"/>
    <dgm:cxn modelId="{7D5528E3-4016-4221-8E88-F9C942ACCD90}" type="presOf" srcId="{C44CB181-9A60-44B6-91CD-648D34E149B4}" destId="{D2FFC63D-654E-460D-9A06-B53A4FC77453}" srcOrd="0" destOrd="0" presId="urn:microsoft.com/office/officeart/2005/8/layout/vList5"/>
    <dgm:cxn modelId="{B9CC62F5-A589-4131-BD2C-30BCF245B5C4}" type="presOf" srcId="{D1E7662B-B77A-46A5-8779-92F575238760}" destId="{78AC5D7A-F8B8-4C89-92E3-4B2C30A74EBE}" srcOrd="0" destOrd="0" presId="urn:microsoft.com/office/officeart/2005/8/layout/vList5"/>
    <dgm:cxn modelId="{24E6A8F9-6234-469F-A21F-2C2C50778EC3}" srcId="{1A639304-025E-4A36-92AE-35160B0C6413}" destId="{FC511FC9-E654-4D18-A2F8-99304459C84B}" srcOrd="1" destOrd="0" parTransId="{05D77BCD-5EA1-4E2E-96F0-EFCD6E8057FB}" sibTransId="{1490D5AE-8CBB-456E-9BAD-247C96668BCD}"/>
    <dgm:cxn modelId="{92698D7D-7293-42F4-BD43-1340A031033C}" type="presParOf" srcId="{DA096138-921A-4AA2-A7C8-AE0339ACEEC8}" destId="{16EC4AAC-431D-40AF-930A-8396C3B53483}" srcOrd="0" destOrd="0" presId="urn:microsoft.com/office/officeart/2005/8/layout/vList5"/>
    <dgm:cxn modelId="{1E64B1E7-1B26-4343-803A-61A61FA56D5C}" type="presParOf" srcId="{16EC4AAC-431D-40AF-930A-8396C3B53483}" destId="{F5D67E89-D60D-4ADD-AEE7-B738C5C297F0}" srcOrd="0" destOrd="0" presId="urn:microsoft.com/office/officeart/2005/8/layout/vList5"/>
    <dgm:cxn modelId="{708B6E1E-50B6-4514-8873-1C852A72E2B7}" type="presParOf" srcId="{16EC4AAC-431D-40AF-930A-8396C3B53483}" destId="{26B3B330-F25C-4D0B-904D-52F67BA0E79A}" srcOrd="1" destOrd="0" presId="urn:microsoft.com/office/officeart/2005/8/layout/vList5"/>
    <dgm:cxn modelId="{3467D0E5-3DCA-47A4-9DA4-8402170FFEB6}" type="presParOf" srcId="{DA096138-921A-4AA2-A7C8-AE0339ACEEC8}" destId="{BFB4E4FD-4220-4A92-B23C-EAD4D35F852B}" srcOrd="1" destOrd="0" presId="urn:microsoft.com/office/officeart/2005/8/layout/vList5"/>
    <dgm:cxn modelId="{EC78E3A7-F66C-4DEB-AC62-3379DBCBB69D}" type="presParOf" srcId="{DA096138-921A-4AA2-A7C8-AE0339ACEEC8}" destId="{2F5B26A8-6323-4D21-9C57-E60A7B3620C5}" srcOrd="2" destOrd="0" presId="urn:microsoft.com/office/officeart/2005/8/layout/vList5"/>
    <dgm:cxn modelId="{AAA1D045-DE45-4136-BD0F-2FBB28231881}" type="presParOf" srcId="{2F5B26A8-6323-4D21-9C57-E60A7B3620C5}" destId="{D2FFC63D-654E-460D-9A06-B53A4FC77453}" srcOrd="0" destOrd="0" presId="urn:microsoft.com/office/officeart/2005/8/layout/vList5"/>
    <dgm:cxn modelId="{4BB46A77-D90D-48C8-BCB5-07921C35221F}" type="presParOf" srcId="{2F5B26A8-6323-4D21-9C57-E60A7B3620C5}" destId="{17AA147D-C722-49F6-8090-D91F46467CAF}" srcOrd="1" destOrd="0" presId="urn:microsoft.com/office/officeart/2005/8/layout/vList5"/>
    <dgm:cxn modelId="{83E5E138-89ED-4278-AEF2-21EC1EE802E1}" type="presParOf" srcId="{DA096138-921A-4AA2-A7C8-AE0339ACEEC8}" destId="{2666975B-5C81-49DD-A6B1-593834A81087}" srcOrd="3" destOrd="0" presId="urn:microsoft.com/office/officeart/2005/8/layout/vList5"/>
    <dgm:cxn modelId="{B3D780BB-3667-4C20-8B83-71BFAFEE06F8}" type="presParOf" srcId="{DA096138-921A-4AA2-A7C8-AE0339ACEEC8}" destId="{B0D32E01-2386-42BA-9F1F-5E5C955E67FA}" srcOrd="4" destOrd="0" presId="urn:microsoft.com/office/officeart/2005/8/layout/vList5"/>
    <dgm:cxn modelId="{48E0D9AD-4629-402E-8303-B0CB95CD3650}" type="presParOf" srcId="{B0D32E01-2386-42BA-9F1F-5E5C955E67FA}" destId="{DA3BE2EF-EF79-41D1-9CBC-C26F3F9F73BA}" srcOrd="0" destOrd="0" presId="urn:microsoft.com/office/officeart/2005/8/layout/vList5"/>
    <dgm:cxn modelId="{7FC7BFF3-7492-4F7F-A804-8F4028AD7234}" type="presParOf" srcId="{B0D32E01-2386-42BA-9F1F-5E5C955E67FA}" destId="{EB8EB7AF-DDC1-4E19-A24F-E9B0814524BF}" srcOrd="1" destOrd="0" presId="urn:microsoft.com/office/officeart/2005/8/layout/vList5"/>
    <dgm:cxn modelId="{E77FE17B-D129-4107-B998-BCD2FA055274}" type="presParOf" srcId="{DA096138-921A-4AA2-A7C8-AE0339ACEEC8}" destId="{43A53DC8-0A11-4062-B7D3-BB5DB810B902}" srcOrd="5" destOrd="0" presId="urn:microsoft.com/office/officeart/2005/8/layout/vList5"/>
    <dgm:cxn modelId="{8C09E076-0FCC-43F0-B016-81D0B5C12698}" type="presParOf" srcId="{DA096138-921A-4AA2-A7C8-AE0339ACEEC8}" destId="{434D2D3A-8F8D-4085-9BDC-9060617BA67D}" srcOrd="6" destOrd="0" presId="urn:microsoft.com/office/officeart/2005/8/layout/vList5"/>
    <dgm:cxn modelId="{21C9EB4B-4AB6-4CA1-A8B3-01868D4A8293}" type="presParOf" srcId="{434D2D3A-8F8D-4085-9BDC-9060617BA67D}" destId="{55E6A718-113A-4481-8445-5D89DEEFB6DC}" srcOrd="0" destOrd="0" presId="urn:microsoft.com/office/officeart/2005/8/layout/vList5"/>
    <dgm:cxn modelId="{C72214FE-1CF0-4F9A-8A53-1D4D67793933}" type="presParOf" srcId="{434D2D3A-8F8D-4085-9BDC-9060617BA67D}" destId="{4F23FE46-4ABD-4644-A947-AFA875E5C119}" srcOrd="1" destOrd="0" presId="urn:microsoft.com/office/officeart/2005/8/layout/vList5"/>
    <dgm:cxn modelId="{09B47BAA-C680-49ED-AB03-D69EE806AEC3}" type="presParOf" srcId="{DA096138-921A-4AA2-A7C8-AE0339ACEEC8}" destId="{4E9325C7-C4E2-4AA6-83D1-4F585B0AF28E}" srcOrd="7" destOrd="0" presId="urn:microsoft.com/office/officeart/2005/8/layout/vList5"/>
    <dgm:cxn modelId="{C275025D-8542-4206-AAF1-1C55B08CC2E6}" type="presParOf" srcId="{DA096138-921A-4AA2-A7C8-AE0339ACEEC8}" destId="{03ECDD6F-5BC4-436F-A4E0-D15313740CFA}" srcOrd="8" destOrd="0" presId="urn:microsoft.com/office/officeart/2005/8/layout/vList5"/>
    <dgm:cxn modelId="{CC14239C-0BEB-4FBB-B651-86EBF43E4658}" type="presParOf" srcId="{03ECDD6F-5BC4-436F-A4E0-D15313740CFA}" destId="{78AC5D7A-F8B8-4C89-92E3-4B2C30A74EBE}" srcOrd="0" destOrd="0" presId="urn:microsoft.com/office/officeart/2005/8/layout/vList5"/>
    <dgm:cxn modelId="{412CA116-AB4A-4B2A-885F-5C48D7B3FB6C}" type="presParOf" srcId="{03ECDD6F-5BC4-436F-A4E0-D15313740CFA}" destId="{3FF60651-FF3D-4D22-9FF4-C2591AFFFE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3B330-F25C-4D0B-904D-52F67BA0E79A}">
      <dsp:nvSpPr>
        <dsp:cNvPr id="0" name=""/>
        <dsp:cNvSpPr/>
      </dsp:nvSpPr>
      <dsp:spPr>
        <a:xfrm rot="5400000">
          <a:off x="7536936" y="-3197937"/>
          <a:ext cx="888659" cy="75117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Combines plant </a:t>
          </a:r>
          <a:r>
            <a:rPr lang="en-IN" sz="1600" b="1" i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Growth Prediction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1600" b="1" i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Disease Detection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IN" sz="1600" b="1" i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Crop Yield Estimation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insights using weather, soil data, and disease prediction APIs</a:t>
          </a:r>
          <a:r>
            <a:rPr lang="en-IN" sz="1600" kern="1200" dirty="0"/>
            <a:t>.</a:t>
          </a:r>
        </a:p>
      </dsp:txBody>
      <dsp:txXfrm rot="-5400000">
        <a:off x="4225377" y="157003"/>
        <a:ext cx="7468398" cy="801897"/>
      </dsp:txXfrm>
    </dsp:sp>
    <dsp:sp modelId="{F5D67E89-D60D-4ADD-AEE7-B738C5C297F0}">
      <dsp:nvSpPr>
        <dsp:cNvPr id="0" name=""/>
        <dsp:cNvSpPr/>
      </dsp:nvSpPr>
      <dsp:spPr>
        <a:xfrm>
          <a:off x="0" y="2540"/>
          <a:ext cx="4225376" cy="1110824"/>
        </a:xfrm>
        <a:prstGeom prst="roundRect">
          <a:avLst/>
        </a:prstGeom>
        <a:solidFill>
          <a:schemeClr val="bg1">
            <a:lumMod val="95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1.INTEGRATED PLANT HEALTH SYSTEM</a:t>
          </a:r>
        </a:p>
      </dsp:txBody>
      <dsp:txXfrm>
        <a:off x="54226" y="56766"/>
        <a:ext cx="4116924" cy="1002372"/>
      </dsp:txXfrm>
    </dsp:sp>
    <dsp:sp modelId="{17AA147D-C722-49F6-8090-D91F46467CAF}">
      <dsp:nvSpPr>
        <dsp:cNvPr id="0" name=""/>
        <dsp:cNvSpPr/>
      </dsp:nvSpPr>
      <dsp:spPr>
        <a:xfrm rot="5400000">
          <a:off x="7536936" y="-2031571"/>
          <a:ext cx="888659" cy="75117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/>
            <a:t> 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Utilizes advanced models </a:t>
          </a: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IN" sz="16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IN" sz="16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EfficientNet</a:t>
          </a:r>
          <a:r>
            <a:rPr lang="en-IN" sz="16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Hugging Face</a:t>
          </a: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disease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  detection.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actionable suggestions for disease management.</a:t>
          </a:r>
        </a:p>
      </dsp:txBody>
      <dsp:txXfrm rot="-5400000">
        <a:off x="4225377" y="1323369"/>
        <a:ext cx="7468398" cy="801897"/>
      </dsp:txXfrm>
    </dsp:sp>
    <dsp:sp modelId="{D2FFC63D-654E-460D-9A06-B53A4FC77453}">
      <dsp:nvSpPr>
        <dsp:cNvPr id="0" name=""/>
        <dsp:cNvSpPr/>
      </dsp:nvSpPr>
      <dsp:spPr>
        <a:xfrm>
          <a:off x="0" y="1168906"/>
          <a:ext cx="4225376" cy="1110824"/>
        </a:xfrm>
        <a:prstGeom prst="roundRect">
          <a:avLst/>
        </a:prstGeom>
        <a:solidFill>
          <a:schemeClr val="bg1">
            <a:lumMod val="95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2.IMAGE-BASED DISEASE DETECTION</a:t>
          </a:r>
        </a:p>
      </dsp:txBody>
      <dsp:txXfrm>
        <a:off x="54226" y="1223132"/>
        <a:ext cx="4116924" cy="1002372"/>
      </dsp:txXfrm>
    </dsp:sp>
    <dsp:sp modelId="{EB8EB7AF-DDC1-4E19-A24F-E9B0814524BF}">
      <dsp:nvSpPr>
        <dsp:cNvPr id="0" name=""/>
        <dsp:cNvSpPr/>
      </dsp:nvSpPr>
      <dsp:spPr>
        <a:xfrm rot="5400000">
          <a:off x="7536936" y="-865206"/>
          <a:ext cx="888659" cy="75117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Predicts yield using historical and real-time environmental data.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Uses </a:t>
          </a:r>
          <a:r>
            <a:rPr lang="en-IN" sz="1600" b="1" i="1" u="none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Regression Models 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 </a:t>
          </a:r>
          <a:r>
            <a:rPr lang="en-IN" sz="1600" b="1" i="1" u="none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Neural Networks 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higher accuracy.</a:t>
          </a:r>
        </a:p>
      </dsp:txBody>
      <dsp:txXfrm rot="-5400000">
        <a:off x="4225377" y="2489734"/>
        <a:ext cx="7468398" cy="801897"/>
      </dsp:txXfrm>
    </dsp:sp>
    <dsp:sp modelId="{DA3BE2EF-EF79-41D1-9CBC-C26F3F9F73BA}">
      <dsp:nvSpPr>
        <dsp:cNvPr id="0" name=""/>
        <dsp:cNvSpPr/>
      </dsp:nvSpPr>
      <dsp:spPr>
        <a:xfrm>
          <a:off x="0" y="2335271"/>
          <a:ext cx="4225376" cy="1110824"/>
        </a:xfrm>
        <a:prstGeom prst="roundRect">
          <a:avLst/>
        </a:prstGeom>
        <a:solidFill>
          <a:schemeClr val="bg1">
            <a:lumMod val="95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3.CROP YIELD PREDICTION</a:t>
          </a:r>
        </a:p>
      </dsp:txBody>
      <dsp:txXfrm>
        <a:off x="54226" y="2389497"/>
        <a:ext cx="4116924" cy="1002372"/>
      </dsp:txXfrm>
    </dsp:sp>
    <dsp:sp modelId="{4F23FE46-4ABD-4644-A947-AFA875E5C119}">
      <dsp:nvSpPr>
        <dsp:cNvPr id="0" name=""/>
        <dsp:cNvSpPr/>
      </dsp:nvSpPr>
      <dsp:spPr>
        <a:xfrm rot="5400000">
          <a:off x="7536936" y="301158"/>
          <a:ext cx="888659" cy="75117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AI chatbot providing personalized agricultural support.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Answers queries on plant health, disease prevention, and growth optimization</a:t>
          </a:r>
          <a:r>
            <a:rPr lang="en-IN" sz="1600" kern="1200" dirty="0"/>
            <a:t>.</a:t>
          </a:r>
        </a:p>
      </dsp:txBody>
      <dsp:txXfrm rot="-5400000">
        <a:off x="4225377" y="3656099"/>
        <a:ext cx="7468398" cy="801897"/>
      </dsp:txXfrm>
    </dsp:sp>
    <dsp:sp modelId="{55E6A718-113A-4481-8445-5D89DEEFB6DC}">
      <dsp:nvSpPr>
        <dsp:cNvPr id="0" name=""/>
        <dsp:cNvSpPr/>
      </dsp:nvSpPr>
      <dsp:spPr>
        <a:xfrm>
          <a:off x="0" y="3504180"/>
          <a:ext cx="4225376" cy="1110824"/>
        </a:xfrm>
        <a:prstGeom prst="roundRect">
          <a:avLst/>
        </a:prstGeom>
        <a:solidFill>
          <a:schemeClr val="bg1">
            <a:lumMod val="95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4.AI-POWERED CHATBOT</a:t>
          </a:r>
        </a:p>
      </dsp:txBody>
      <dsp:txXfrm>
        <a:off x="54226" y="3558406"/>
        <a:ext cx="4116924" cy="1002372"/>
      </dsp:txXfrm>
    </dsp:sp>
    <dsp:sp modelId="{3FF60651-FF3D-4D22-9FF4-C2591AFFFE55}">
      <dsp:nvSpPr>
        <dsp:cNvPr id="0" name=""/>
        <dsp:cNvSpPr/>
      </dsp:nvSpPr>
      <dsp:spPr>
        <a:xfrm rot="5400000">
          <a:off x="7536936" y="1467524"/>
          <a:ext cx="888659" cy="75117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1600" kern="1200" dirty="0"/>
            <a:t> 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Unified platform integrating plant growth predictions, disease detection models, and a chatbot.</a:t>
          </a:r>
        </a:p>
      </dsp:txBody>
      <dsp:txXfrm rot="-5400000">
        <a:off x="4225377" y="4822465"/>
        <a:ext cx="7468398" cy="801897"/>
      </dsp:txXfrm>
    </dsp:sp>
    <dsp:sp modelId="{78AC5D7A-F8B8-4C89-92E3-4B2C30A74EBE}">
      <dsp:nvSpPr>
        <dsp:cNvPr id="0" name=""/>
        <dsp:cNvSpPr/>
      </dsp:nvSpPr>
      <dsp:spPr>
        <a:xfrm>
          <a:off x="0" y="4670542"/>
          <a:ext cx="4225376" cy="1110824"/>
        </a:xfrm>
        <a:prstGeom prst="roundRect">
          <a:avLst/>
        </a:prstGeom>
        <a:solidFill>
          <a:schemeClr val="bg1">
            <a:lumMod val="95000"/>
          </a:schemeClr>
        </a:solidFill>
        <a:ln w="38100" cap="flat" cmpd="sng" algn="ctr">
          <a:solidFill>
            <a:schemeClr val="tx2">
              <a:lumMod val="50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u="none" kern="12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5.CENTRALIZED USER INTERFACE</a:t>
          </a:r>
        </a:p>
      </dsp:txBody>
      <dsp:txXfrm>
        <a:off x="54226" y="4724768"/>
        <a:ext cx="4116924" cy="1002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45" y="360987"/>
            <a:ext cx="6081709" cy="1107974"/>
          </a:xfrm>
          <a:prstGeom prst="rect">
            <a:avLst/>
          </a:prstGeom>
        </p:spPr>
        <p:txBody>
          <a:bodyPr vert="horz" wrap="square" lIns="0" tIns="22013" rIns="0" bIns="0" rtlCol="0" anchor="ctr">
            <a:spAutoFit/>
          </a:bodyPr>
          <a:lstStyle/>
          <a:p>
            <a:pPr marL="8467" marR="3387" indent="473734" algn="l">
              <a:lnSpc>
                <a:spcPts val="4254"/>
              </a:lnSpc>
              <a:spcBef>
                <a:spcPts val="173"/>
              </a:spcBef>
            </a:pPr>
            <a:r>
              <a:rPr sz="3567" spc="-63" dirty="0">
                <a:solidFill>
                  <a:srgbClr val="1F497D"/>
                </a:solidFill>
              </a:rPr>
              <a:t>St.</a:t>
            </a:r>
            <a:r>
              <a:rPr sz="3567" spc="-3" dirty="0">
                <a:solidFill>
                  <a:srgbClr val="1F497D"/>
                </a:solidFill>
              </a:rPr>
              <a:t> </a:t>
            </a:r>
            <a:r>
              <a:rPr sz="3567" spc="-50" dirty="0">
                <a:solidFill>
                  <a:srgbClr val="1F497D"/>
                </a:solidFill>
              </a:rPr>
              <a:t>Joseph’s</a:t>
            </a:r>
            <a:r>
              <a:rPr sz="3567" dirty="0">
                <a:solidFill>
                  <a:srgbClr val="1F497D"/>
                </a:solidFill>
              </a:rPr>
              <a:t> </a:t>
            </a:r>
            <a:r>
              <a:rPr sz="3567" spc="20" dirty="0">
                <a:solidFill>
                  <a:srgbClr val="1F497D"/>
                </a:solidFill>
              </a:rPr>
              <a:t>College</a:t>
            </a:r>
            <a:r>
              <a:rPr sz="3567" spc="-3" dirty="0">
                <a:solidFill>
                  <a:srgbClr val="1F497D"/>
                </a:solidFill>
              </a:rPr>
              <a:t> </a:t>
            </a:r>
            <a:r>
              <a:rPr sz="3567" spc="-27" dirty="0">
                <a:solidFill>
                  <a:srgbClr val="1F497D"/>
                </a:solidFill>
              </a:rPr>
              <a:t>Of</a:t>
            </a:r>
            <a:br>
              <a:rPr lang="en-US" sz="3567" spc="-27" dirty="0">
                <a:solidFill>
                  <a:srgbClr val="1F497D"/>
                </a:solidFill>
              </a:rPr>
            </a:br>
            <a:r>
              <a:rPr sz="3567" spc="-27" dirty="0">
                <a:solidFill>
                  <a:srgbClr val="1F497D"/>
                </a:solidFill>
              </a:rPr>
              <a:t> </a:t>
            </a:r>
            <a:r>
              <a:rPr sz="3567" spc="-23" dirty="0">
                <a:solidFill>
                  <a:srgbClr val="1F497D"/>
                </a:solidFill>
              </a:rPr>
              <a:t> </a:t>
            </a:r>
            <a:r>
              <a:rPr sz="3567" spc="27" dirty="0">
                <a:solidFill>
                  <a:srgbClr val="1F497D"/>
                </a:solidFill>
              </a:rPr>
              <a:t>Engineering</a:t>
            </a:r>
            <a:r>
              <a:rPr sz="3567" spc="-27" dirty="0">
                <a:solidFill>
                  <a:srgbClr val="1F497D"/>
                </a:solidFill>
              </a:rPr>
              <a:t> </a:t>
            </a:r>
            <a:r>
              <a:rPr sz="3567" spc="-20" dirty="0">
                <a:solidFill>
                  <a:srgbClr val="1F497D"/>
                </a:solidFill>
              </a:rPr>
              <a:t>Chennai</a:t>
            </a:r>
            <a:r>
              <a:rPr sz="3567" spc="-23" dirty="0">
                <a:solidFill>
                  <a:srgbClr val="1F497D"/>
                </a:solidFill>
              </a:rPr>
              <a:t> </a:t>
            </a:r>
            <a:r>
              <a:rPr sz="3567" spc="-37" dirty="0">
                <a:solidFill>
                  <a:srgbClr val="1F497D"/>
                </a:solidFill>
              </a:rPr>
              <a:t>OMR</a:t>
            </a:r>
            <a:endParaRPr sz="3567" dirty="0"/>
          </a:p>
        </p:txBody>
      </p:sp>
      <p:sp>
        <p:nvSpPr>
          <p:cNvPr id="4" name="object 4"/>
          <p:cNvSpPr txBox="1"/>
          <p:nvPr/>
        </p:nvSpPr>
        <p:spPr>
          <a:xfrm>
            <a:off x="873897" y="2117913"/>
            <a:ext cx="1794510" cy="165861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200" b="1" spc="-23" dirty="0">
                <a:latin typeface="Tahoma"/>
                <a:cs typeface="Tahoma"/>
              </a:rPr>
              <a:t>Department</a:t>
            </a:r>
            <a:r>
              <a:rPr lang="en-US" sz="2200" b="1" spc="-23" dirty="0">
                <a:latin typeface="Tahoma"/>
                <a:cs typeface="Tahoma"/>
              </a:rPr>
              <a:t> </a:t>
            </a:r>
            <a:endParaRPr sz="2200" dirty="0">
              <a:latin typeface="Tahoma"/>
              <a:cs typeface="Tahoma"/>
            </a:endParaRPr>
          </a:p>
          <a:p>
            <a:pPr marL="8467" marR="146481">
              <a:lnSpc>
                <a:spcPts val="5254"/>
              </a:lnSpc>
              <a:spcBef>
                <a:spcPts val="477"/>
              </a:spcBef>
            </a:pPr>
            <a:r>
              <a:rPr sz="2200" b="1" spc="-33" dirty="0">
                <a:latin typeface="Tahoma"/>
                <a:cs typeface="Tahoma"/>
              </a:rPr>
              <a:t>Project</a:t>
            </a:r>
            <a:r>
              <a:rPr lang="en-US" sz="2200" b="1" spc="-33" dirty="0">
                <a:latin typeface="Tahoma"/>
                <a:cs typeface="Tahoma"/>
              </a:rPr>
              <a:t>  </a:t>
            </a:r>
            <a:r>
              <a:rPr sz="2200" b="1" spc="-30" dirty="0">
                <a:latin typeface="Tahoma"/>
                <a:cs typeface="Tahoma"/>
              </a:rPr>
              <a:t> </a:t>
            </a:r>
            <a:r>
              <a:rPr sz="2200" b="1" spc="23" dirty="0">
                <a:latin typeface="Tahoma"/>
                <a:cs typeface="Tahoma"/>
              </a:rPr>
              <a:t>B</a:t>
            </a:r>
            <a:r>
              <a:rPr sz="2200" b="1" spc="-70" dirty="0">
                <a:latin typeface="Tahoma"/>
                <a:cs typeface="Tahoma"/>
              </a:rPr>
              <a:t>a</a:t>
            </a:r>
            <a:r>
              <a:rPr sz="2200" b="1" spc="-43" dirty="0">
                <a:latin typeface="Tahoma"/>
                <a:cs typeface="Tahoma"/>
              </a:rPr>
              <a:t>s</a:t>
            </a:r>
            <a:r>
              <a:rPr sz="2200" b="1" spc="-20" dirty="0">
                <a:latin typeface="Tahoma"/>
                <a:cs typeface="Tahoma"/>
              </a:rPr>
              <a:t>e</a:t>
            </a:r>
            <a:r>
              <a:rPr sz="2200" b="1" spc="-127" dirty="0">
                <a:latin typeface="Tahoma"/>
                <a:cs typeface="Tahoma"/>
              </a:rPr>
              <a:t> </a:t>
            </a:r>
            <a:r>
              <a:rPr sz="2200" b="1" spc="-13" dirty="0">
                <a:latin typeface="Tahoma"/>
                <a:cs typeface="Tahoma"/>
              </a:rPr>
              <a:t>P</a:t>
            </a:r>
            <a:r>
              <a:rPr sz="2200" b="1" spc="-70" dirty="0">
                <a:latin typeface="Tahoma"/>
                <a:cs typeface="Tahoma"/>
              </a:rPr>
              <a:t>a</a:t>
            </a:r>
            <a:r>
              <a:rPr sz="2200" b="1" spc="30" dirty="0">
                <a:latin typeface="Tahoma"/>
                <a:cs typeface="Tahoma"/>
              </a:rPr>
              <a:t>p</a:t>
            </a:r>
            <a:r>
              <a:rPr sz="2200" b="1" spc="-23" dirty="0">
                <a:latin typeface="Tahoma"/>
                <a:cs typeface="Tahoma"/>
              </a:rPr>
              <a:t>e</a:t>
            </a:r>
            <a:r>
              <a:rPr sz="2200" b="1" spc="-30" dirty="0">
                <a:latin typeface="Tahoma"/>
                <a:cs typeface="Tahoma"/>
              </a:rPr>
              <a:t>r</a:t>
            </a:r>
            <a:r>
              <a:rPr lang="en-US" sz="2200" b="1" spc="-100" dirty="0">
                <a:latin typeface="Tahoma"/>
                <a:cs typeface="Tahoma"/>
              </a:rPr>
              <a:t>  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2963" y="2169888"/>
            <a:ext cx="4485217" cy="30008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67">
              <a:spcBef>
                <a:spcPts val="60"/>
              </a:spcBef>
            </a:pPr>
            <a:r>
              <a:rPr sz="1900" dirty="0">
                <a:latin typeface="Eras Demi ITC" panose="020B0805030504020804" pitchFamily="34" charset="0"/>
                <a:cs typeface="Lucida Sans Unicode"/>
              </a:rPr>
              <a:t>Artificial</a:t>
            </a:r>
            <a:r>
              <a:rPr sz="1900" spc="-147" dirty="0">
                <a:latin typeface="Eras Demi ITC" panose="020B0805030504020804" pitchFamily="34" charset="0"/>
                <a:cs typeface="Lucida Sans Unicode"/>
              </a:rPr>
              <a:t> </a:t>
            </a:r>
            <a:r>
              <a:rPr sz="1900" spc="3" dirty="0">
                <a:latin typeface="Eras Demi ITC" panose="020B0805030504020804" pitchFamily="34" charset="0"/>
                <a:cs typeface="Lucida Sans Unicode"/>
              </a:rPr>
              <a:t>Intelligence</a:t>
            </a:r>
            <a:r>
              <a:rPr sz="1900" spc="-150" dirty="0">
                <a:latin typeface="Eras Demi ITC" panose="020B0805030504020804" pitchFamily="34" charset="0"/>
                <a:cs typeface="Lucida Sans Unicode"/>
              </a:rPr>
              <a:t> </a:t>
            </a:r>
            <a:r>
              <a:rPr sz="1900" spc="3" dirty="0">
                <a:latin typeface="Eras Demi ITC" panose="020B0805030504020804" pitchFamily="34" charset="0"/>
                <a:cs typeface="Lucida Sans Unicode"/>
              </a:rPr>
              <a:t>and</a:t>
            </a:r>
            <a:r>
              <a:rPr sz="1900" spc="-150" dirty="0">
                <a:latin typeface="Eras Demi ITC" panose="020B0805030504020804" pitchFamily="34" charset="0"/>
                <a:cs typeface="Lucida Sans Unicode"/>
              </a:rPr>
              <a:t> </a:t>
            </a:r>
            <a:r>
              <a:rPr sz="1900" spc="20" dirty="0">
                <a:latin typeface="Eras Demi ITC" panose="020B0805030504020804" pitchFamily="34" charset="0"/>
                <a:cs typeface="Lucida Sans Unicode"/>
              </a:rPr>
              <a:t>Data</a:t>
            </a:r>
            <a:r>
              <a:rPr sz="1900" spc="-147" dirty="0">
                <a:latin typeface="Eras Demi ITC" panose="020B0805030504020804" pitchFamily="34" charset="0"/>
                <a:cs typeface="Lucida Sans Unicode"/>
              </a:rPr>
              <a:t> </a:t>
            </a:r>
            <a:r>
              <a:rPr sz="1900" spc="40" dirty="0">
                <a:latin typeface="Eras Demi ITC" panose="020B0805030504020804" pitchFamily="34" charset="0"/>
                <a:cs typeface="Lucida Sans Unicode"/>
              </a:rPr>
              <a:t>Science</a:t>
            </a:r>
            <a:endParaRPr sz="1900" dirty="0">
              <a:latin typeface="Eras Demi ITC" panose="020B0805030504020804" pitchFamily="34" charset="0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3222" y="217512"/>
            <a:ext cx="1390649" cy="13779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01446" y="2740582"/>
            <a:ext cx="7494270" cy="104485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lnSpc>
                <a:spcPct val="116199"/>
              </a:lnSpc>
              <a:spcBef>
                <a:spcPts val="67"/>
              </a:spcBef>
            </a:pPr>
            <a:r>
              <a:rPr lang="en-US" sz="1900" spc="20" dirty="0">
                <a:latin typeface="Eras Demi ITC" panose="020B0805030504020804" pitchFamily="34" charset="0"/>
                <a:cs typeface="Lucida Sans Unicode"/>
              </a:rPr>
              <a:t>Integrating Plant Disease Detection and Growth Prediction</a:t>
            </a:r>
          </a:p>
          <a:p>
            <a:pPr marL="8467" marR="3387" algn="ctr">
              <a:lnSpc>
                <a:spcPct val="116199"/>
              </a:lnSpc>
              <a:spcBef>
                <a:spcPts val="67"/>
              </a:spcBef>
            </a:pPr>
            <a:endParaRPr lang="en-US" sz="1900" spc="20" dirty="0">
              <a:latin typeface="Lucida Sans Unicode"/>
              <a:cs typeface="Lucida Sans Unicode"/>
            </a:endParaRPr>
          </a:p>
          <a:p>
            <a:pPr marL="8467" marR="3387">
              <a:lnSpc>
                <a:spcPct val="116199"/>
              </a:lnSpc>
              <a:spcBef>
                <a:spcPts val="67"/>
              </a:spcBef>
            </a:pPr>
            <a:r>
              <a:rPr lang="en-US" sz="2000" dirty="0">
                <a:latin typeface="Eras Demi ITC" panose="020B0805030504020804" pitchFamily="34" charset="0"/>
              </a:rPr>
              <a:t>Crop Prediction Model Using Machine Learning Algorithms</a:t>
            </a:r>
            <a:endParaRPr sz="1900" dirty="0">
              <a:latin typeface="Eras Demi ITC" panose="020B0805030504020804" pitchFamily="34" charset="0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3897" y="4137085"/>
            <a:ext cx="6904283" cy="1441847"/>
          </a:xfrm>
          <a:prstGeom prst="rect">
            <a:avLst/>
          </a:prstGeom>
        </p:spPr>
        <p:txBody>
          <a:bodyPr vert="horz" wrap="square" lIns="0" tIns="168063" rIns="0" bIns="0" rtlCol="0">
            <a:spAutoFit/>
          </a:bodyPr>
          <a:lstStyle/>
          <a:p>
            <a:pPr marL="8467">
              <a:spcBef>
                <a:spcPts val="1323"/>
              </a:spcBef>
            </a:pPr>
            <a:r>
              <a:rPr sz="2200" b="1" spc="-50" dirty="0">
                <a:latin typeface="Tahoma"/>
                <a:cs typeface="Tahoma"/>
              </a:rPr>
              <a:t>T</a:t>
            </a:r>
            <a:r>
              <a:rPr sz="2200" b="1" spc="-23" dirty="0">
                <a:latin typeface="Tahoma"/>
                <a:cs typeface="Tahoma"/>
              </a:rPr>
              <a:t>e</a:t>
            </a:r>
            <a:r>
              <a:rPr sz="2200" b="1" spc="-70" dirty="0">
                <a:latin typeface="Tahoma"/>
                <a:cs typeface="Tahoma"/>
              </a:rPr>
              <a:t>a</a:t>
            </a:r>
            <a:r>
              <a:rPr sz="2200" b="1" spc="-47" dirty="0">
                <a:latin typeface="Tahoma"/>
                <a:cs typeface="Tahoma"/>
              </a:rPr>
              <a:t>m</a:t>
            </a:r>
            <a:r>
              <a:rPr sz="2200" b="1" spc="-127" dirty="0">
                <a:latin typeface="Tahoma"/>
                <a:cs typeface="Tahoma"/>
              </a:rPr>
              <a:t> </a:t>
            </a:r>
            <a:r>
              <a:rPr sz="2200" b="1" spc="60" dirty="0">
                <a:latin typeface="Tahoma"/>
                <a:cs typeface="Tahoma"/>
              </a:rPr>
              <a:t>M</a:t>
            </a:r>
            <a:r>
              <a:rPr sz="2200" b="1" spc="-23" dirty="0">
                <a:latin typeface="Tahoma"/>
                <a:cs typeface="Tahoma"/>
              </a:rPr>
              <a:t>e</a:t>
            </a:r>
            <a:r>
              <a:rPr sz="2200" b="1" spc="-50" dirty="0">
                <a:latin typeface="Tahoma"/>
                <a:cs typeface="Tahoma"/>
              </a:rPr>
              <a:t>m</a:t>
            </a:r>
            <a:r>
              <a:rPr sz="2200" b="1" spc="27" dirty="0">
                <a:latin typeface="Tahoma"/>
                <a:cs typeface="Tahoma"/>
              </a:rPr>
              <a:t>b</a:t>
            </a:r>
            <a:r>
              <a:rPr sz="2200" b="1" spc="-23" dirty="0">
                <a:latin typeface="Tahoma"/>
                <a:cs typeface="Tahoma"/>
              </a:rPr>
              <a:t>e</a:t>
            </a:r>
            <a:r>
              <a:rPr sz="2200" b="1" spc="-30" dirty="0">
                <a:latin typeface="Tahoma"/>
                <a:cs typeface="Tahoma"/>
              </a:rPr>
              <a:t>r</a:t>
            </a:r>
            <a:r>
              <a:rPr sz="2200" b="1" spc="-40" dirty="0">
                <a:latin typeface="Tahoma"/>
                <a:cs typeface="Tahoma"/>
              </a:rPr>
              <a:t>s</a:t>
            </a:r>
            <a:r>
              <a:rPr sz="2200" b="1" spc="-127" dirty="0">
                <a:latin typeface="Tahoma"/>
                <a:cs typeface="Tahoma"/>
              </a:rPr>
              <a:t> </a:t>
            </a:r>
            <a:endParaRPr lang="en-US" sz="2200" b="1" spc="-127" dirty="0">
              <a:latin typeface="Tahoma"/>
              <a:cs typeface="Tahoma"/>
            </a:endParaRPr>
          </a:p>
          <a:p>
            <a:pPr marL="8467">
              <a:spcBef>
                <a:spcPts val="1323"/>
              </a:spcBef>
            </a:pPr>
            <a:r>
              <a:rPr lang="en-US" sz="2200" b="1" spc="-127" dirty="0">
                <a:latin typeface="Tahoma"/>
                <a:cs typeface="Tahoma"/>
              </a:rPr>
              <a:t>	</a:t>
            </a:r>
            <a:r>
              <a:rPr sz="1700" spc="7" dirty="0" err="1">
                <a:latin typeface="Eras Demi ITC" panose="020B0805030504020804" pitchFamily="34" charset="0"/>
                <a:cs typeface="Lucida Sans Unicode"/>
              </a:rPr>
              <a:t>S</a:t>
            </a:r>
            <a:r>
              <a:rPr lang="en-US" sz="1700" spc="7" dirty="0" err="1">
                <a:latin typeface="Eras Demi ITC" panose="020B0805030504020804" pitchFamily="34" charset="0"/>
                <a:cs typeface="Lucida Sans Unicode"/>
              </a:rPr>
              <a:t>urendhan.A</a:t>
            </a:r>
            <a:r>
              <a:rPr lang="en-US" sz="1700" spc="7" dirty="0">
                <a:latin typeface="Eras Demi ITC" panose="020B0805030504020804" pitchFamily="34" charset="0"/>
                <a:cs typeface="Lucida Sans Unicode"/>
              </a:rPr>
              <a:t> 	Reg no : 31232220169</a:t>
            </a:r>
            <a:endParaRPr lang="en-US" sz="1700" spc="120" dirty="0">
              <a:latin typeface="Eras Demi ITC" panose="020B0805030504020804" pitchFamily="34" charset="0"/>
              <a:cs typeface="Lucida Sans Unicode"/>
            </a:endParaRPr>
          </a:p>
          <a:p>
            <a:pPr marL="8467">
              <a:spcBef>
                <a:spcPts val="1323"/>
              </a:spcBef>
            </a:pPr>
            <a:r>
              <a:rPr lang="en-US" sz="1700" spc="120" dirty="0">
                <a:latin typeface="Eras Demi ITC" panose="020B0805030504020804" pitchFamily="34" charset="0"/>
                <a:cs typeface="Lucida Sans Unicode"/>
              </a:rPr>
              <a:t>	</a:t>
            </a:r>
            <a:r>
              <a:rPr lang="en-US" sz="1700" spc="-90" dirty="0" err="1">
                <a:latin typeface="Eras Demi ITC" panose="020B0805030504020804" pitchFamily="34" charset="0"/>
                <a:cs typeface="Lucida Sans Unicode"/>
              </a:rPr>
              <a:t>Someshwar.V</a:t>
            </a:r>
            <a:r>
              <a:rPr lang="en-US" sz="1700" spc="-90" dirty="0">
                <a:latin typeface="Eras Demi ITC" panose="020B0805030504020804" pitchFamily="34" charset="0"/>
                <a:cs typeface="Lucida Sans Unicode"/>
              </a:rPr>
              <a:t>		Reg  no :  312322201160</a:t>
            </a:r>
            <a:endParaRPr sz="1700" dirty="0">
              <a:latin typeface="Eras Demi ITC" panose="020B0805030504020804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latin typeface="Copperplate Gothic Bold" panose="020E0705020206020404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ntegrated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web-based system that leverages </a:t>
            </a:r>
            <a:r>
              <a:rPr u="sng" dirty="0">
                <a:ln w="952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u="sng" dirty="0">
                <a:ln w="952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u="sng" dirty="0">
                <a:ln w="952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predicting plant growth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u="sng" dirty="0">
                <a:ln w="952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detecting plant diseases. </a:t>
            </a:r>
            <a:endParaRPr lang="en-US" u="sng" dirty="0">
              <a:ln w="9525">
                <a:solidFill>
                  <a:schemeClr val="tx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u="sng" dirty="0">
              <a:ln w="9525">
                <a:solidFill>
                  <a:schemeClr val="tx1"/>
                </a:solidFill>
                <a:prstDash val="solid"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aims to provide actionable insights into </a:t>
            </a:r>
            <a:r>
              <a:rPr u="sng" dirty="0">
                <a:ln w="952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plant health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u="sng" dirty="0">
                <a:ln w="952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optimize agricultural practices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improve crop yields through </a:t>
            </a:r>
            <a:r>
              <a:rPr u="sng" dirty="0">
                <a:ln w="952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disease identification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u="sng" dirty="0">
                <a:ln w="9525">
                  <a:solidFill>
                    <a:schemeClr val="tx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growth predictions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5194"/>
            <a:ext cx="10972800" cy="1143000"/>
          </a:xfrm>
        </p:spPr>
        <p:txBody>
          <a:bodyPr>
            <a:normAutofit/>
          </a:bodyPr>
          <a:lstStyle/>
          <a:p>
            <a:r>
              <a:rPr sz="5400" dirty="0">
                <a:latin typeface="Copperplate Gothic Bold" panose="020E0705020206020404" pitchFamily="34" charset="0"/>
              </a:rPr>
              <a:t>Objective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9" y="1199536"/>
            <a:ext cx="11493909" cy="5383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u="sng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u="sng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u="sng" dirty="0">
                <a:ln>
                  <a:solidFill>
                    <a:schemeClr val="tx1"/>
                  </a:solidFill>
                  <a:prstDash val="solid"/>
                </a:ln>
              </a:rPr>
              <a:t>Predict plant growth</a:t>
            </a:r>
            <a:r>
              <a:rPr lang="en-US" dirty="0"/>
              <a:t> accurately based on </a:t>
            </a:r>
            <a:r>
              <a:rPr lang="en-US" u="sng" dirty="0">
                <a:ln>
                  <a:solidFill>
                    <a:schemeClr val="tx1"/>
                  </a:solidFill>
                  <a:prstDash val="solid"/>
                </a:ln>
              </a:rPr>
              <a:t>historical data</a:t>
            </a:r>
            <a:r>
              <a:rPr lang="en-US" dirty="0"/>
              <a:t> and </a:t>
            </a:r>
            <a:r>
              <a:rPr lang="en-US" u="sng" dirty="0">
                <a:ln>
                  <a:solidFill>
                    <a:schemeClr val="tx1"/>
                  </a:solidFill>
                  <a:prstDash val="solid"/>
                </a:ln>
              </a:rPr>
              <a:t>environmental factors.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u="sng" dirty="0">
                <a:ln>
                  <a:solidFill>
                    <a:schemeClr val="tx1"/>
                  </a:solidFill>
                  <a:prstDash val="solid"/>
                </a:ln>
              </a:rPr>
              <a:t>Develop models </a:t>
            </a:r>
            <a:r>
              <a:rPr lang="en-US" dirty="0"/>
              <a:t>for </a:t>
            </a:r>
            <a:r>
              <a:rPr lang="en-US" u="sng" dirty="0">
                <a:ln>
                  <a:solidFill>
                    <a:schemeClr val="tx1"/>
                  </a:solidFill>
                  <a:prstDash val="solid"/>
                </a:ln>
              </a:rPr>
              <a:t>disease detection</a:t>
            </a:r>
            <a:r>
              <a:rPr lang="en-US" dirty="0"/>
              <a:t> in crops using </a:t>
            </a:r>
            <a:r>
              <a:rPr lang="en-US" u="sng" dirty="0">
                <a:ln>
                  <a:solidFill>
                    <a:schemeClr val="tx1"/>
                  </a:solidFill>
                  <a:prstDash val="solid"/>
                </a:ln>
              </a:rPr>
              <a:t>AI</a:t>
            </a:r>
            <a:r>
              <a:rPr lang="en-US" dirty="0"/>
              <a:t> and </a:t>
            </a:r>
            <a:r>
              <a:rPr lang="en-US" u="sng" dirty="0">
                <a:ln>
                  <a:solidFill>
                    <a:schemeClr val="tx1"/>
                  </a:solidFill>
                  <a:prstDash val="solid"/>
                </a:ln>
              </a:rPr>
              <a:t>machine learning</a:t>
            </a:r>
            <a:r>
              <a:rPr lang="en-US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Provide actionable insights to farmers for better crop management.</a:t>
            </a:r>
            <a:endParaRPr dirty="0"/>
          </a:p>
          <a:p>
            <a:pPr marL="0" indent="0" algn="just">
              <a:buNone/>
            </a:pPr>
            <a:r>
              <a:rPr lang="en-IN" u="sng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u="sng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dirty="0"/>
              <a:t>Focus on major crops like wheat, rice, and maize.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dirty="0"/>
              <a:t>Deploy the system as a </a:t>
            </a:r>
            <a:r>
              <a:rPr u="sng" dirty="0">
                <a:ln>
                  <a:solidFill>
                    <a:schemeClr val="tx1"/>
                  </a:solidFill>
                  <a:prstDash val="solid"/>
                </a:ln>
              </a:rPr>
              <a:t>cloud-based web application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77" y="2459"/>
            <a:ext cx="10972800" cy="1143000"/>
          </a:xfrm>
        </p:spPr>
        <p:txBody>
          <a:bodyPr/>
          <a:lstStyle/>
          <a:p>
            <a:r>
              <a:rPr dirty="0"/>
              <a:t> </a:t>
            </a:r>
            <a:r>
              <a:rPr sz="5400" dirty="0">
                <a:latin typeface="Copperplate Gothic Bold" panose="020E0705020206020404" pitchFamily="34" charset="0"/>
              </a:rPr>
              <a:t>Existing Systems</a:t>
            </a:r>
            <a:endParaRPr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26" y="1130710"/>
            <a:ext cx="11307097" cy="545265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sz="3800" u="sng" dirty="0">
                <a:ln>
                  <a:solidFill>
                    <a:schemeClr val="tx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PLANT VILLAGE</a:t>
            </a:r>
            <a:endParaRPr sz="3800" u="sng" dirty="0">
              <a:ln>
                <a:solidFill>
                  <a:schemeClr val="tx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platform for plant disease diagnosis.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image recognition for disease detection.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farmers detect diseases like blight and rust.</a:t>
            </a:r>
          </a:p>
          <a:p>
            <a:pPr lvl="1" algn="just"/>
            <a:endParaRPr lang="en-IN" dirty="0"/>
          </a:p>
          <a:p>
            <a:pPr marL="0" indent="0" algn="just">
              <a:buNone/>
            </a:pPr>
            <a:r>
              <a:rPr lang="en-IN" sz="3800" u="sng" dirty="0">
                <a:ln>
                  <a:solidFill>
                    <a:schemeClr val="tx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CROPING SMARTFARM</a:t>
            </a:r>
            <a:endParaRPr sz="3800" u="sng" dirty="0">
              <a:ln>
                <a:solidFill>
                  <a:schemeClr val="tx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farming platform with data-driven agriculture solutions.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crop health, weather patterns, and yield estimates.</a:t>
            </a:r>
          </a:p>
          <a:p>
            <a:pPr marL="457200" lvl="1" indent="0" algn="just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productivity for farmers globally.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800" u="sng" dirty="0">
                <a:ln>
                  <a:solidFill>
                    <a:schemeClr val="tx2">
                      <a:lumMod val="5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IBM WATSON DECISION PLATFORM FOR AGRICULTURE</a:t>
            </a:r>
            <a:endParaRPr lang="en-US" u="sng" dirty="0">
              <a:ln>
                <a:solidFill>
                  <a:schemeClr val="tx2">
                    <a:lumMod val="50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tool for predictive farming.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weather forecasts, crop health insights, and yield predictions.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sustainable farming practices and efficient crop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90635" y="0"/>
            <a:ext cx="8229600" cy="1143000"/>
          </a:xfrm>
        </p:spPr>
        <p:txBody>
          <a:bodyPr>
            <a:normAutofit/>
          </a:bodyPr>
          <a:lstStyle/>
          <a:p>
            <a:r>
              <a:rPr sz="5400" dirty="0">
                <a:latin typeface="Copperplate Gothic Bold" panose="020E0705020206020404" pitchFamily="34" charset="0"/>
              </a:rPr>
              <a:t>Proposed System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A7183F-4A0E-F8AB-9C88-FE83800FDDB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68911959"/>
              </p:ext>
            </p:extLst>
          </p:nvPr>
        </p:nvGraphicFramePr>
        <p:xfrm>
          <a:off x="336857" y="963562"/>
          <a:ext cx="11737156" cy="5781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E758B3-49E0-A8ED-C23C-DE461333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3" b="4971"/>
          <a:stretch/>
        </p:blipFill>
        <p:spPr>
          <a:xfrm>
            <a:off x="383459" y="724650"/>
            <a:ext cx="11110452" cy="58678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F52770-1DA9-311F-9617-A0B4A37CA2DF}"/>
              </a:ext>
            </a:extLst>
          </p:cNvPr>
          <p:cNvSpPr txBox="1"/>
          <p:nvPr/>
        </p:nvSpPr>
        <p:spPr>
          <a:xfrm>
            <a:off x="1971367" y="0"/>
            <a:ext cx="8013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pperplate Gothic Bold" panose="020E0705020206020404" pitchFamily="34" charset="0"/>
              </a:rPr>
              <a:t>Architecture Diagram</a:t>
            </a:r>
            <a:endParaRPr lang="en-IN" sz="48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6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408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Copperplate Gothic Bold</vt:lpstr>
      <vt:lpstr>Eras Demi ITC</vt:lpstr>
      <vt:lpstr>Lucida Sans Unicode</vt:lpstr>
      <vt:lpstr>Tahoma</vt:lpstr>
      <vt:lpstr>Times New Roman</vt:lpstr>
      <vt:lpstr>Wingdings</vt:lpstr>
      <vt:lpstr>Office Theme</vt:lpstr>
      <vt:lpstr>St. Joseph’s College Of   Engineering Chennai OMR</vt:lpstr>
      <vt:lpstr>Abstract</vt:lpstr>
      <vt:lpstr>Objective and Scope</vt:lpstr>
      <vt:lpstr> Existing Systems</vt:lpstr>
      <vt:lpstr>Proposed System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SURENDHAN</dc:creator>
  <cp:keywords/>
  <dc:description>generated using python-pptx</dc:description>
  <cp:lastModifiedBy>Surendhan A</cp:lastModifiedBy>
  <cp:revision>5</cp:revision>
  <dcterms:created xsi:type="dcterms:W3CDTF">2013-01-27T09:14:16Z</dcterms:created>
  <dcterms:modified xsi:type="dcterms:W3CDTF">2024-12-09T04:26:13Z</dcterms:modified>
  <cp:category/>
</cp:coreProperties>
</file>