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4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4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6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9.png" ContentType="image/png"/>
  <Override PartName="/ppt/media/image7.png" ContentType="image/png"/>
  <Override PartName="/ppt/media/image8.png" ContentType="image/png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72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4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tBDfr" TargetMode="Externa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9;p2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1" name="Google Shape;10;p2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28600" y="1713240"/>
            <a:ext cx="7600680" cy="289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65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65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fr-F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fr-F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fr-F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6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99;p19" descr=""/>
          <p:cNvPicPr/>
          <p:nvPr/>
        </p:nvPicPr>
        <p:blipFill>
          <a:blip r:embed="rId2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34" name="Google Shape;100;p19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28600" y="1879200"/>
            <a:ext cx="2405160" cy="1384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26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2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5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109;p20" descr=""/>
          <p:cNvPicPr/>
          <p:nvPr/>
        </p:nvPicPr>
        <p:blipFill>
          <a:blip r:embed="rId2"/>
          <a:srcRect l="14225" t="13766" r="731" b="1191"/>
          <a:stretch/>
        </p:blipFill>
        <p:spPr>
          <a:xfrm flipH="1" rot="10800000"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37" name="Google Shape;110;p20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4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26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2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14;p3" descr=""/>
          <p:cNvPicPr/>
          <p:nvPr/>
        </p:nvPicPr>
        <p:blipFill>
          <a:blip r:embed="rId2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40" name="Google Shape;15;p3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28600" y="1196280"/>
            <a:ext cx="6984720" cy="227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fr-FR" sz="5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5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228600" y="3396960"/>
            <a:ext cx="1235520" cy="110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fr-FR" sz="6000" strike="noStrike" u="none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xx%</a:t>
            </a:r>
            <a:endParaRPr b="0" lang="fr-FR" sz="6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fr-F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fr-F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fr-F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8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121;p21" descr=""/>
          <p:cNvPicPr/>
          <p:nvPr/>
        </p:nvPicPr>
        <p:blipFill>
          <a:blip r:embed="rId2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45" name="Google Shape;122;p21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618880" y="1866960"/>
            <a:ext cx="3296160" cy="79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fr-FR" sz="4000" strike="noStrike" u="none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xx%</a:t>
            </a:r>
            <a:endParaRPr b="0" lang="fr-FR" sz="4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title"/>
          </p:nvPr>
        </p:nvSpPr>
        <p:spPr>
          <a:xfrm>
            <a:off x="228600" y="3162240"/>
            <a:ext cx="4752360" cy="954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fr-FR" sz="5000" strike="noStrike" u="none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xx%</a:t>
            </a:r>
            <a:endParaRPr b="0" lang="fr-FR" sz="5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title"/>
          </p:nvPr>
        </p:nvSpPr>
        <p:spPr>
          <a:xfrm>
            <a:off x="5618880" y="544680"/>
            <a:ext cx="3296160" cy="79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fr-FR" sz="4000" strike="noStrike" u="none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xx%</a:t>
            </a:r>
            <a:endParaRPr b="0" lang="fr-FR" sz="4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3_1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130;p22" descr=""/>
          <p:cNvPicPr/>
          <p:nvPr/>
        </p:nvPicPr>
        <p:blipFill>
          <a:blip r:embed="rId2"/>
          <a:stretch/>
        </p:blipFill>
        <p:spPr>
          <a:xfrm flipH="1" rot="10800000"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50" name="Google Shape;131;p22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28600" y="2672280"/>
            <a:ext cx="5343840" cy="110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fr-FR" sz="6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6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2" name="Google Shape;134;p22"/>
          <p:cNvSpPr/>
          <p:nvPr/>
        </p:nvSpPr>
        <p:spPr>
          <a:xfrm>
            <a:off x="6395760" y="392400"/>
            <a:ext cx="2519280" cy="79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1" lang="en" sz="1000" strike="noStrike" u="none">
                <a:solidFill>
                  <a:schemeClr val="dk1"/>
                </a:solidFill>
                <a:effectLst/>
                <a:uFillTx/>
                <a:latin typeface="Work Sans"/>
                <a:ea typeface="Work Sans"/>
              </a:rPr>
              <a:t>CREDITS:</a:t>
            </a:r>
            <a:r>
              <a:rPr b="0" lang="en" sz="1000" strike="noStrike" u="none">
                <a:solidFill>
                  <a:schemeClr val="dk1"/>
                </a:solidFill>
                <a:effectLst/>
                <a:uFillTx/>
                <a:latin typeface="Work Sans"/>
                <a:ea typeface="Work Sans"/>
              </a:rPr>
              <a:t> This presentation template was created by </a:t>
            </a:r>
            <a:r>
              <a:rPr b="1" lang="en" sz="1000" strike="noStrike" u="sng">
                <a:solidFill>
                  <a:schemeClr val="dk1"/>
                </a:solidFill>
                <a:effectLst/>
                <a:uFillTx/>
                <a:latin typeface="Work Sans"/>
                <a:ea typeface="Work Sans"/>
                <a:hlinkClick r:id="rId3"/>
              </a:rPr>
              <a:t>Slidesgo</a:t>
            </a:r>
            <a:r>
              <a:rPr b="0" lang="en" sz="1000" strike="noStrike" u="none">
                <a:solidFill>
                  <a:schemeClr val="dk1"/>
                </a:solidFill>
                <a:effectLst/>
                <a:uFillTx/>
                <a:latin typeface="Work Sans"/>
                <a:ea typeface="Work Sans"/>
              </a:rPr>
              <a:t>, and includes icons, infographics &amp; images by </a:t>
            </a:r>
            <a:r>
              <a:rPr b="1" lang="en" sz="1000" strike="noStrike" u="sng">
                <a:solidFill>
                  <a:schemeClr val="dk1"/>
                </a:solidFill>
                <a:effectLst/>
                <a:uFillTx/>
                <a:latin typeface="Work Sans"/>
                <a:ea typeface="Work Sans"/>
                <a:hlinkClick r:id="rId4"/>
              </a:rPr>
              <a:t>Freepik</a:t>
            </a:r>
            <a:r>
              <a:rPr b="0" lang="en" sz="1000" strike="noStrike" u="sng">
                <a:solidFill>
                  <a:schemeClr val="dk1"/>
                </a:solidFill>
                <a:effectLst/>
                <a:uFillTx/>
                <a:latin typeface="Work Sans"/>
                <a:ea typeface="Work Sans"/>
              </a:rPr>
              <a:t> 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9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136;p23" descr=""/>
          <p:cNvPicPr/>
          <p:nvPr/>
        </p:nvPicPr>
        <p:blipFill>
          <a:blip r:embed="rId2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9_1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138;p24" descr=""/>
          <p:cNvPicPr/>
          <p:nvPr/>
        </p:nvPicPr>
        <p:blipFill>
          <a:blip r:embed="rId2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20;p4" descr=""/>
          <p:cNvPicPr/>
          <p:nvPr/>
        </p:nvPicPr>
        <p:blipFill>
          <a:blip r:embed="rId2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56" name="Google Shape;21;p4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26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2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20000" y="1215720"/>
            <a:ext cx="770364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25;p5" descr=""/>
          <p:cNvPicPr/>
          <p:nvPr/>
        </p:nvPicPr>
        <p:blipFill>
          <a:blip r:embed="rId2"/>
          <a:srcRect l="10261" t="8058" r="-2888" b="-686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60" name="Google Shape;26;p5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4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26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2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33;p6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4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26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2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54;p11" descr=""/>
          <p:cNvPicPr/>
          <p:nvPr/>
        </p:nvPicPr>
        <p:blipFill>
          <a:blip r:embed="rId2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5" name="Google Shape;55;p11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284120" y="1288080"/>
            <a:ext cx="6575760" cy="152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fr-FR" sz="6000" strike="noStrike" u="none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xx%</a:t>
            </a:r>
            <a:endParaRPr b="0" lang="fr-FR" sz="6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36;p7" descr=""/>
          <p:cNvPicPr/>
          <p:nvPr/>
        </p:nvPicPr>
        <p:blipFill>
          <a:blip r:embed="rId2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65" name="Google Shape;37;p7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28600" y="351000"/>
            <a:ext cx="4936320" cy="1426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fr-FR" sz="26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2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473080" y="228600"/>
            <a:ext cx="3441960" cy="4663080"/>
          </a:xfrm>
          <a:prstGeom prst="rect">
            <a:avLst/>
          </a:prstGeom>
          <a:noFill/>
          <a:ln w="19080">
            <a:solidFill>
              <a:schemeClr val="dk2"/>
            </a:solidFill>
            <a:round/>
          </a:ln>
        </p:spPr>
        <p:txBody>
          <a:bodyPr lIns="90000" rIns="90000" tIns="45000" bIns="45000" anchor="t">
            <a:normAutofit fontScale="92500"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42;p8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69" name="Google Shape;43;p8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318040" y="1307160"/>
            <a:ext cx="4507920" cy="252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fr-FR" sz="6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6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46;p9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72" name="Google Shape;47;p9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135520" y="1189080"/>
            <a:ext cx="4872600" cy="1964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fr-FR" sz="6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6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title"/>
          </p:nvPr>
        </p:nvSpPr>
        <p:spPr>
          <a:xfrm>
            <a:off x="720000" y="4014360"/>
            <a:ext cx="7703640" cy="57240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fr-F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imple-light-2"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2_1"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144;p27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7320" cy="48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2_1_1"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147;p28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28640" y="539640"/>
            <a:ext cx="3347280" cy="48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title"/>
          </p:nvPr>
        </p:nvSpPr>
        <p:spPr>
          <a:xfrm>
            <a:off x="4977720" y="539640"/>
            <a:ext cx="3458160" cy="48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_1_1_1_1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60;p13" descr=""/>
          <p:cNvPicPr/>
          <p:nvPr/>
        </p:nvPicPr>
        <p:blipFill>
          <a:blip r:embed="rId2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8" name="Google Shape;61;p13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28600" y="1879200"/>
            <a:ext cx="2500200" cy="1384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26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2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title"/>
          </p:nvPr>
        </p:nvSpPr>
        <p:spPr>
          <a:xfrm>
            <a:off x="3206880" y="497520"/>
            <a:ext cx="909720" cy="55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fr-FR" sz="2400" strike="noStrike" u="none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xx%</a:t>
            </a:r>
            <a:endParaRPr b="0" lang="fr-FR" sz="2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title"/>
          </p:nvPr>
        </p:nvSpPr>
        <p:spPr>
          <a:xfrm>
            <a:off x="6061320" y="497520"/>
            <a:ext cx="909720" cy="55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fr-FR" sz="2400" strike="noStrike" u="none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xx%</a:t>
            </a:r>
            <a:endParaRPr b="0" lang="fr-FR" sz="2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title"/>
          </p:nvPr>
        </p:nvSpPr>
        <p:spPr>
          <a:xfrm>
            <a:off x="3206880" y="1996200"/>
            <a:ext cx="909720" cy="55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fr-FR" sz="2400" strike="noStrike" u="none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xx%</a:t>
            </a:r>
            <a:endParaRPr b="0" lang="fr-FR" sz="2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title"/>
          </p:nvPr>
        </p:nvSpPr>
        <p:spPr>
          <a:xfrm>
            <a:off x="6061320" y="1996200"/>
            <a:ext cx="909720" cy="55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fr-FR" sz="2400" strike="noStrike" u="none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xx%</a:t>
            </a:r>
            <a:endParaRPr b="0" lang="fr-FR" sz="2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4" name="PlaceHolder 6"/>
          <p:cNvSpPr>
            <a:spLocks noGrp="1"/>
          </p:cNvSpPr>
          <p:nvPr>
            <p:ph type="title"/>
          </p:nvPr>
        </p:nvSpPr>
        <p:spPr>
          <a:xfrm>
            <a:off x="3206880" y="3494880"/>
            <a:ext cx="909720" cy="55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fr-FR" sz="2400" strike="noStrike" u="none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xx%</a:t>
            </a:r>
            <a:endParaRPr b="0" lang="fr-FR" sz="2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5" name="PlaceHolder 7"/>
          <p:cNvSpPr>
            <a:spLocks noGrp="1"/>
          </p:cNvSpPr>
          <p:nvPr>
            <p:ph type="title"/>
          </p:nvPr>
        </p:nvSpPr>
        <p:spPr>
          <a:xfrm>
            <a:off x="6061320" y="3494880"/>
            <a:ext cx="909720" cy="55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fr-FR" sz="2400" strike="noStrike" u="none">
                <a:solidFill>
                  <a:schemeClr val="dk1"/>
                </a:solidFill>
                <a:effectLst/>
                <a:uFillTx/>
                <a:latin typeface="Hubot Sans Medium"/>
                <a:ea typeface="Hubot Sans Medium"/>
              </a:rPr>
              <a:t>xx%</a:t>
            </a:r>
            <a:endParaRPr b="0" lang="fr-FR" sz="2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ONLY_1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76;p14" descr=""/>
          <p:cNvPicPr/>
          <p:nvPr/>
        </p:nvPicPr>
        <p:blipFill>
          <a:blip r:embed="rId2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17" name="Google Shape;77;p14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28600" y="2207880"/>
            <a:ext cx="2471760" cy="98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26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2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ONLY_2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80;p15" descr=""/>
          <p:cNvPicPr/>
          <p:nvPr/>
        </p:nvPicPr>
        <p:blipFill>
          <a:blip r:embed="rId2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20" name="Google Shape;81;p15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4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26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2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ONLY_2_1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84;p16" descr=""/>
          <p:cNvPicPr/>
          <p:nvPr/>
        </p:nvPicPr>
        <p:blipFill>
          <a:blip r:embed="rId2"/>
          <a:srcRect l="12361" t="6762" r="823" b="6424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23" name="Google Shape;85;p16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4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26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2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_1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88;p17" descr=""/>
          <p:cNvPicPr/>
          <p:nvPr/>
        </p:nvPicPr>
        <p:blipFill>
          <a:blip r:embed="rId2"/>
          <a:stretch/>
        </p:blipFill>
        <p:spPr>
          <a:xfrm flipH="1" rot="10800000"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26" name="Google Shape;89;p17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28600" y="264960"/>
            <a:ext cx="4303800" cy="2053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fr-FR" sz="26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2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fr-F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fr-F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fr-F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_2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93;p18" descr=""/>
          <p:cNvPicPr/>
          <p:nvPr/>
        </p:nvPicPr>
        <p:blipFill>
          <a:blip r:embed="rId2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30" name="Google Shape;94;p18"/>
          <p:cNvCxnSpPr/>
          <p:nvPr/>
        </p:nvCxnSpPr>
        <p:spPr>
          <a:xfrm>
            <a:off x="0" y="5021640"/>
            <a:ext cx="914436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28600" y="1205280"/>
            <a:ext cx="432288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fr-FR" sz="26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2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473080" y="228600"/>
            <a:ext cx="3441960" cy="4663080"/>
          </a:xfrm>
          <a:prstGeom prst="rect">
            <a:avLst/>
          </a:prstGeom>
          <a:noFill/>
          <a:ln w="19080">
            <a:solidFill>
              <a:schemeClr val="dk2"/>
            </a:solidFill>
            <a:round/>
          </a:ln>
        </p:spPr>
        <p:txBody>
          <a:bodyPr lIns="90000" rIns="90000" tIns="45000" bIns="45000" anchor="t">
            <a:normAutofit fontScale="92500"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2"/>
    <p:sldLayoutId id="2147483674" r:id="rId3"/>
    <p:sldLayoutId id="214748367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228600" y="1714680"/>
            <a:ext cx="7600680" cy="2895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6500" strike="noStrike" u="none">
                <a:solidFill>
                  <a:srgbClr val="000000"/>
                </a:solidFill>
                <a:effectLst/>
                <a:uFillTx/>
                <a:latin typeface="Calibri"/>
                <a:ea typeface="Hubot Sans Medium"/>
              </a:rPr>
              <a:t>HTML Overview</a:t>
            </a:r>
            <a:endParaRPr b="0" lang="fr-FR" sz="65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2409840" y="714240"/>
            <a:ext cx="6372000" cy="628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r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Calibri"/>
                <a:ea typeface="Work Sans"/>
              </a:rPr>
              <a:t>Creating Web Pages with HTML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83" name="Google Shape;156;p29"/>
          <p:cNvSpPr/>
          <p:nvPr/>
        </p:nvSpPr>
        <p:spPr>
          <a:xfrm>
            <a:off x="4667400" y="171360"/>
            <a:ext cx="828360" cy="12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PROJECTS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84" name="Google Shape;157;p29"/>
          <p:cNvSpPr/>
          <p:nvPr/>
        </p:nvSpPr>
        <p:spPr>
          <a:xfrm>
            <a:off x="7867800" y="133200"/>
            <a:ext cx="1047240" cy="18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DD/MM/20XX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85" name="Google Shape;158;p29"/>
          <p:cNvSpPr/>
          <p:nvPr/>
        </p:nvSpPr>
        <p:spPr>
          <a:xfrm>
            <a:off x="3648240" y="171360"/>
            <a:ext cx="828360" cy="12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COMPANY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86" name="Google Shape;159;p29"/>
          <p:cNvSpPr/>
          <p:nvPr/>
        </p:nvSpPr>
        <p:spPr>
          <a:xfrm>
            <a:off x="228600" y="133200"/>
            <a:ext cx="1047240" cy="18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YOUR NAME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228600" y="266760"/>
            <a:ext cx="4304880" cy="2057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Calibri"/>
                <a:ea typeface="Hubot Sans Medium"/>
              </a:rPr>
              <a:t>Embedding Multimedia and Forms</a:t>
            </a:r>
            <a:endParaRPr b="0" lang="fr-FR" sz="2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2876400" y="2543040"/>
            <a:ext cx="6038640" cy="2057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Work Sans"/>
              </a:rPr>
              <a:t>Embedding multimedia like video, audio, and interactive forms enhances user experience. Use </a:t>
            </a:r>
            <a:r>
              <a:rPr b="0" i="1" lang="en-US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Work Sans"/>
              </a:rPr>
              <a:t>video</a:t>
            </a: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Work Sans"/>
              </a:rPr>
              <a:t>, </a:t>
            </a:r>
            <a:r>
              <a:rPr b="0" i="1" lang="en-US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Work Sans"/>
              </a:rPr>
              <a:t>audio</a:t>
            </a: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Work Sans"/>
              </a:rPr>
              <a:t>, and </a:t>
            </a:r>
            <a:r>
              <a:rPr b="0" i="1" lang="en-US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Work Sans"/>
              </a:rPr>
              <a:t>form</a:t>
            </a: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Work Sans"/>
              </a:rPr>
              <a:t> elements to integrate dynamic content.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228600" y="266760"/>
            <a:ext cx="4304880" cy="2057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Calibri"/>
                <a:ea typeface="Hubot Sans Medium"/>
              </a:rPr>
              <a:t>Conclusions</a:t>
            </a:r>
            <a:endParaRPr b="0" lang="fr-FR" sz="2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2876400" y="2543040"/>
            <a:ext cx="6038640" cy="2057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Work Sans"/>
              </a:rPr>
              <a:t>Understanding </a:t>
            </a:r>
            <a:r>
              <a:rPr b="1" lang="en-US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Work Sans"/>
              </a:rPr>
              <a:t>HTML basics</a:t>
            </a: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Work Sans"/>
              </a:rPr>
              <a:t> and how to create structured web pages is essential for modern web development. Mastering these skills enables professional and effective website design.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228600" y="2676600"/>
            <a:ext cx="5343120" cy="110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Hubot Sans Medium"/>
              </a:rPr>
              <a:t>Thank you!</a:t>
            </a:r>
            <a:endParaRPr b="0" lang="fr-FR" sz="1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subTitle"/>
          </p:nvPr>
        </p:nvSpPr>
        <p:spPr>
          <a:xfrm>
            <a:off x="228600" y="3705120"/>
            <a:ext cx="4924080" cy="1047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Work Sans"/>
              </a:rPr>
              <a:t>Do you have any questions?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114" name="Google Shape;335;p42"/>
          <p:cNvSpPr/>
          <p:nvPr/>
        </p:nvSpPr>
        <p:spPr>
          <a:xfrm>
            <a:off x="6429240" y="1324080"/>
            <a:ext cx="242856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5000" lnSpcReduction="19999"/>
          </a:bodyPr>
          <a:p>
            <a:pPr defTabSz="914400">
              <a:lnSpc>
                <a:spcPct val="120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Work Sans"/>
              </a:rPr>
              <a:t>+00 000 000 000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grpSp>
        <p:nvGrpSpPr>
          <p:cNvPr id="115" name="Google Shape;336;p42"/>
          <p:cNvGrpSpPr/>
          <p:nvPr/>
        </p:nvGrpSpPr>
        <p:grpSpPr>
          <a:xfrm>
            <a:off x="304920" y="697320"/>
            <a:ext cx="2003760" cy="366480"/>
            <a:chOff x="304920" y="697320"/>
            <a:chExt cx="2003760" cy="366480"/>
          </a:xfrm>
        </p:grpSpPr>
        <p:sp>
          <p:nvSpPr>
            <p:cNvPr id="116" name="Google Shape;337;p42"/>
            <p:cNvSpPr/>
            <p:nvPr/>
          </p:nvSpPr>
          <p:spPr>
            <a:xfrm>
              <a:off x="304920" y="697680"/>
              <a:ext cx="365040" cy="365400"/>
            </a:xfrm>
            <a:custGeom>
              <a:avLst/>
              <a:gdLst>
                <a:gd name="textAreaLeft" fmla="*/ 0 w 365040"/>
                <a:gd name="textAreaRight" fmla="*/ 365400 w 365040"/>
                <a:gd name="textAreaTop" fmla="*/ 0 h 365400"/>
                <a:gd name="textAreaBottom" fmla="*/ 365760 h 365400"/>
              </a:gdLst>
              <a:ahLst/>
              <a:cxnLst/>
              <a:rect l="textAreaLeft" t="textAreaTop" r="textAreaRight" b="textAreaBottom"/>
              <a:pathLst>
                <a:path w="10860" h="10872">
                  <a:moveTo>
                    <a:pt x="5430" y="1"/>
                  </a:moveTo>
                  <a:cubicBezTo>
                    <a:pt x="3990" y="1"/>
                    <a:pt x="2608" y="560"/>
                    <a:pt x="1596" y="1584"/>
                  </a:cubicBezTo>
                  <a:cubicBezTo>
                    <a:pt x="561" y="2620"/>
                    <a:pt x="1" y="3989"/>
                    <a:pt x="1" y="5430"/>
                  </a:cubicBezTo>
                  <a:cubicBezTo>
                    <a:pt x="1" y="6561"/>
                    <a:pt x="346" y="7645"/>
                    <a:pt x="1001" y="8573"/>
                  </a:cubicBezTo>
                  <a:cubicBezTo>
                    <a:pt x="1632" y="9466"/>
                    <a:pt x="2513" y="10145"/>
                    <a:pt x="3537" y="10538"/>
                  </a:cubicBezTo>
                  <a:cubicBezTo>
                    <a:pt x="3559" y="10544"/>
                    <a:pt x="3579" y="10547"/>
                    <a:pt x="3599" y="10547"/>
                  </a:cubicBezTo>
                  <a:cubicBezTo>
                    <a:pt x="3656" y="10547"/>
                    <a:pt x="3704" y="10522"/>
                    <a:pt x="3740" y="10478"/>
                  </a:cubicBezTo>
                  <a:cubicBezTo>
                    <a:pt x="3763" y="10443"/>
                    <a:pt x="3763" y="10395"/>
                    <a:pt x="3763" y="10371"/>
                  </a:cubicBezTo>
                  <a:lnTo>
                    <a:pt x="3763" y="7275"/>
                  </a:lnTo>
                  <a:cubicBezTo>
                    <a:pt x="3763" y="7180"/>
                    <a:pt x="3692" y="7097"/>
                    <a:pt x="3585" y="7097"/>
                  </a:cubicBezTo>
                  <a:lnTo>
                    <a:pt x="2156" y="7097"/>
                  </a:lnTo>
                  <a:lnTo>
                    <a:pt x="2156" y="5835"/>
                  </a:lnTo>
                  <a:lnTo>
                    <a:pt x="3585" y="5835"/>
                  </a:lnTo>
                  <a:cubicBezTo>
                    <a:pt x="3680" y="5835"/>
                    <a:pt x="3763" y="5751"/>
                    <a:pt x="3763" y="5656"/>
                  </a:cubicBezTo>
                  <a:lnTo>
                    <a:pt x="3763" y="5430"/>
                  </a:lnTo>
                  <a:cubicBezTo>
                    <a:pt x="3763" y="3942"/>
                    <a:pt x="5180" y="2632"/>
                    <a:pt x="6799" y="2632"/>
                  </a:cubicBezTo>
                  <a:lnTo>
                    <a:pt x="7550" y="2632"/>
                  </a:lnTo>
                  <a:lnTo>
                    <a:pt x="7550" y="3894"/>
                  </a:lnTo>
                  <a:lnTo>
                    <a:pt x="6799" y="3894"/>
                  </a:lnTo>
                  <a:cubicBezTo>
                    <a:pt x="6311" y="3894"/>
                    <a:pt x="5883" y="4025"/>
                    <a:pt x="5561" y="4287"/>
                  </a:cubicBezTo>
                  <a:cubicBezTo>
                    <a:pt x="5228" y="4561"/>
                    <a:pt x="5025" y="4966"/>
                    <a:pt x="5025" y="5430"/>
                  </a:cubicBezTo>
                  <a:lnTo>
                    <a:pt x="5025" y="5656"/>
                  </a:lnTo>
                  <a:cubicBezTo>
                    <a:pt x="5025" y="5740"/>
                    <a:pt x="5109" y="5835"/>
                    <a:pt x="5204" y="5835"/>
                  </a:cubicBezTo>
                  <a:lnTo>
                    <a:pt x="5883" y="5835"/>
                  </a:lnTo>
                  <a:cubicBezTo>
                    <a:pt x="5966" y="5835"/>
                    <a:pt x="6061" y="5751"/>
                    <a:pt x="6061" y="5656"/>
                  </a:cubicBezTo>
                  <a:cubicBezTo>
                    <a:pt x="6061" y="5561"/>
                    <a:pt x="5978" y="5478"/>
                    <a:pt x="5883" y="5478"/>
                  </a:cubicBezTo>
                  <a:lnTo>
                    <a:pt x="5371" y="5478"/>
                  </a:lnTo>
                  <a:lnTo>
                    <a:pt x="5371" y="5418"/>
                  </a:lnTo>
                  <a:cubicBezTo>
                    <a:pt x="5371" y="4525"/>
                    <a:pt x="6145" y="4204"/>
                    <a:pt x="6799" y="4204"/>
                  </a:cubicBezTo>
                  <a:lnTo>
                    <a:pt x="7704" y="4204"/>
                  </a:lnTo>
                  <a:cubicBezTo>
                    <a:pt x="7800" y="4204"/>
                    <a:pt x="7883" y="4132"/>
                    <a:pt x="7883" y="4025"/>
                  </a:cubicBezTo>
                  <a:lnTo>
                    <a:pt x="7883" y="2418"/>
                  </a:lnTo>
                  <a:cubicBezTo>
                    <a:pt x="7883" y="2334"/>
                    <a:pt x="7811" y="2239"/>
                    <a:pt x="7704" y="2239"/>
                  </a:cubicBezTo>
                  <a:lnTo>
                    <a:pt x="6799" y="2239"/>
                  </a:lnTo>
                  <a:cubicBezTo>
                    <a:pt x="5966" y="2239"/>
                    <a:pt x="5121" y="2572"/>
                    <a:pt x="4466" y="3156"/>
                  </a:cubicBezTo>
                  <a:cubicBezTo>
                    <a:pt x="3799" y="3763"/>
                    <a:pt x="3418" y="4549"/>
                    <a:pt x="3418" y="5382"/>
                  </a:cubicBezTo>
                  <a:lnTo>
                    <a:pt x="3418" y="5442"/>
                  </a:lnTo>
                  <a:lnTo>
                    <a:pt x="1989" y="5442"/>
                  </a:lnTo>
                  <a:cubicBezTo>
                    <a:pt x="1906" y="5442"/>
                    <a:pt x="1811" y="5513"/>
                    <a:pt x="1811" y="5620"/>
                  </a:cubicBezTo>
                  <a:lnTo>
                    <a:pt x="1811" y="7228"/>
                  </a:lnTo>
                  <a:cubicBezTo>
                    <a:pt x="1811" y="7323"/>
                    <a:pt x="1894" y="7406"/>
                    <a:pt x="1989" y="7406"/>
                  </a:cubicBezTo>
                  <a:lnTo>
                    <a:pt x="3418" y="7406"/>
                  </a:lnTo>
                  <a:lnTo>
                    <a:pt x="3418" y="10085"/>
                  </a:lnTo>
                  <a:cubicBezTo>
                    <a:pt x="1561" y="9300"/>
                    <a:pt x="346" y="7442"/>
                    <a:pt x="346" y="5418"/>
                  </a:cubicBezTo>
                  <a:cubicBezTo>
                    <a:pt x="346" y="2596"/>
                    <a:pt x="2620" y="322"/>
                    <a:pt x="5430" y="322"/>
                  </a:cubicBezTo>
                  <a:cubicBezTo>
                    <a:pt x="8228" y="322"/>
                    <a:pt x="10526" y="2620"/>
                    <a:pt x="10526" y="5418"/>
                  </a:cubicBezTo>
                  <a:cubicBezTo>
                    <a:pt x="10526" y="8228"/>
                    <a:pt x="8240" y="10502"/>
                    <a:pt x="5430" y="10502"/>
                  </a:cubicBezTo>
                  <a:lnTo>
                    <a:pt x="5371" y="10502"/>
                  </a:lnTo>
                  <a:lnTo>
                    <a:pt x="5371" y="7418"/>
                  </a:lnTo>
                  <a:lnTo>
                    <a:pt x="7728" y="7418"/>
                  </a:lnTo>
                  <a:cubicBezTo>
                    <a:pt x="7811" y="7418"/>
                    <a:pt x="7907" y="7347"/>
                    <a:pt x="7907" y="7240"/>
                  </a:cubicBezTo>
                  <a:lnTo>
                    <a:pt x="7907" y="5656"/>
                  </a:lnTo>
                  <a:cubicBezTo>
                    <a:pt x="7907" y="5561"/>
                    <a:pt x="7823" y="5478"/>
                    <a:pt x="7728" y="5478"/>
                  </a:cubicBezTo>
                  <a:lnTo>
                    <a:pt x="6728" y="5478"/>
                  </a:lnTo>
                  <a:cubicBezTo>
                    <a:pt x="6633" y="5478"/>
                    <a:pt x="6549" y="5549"/>
                    <a:pt x="6549" y="5656"/>
                  </a:cubicBezTo>
                  <a:cubicBezTo>
                    <a:pt x="6549" y="5740"/>
                    <a:pt x="6621" y="5835"/>
                    <a:pt x="6728" y="5835"/>
                  </a:cubicBezTo>
                  <a:lnTo>
                    <a:pt x="7561" y="5835"/>
                  </a:lnTo>
                  <a:lnTo>
                    <a:pt x="7561" y="7097"/>
                  </a:lnTo>
                  <a:lnTo>
                    <a:pt x="5204" y="7097"/>
                  </a:lnTo>
                  <a:cubicBezTo>
                    <a:pt x="5121" y="7097"/>
                    <a:pt x="5025" y="7168"/>
                    <a:pt x="5025" y="7275"/>
                  </a:cubicBezTo>
                  <a:lnTo>
                    <a:pt x="5025" y="10693"/>
                  </a:lnTo>
                  <a:cubicBezTo>
                    <a:pt x="5025" y="10788"/>
                    <a:pt x="5109" y="10859"/>
                    <a:pt x="5192" y="10871"/>
                  </a:cubicBezTo>
                  <a:lnTo>
                    <a:pt x="5430" y="10871"/>
                  </a:lnTo>
                  <a:cubicBezTo>
                    <a:pt x="6871" y="10871"/>
                    <a:pt x="8240" y="10312"/>
                    <a:pt x="9276" y="9288"/>
                  </a:cubicBezTo>
                  <a:cubicBezTo>
                    <a:pt x="10300" y="8252"/>
                    <a:pt x="10859" y="6883"/>
                    <a:pt x="10859" y="5442"/>
                  </a:cubicBezTo>
                  <a:cubicBezTo>
                    <a:pt x="10859" y="3989"/>
                    <a:pt x="10300" y="2620"/>
                    <a:pt x="9276" y="1584"/>
                  </a:cubicBezTo>
                  <a:cubicBezTo>
                    <a:pt x="8240" y="560"/>
                    <a:pt x="6871" y="1"/>
                    <a:pt x="543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grpSp>
          <p:nvGrpSpPr>
            <p:cNvPr id="117" name="Google Shape;338;p42"/>
            <p:cNvGrpSpPr/>
            <p:nvPr/>
          </p:nvGrpSpPr>
          <p:grpSpPr>
            <a:xfrm>
              <a:off x="848880" y="697320"/>
              <a:ext cx="360720" cy="366480"/>
              <a:chOff x="848880" y="697320"/>
              <a:chExt cx="360720" cy="366480"/>
            </a:xfrm>
          </p:grpSpPr>
          <p:sp>
            <p:nvSpPr>
              <p:cNvPr id="118" name="Google Shape;339;p42"/>
              <p:cNvSpPr/>
              <p:nvPr/>
            </p:nvSpPr>
            <p:spPr>
              <a:xfrm>
                <a:off x="848880" y="697320"/>
                <a:ext cx="360720" cy="366480"/>
              </a:xfrm>
              <a:custGeom>
                <a:avLst/>
                <a:gdLst>
                  <a:gd name="textAreaLeft" fmla="*/ 0 w 360720"/>
                  <a:gd name="textAreaRight" fmla="*/ 361080 w 360720"/>
                  <a:gd name="textAreaTop" fmla="*/ 0 h 366480"/>
                  <a:gd name="textAreaBottom" fmla="*/ 366840 h 366480"/>
                </a:gdLst>
                <a:ahLst/>
                <a:cxnLst/>
                <a:rect l="textAreaLeft" t="textAreaTop" r="textAreaRight" b="textAreaBottom"/>
                <a:pathLst>
                  <a:path w="10872" h="10860">
                    <a:moveTo>
                      <a:pt x="5418" y="334"/>
                    </a:moveTo>
                    <a:cubicBezTo>
                      <a:pt x="8228" y="334"/>
                      <a:pt x="10514" y="2608"/>
                      <a:pt x="10514" y="5430"/>
                    </a:cubicBezTo>
                    <a:cubicBezTo>
                      <a:pt x="10514" y="8240"/>
                      <a:pt x="8228" y="10514"/>
                      <a:pt x="5418" y="10514"/>
                    </a:cubicBezTo>
                    <a:cubicBezTo>
                      <a:pt x="2608" y="10514"/>
                      <a:pt x="334" y="8240"/>
                      <a:pt x="334" y="5430"/>
                    </a:cubicBezTo>
                    <a:cubicBezTo>
                      <a:pt x="334" y="2608"/>
                      <a:pt x="2608" y="334"/>
                      <a:pt x="5418" y="334"/>
                    </a:cubicBezTo>
                    <a:close/>
                    <a:moveTo>
                      <a:pt x="5430" y="1"/>
                    </a:moveTo>
                    <a:cubicBezTo>
                      <a:pt x="3989" y="1"/>
                      <a:pt x="2620" y="560"/>
                      <a:pt x="1596" y="1584"/>
                    </a:cubicBezTo>
                    <a:cubicBezTo>
                      <a:pt x="572" y="2620"/>
                      <a:pt x="1" y="3989"/>
                      <a:pt x="1" y="5430"/>
                    </a:cubicBezTo>
                    <a:cubicBezTo>
                      <a:pt x="1" y="6871"/>
                      <a:pt x="572" y="8240"/>
                      <a:pt x="1596" y="9264"/>
                    </a:cubicBezTo>
                    <a:cubicBezTo>
                      <a:pt x="2620" y="10300"/>
                      <a:pt x="3989" y="10859"/>
                      <a:pt x="5430" y="10859"/>
                    </a:cubicBezTo>
                    <a:cubicBezTo>
                      <a:pt x="6883" y="10859"/>
                      <a:pt x="8252" y="10300"/>
                      <a:pt x="9276" y="9264"/>
                    </a:cubicBezTo>
                    <a:cubicBezTo>
                      <a:pt x="10300" y="8240"/>
                      <a:pt x="10871" y="6871"/>
                      <a:pt x="10871" y="5430"/>
                    </a:cubicBezTo>
                    <a:cubicBezTo>
                      <a:pt x="10871" y="3989"/>
                      <a:pt x="10300" y="2620"/>
                      <a:pt x="9276" y="1584"/>
                    </a:cubicBezTo>
                    <a:cubicBezTo>
                      <a:pt x="8252" y="560"/>
                      <a:pt x="6883" y="1"/>
                      <a:pt x="5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19" name="Google Shape;340;p42"/>
              <p:cNvSpPr/>
              <p:nvPr/>
            </p:nvSpPr>
            <p:spPr>
              <a:xfrm>
                <a:off x="916560" y="766440"/>
                <a:ext cx="224280" cy="228240"/>
              </a:xfrm>
              <a:custGeom>
                <a:avLst/>
                <a:gdLst>
                  <a:gd name="textAreaLeft" fmla="*/ 0 w 224280"/>
                  <a:gd name="textAreaRight" fmla="*/ 224640 w 224280"/>
                  <a:gd name="textAreaTop" fmla="*/ 0 h 228240"/>
                  <a:gd name="textAreaBottom" fmla="*/ 228600 h 228240"/>
                </a:gdLst>
                <a:ahLst/>
                <a:cxnLst/>
                <a:rect l="textAreaLeft" t="textAreaTop" r="textAreaRight" b="textAreaBottom"/>
                <a:pathLst>
                  <a:path w="6764" h="6764">
                    <a:moveTo>
                      <a:pt x="5335" y="346"/>
                    </a:moveTo>
                    <a:cubicBezTo>
                      <a:pt x="5930" y="346"/>
                      <a:pt x="6418" y="834"/>
                      <a:pt x="6418" y="1429"/>
                    </a:cubicBezTo>
                    <a:lnTo>
                      <a:pt x="6418" y="5335"/>
                    </a:lnTo>
                    <a:cubicBezTo>
                      <a:pt x="6418" y="5930"/>
                      <a:pt x="5930" y="6418"/>
                      <a:pt x="5335" y="6418"/>
                    </a:cubicBezTo>
                    <a:lnTo>
                      <a:pt x="1429" y="6418"/>
                    </a:lnTo>
                    <a:cubicBezTo>
                      <a:pt x="834" y="6418"/>
                      <a:pt x="346" y="5930"/>
                      <a:pt x="346" y="5335"/>
                    </a:cubicBezTo>
                    <a:lnTo>
                      <a:pt x="346" y="1429"/>
                    </a:lnTo>
                    <a:cubicBezTo>
                      <a:pt x="346" y="834"/>
                      <a:pt x="834" y="346"/>
                      <a:pt x="1429" y="346"/>
                    </a:cubicBezTo>
                    <a:close/>
                    <a:moveTo>
                      <a:pt x="1429" y="1"/>
                    </a:moveTo>
                    <a:cubicBezTo>
                      <a:pt x="644" y="1"/>
                      <a:pt x="1" y="644"/>
                      <a:pt x="1" y="1429"/>
                    </a:cubicBezTo>
                    <a:lnTo>
                      <a:pt x="1" y="5335"/>
                    </a:lnTo>
                    <a:cubicBezTo>
                      <a:pt x="1" y="6120"/>
                      <a:pt x="644" y="6763"/>
                      <a:pt x="1429" y="6763"/>
                    </a:cubicBezTo>
                    <a:lnTo>
                      <a:pt x="5335" y="6763"/>
                    </a:lnTo>
                    <a:cubicBezTo>
                      <a:pt x="6121" y="6763"/>
                      <a:pt x="6763" y="6120"/>
                      <a:pt x="6763" y="5335"/>
                    </a:cubicBezTo>
                    <a:lnTo>
                      <a:pt x="6763" y="1429"/>
                    </a:lnTo>
                    <a:cubicBezTo>
                      <a:pt x="6763" y="644"/>
                      <a:pt x="6121" y="1"/>
                      <a:pt x="53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20" name="Google Shape;341;p42"/>
              <p:cNvSpPr/>
              <p:nvPr/>
            </p:nvSpPr>
            <p:spPr>
              <a:xfrm>
                <a:off x="968760" y="820800"/>
                <a:ext cx="119520" cy="119160"/>
              </a:xfrm>
              <a:custGeom>
                <a:avLst/>
                <a:gdLst>
                  <a:gd name="textAreaLeft" fmla="*/ 0 w 119520"/>
                  <a:gd name="textAreaRight" fmla="*/ 119880 w 119520"/>
                  <a:gd name="textAreaTop" fmla="*/ 0 h 119160"/>
                  <a:gd name="textAreaBottom" fmla="*/ 119520 h 119160"/>
                </a:gdLst>
                <a:ahLst/>
                <a:cxnLst/>
                <a:rect l="textAreaLeft" t="textAreaTop" r="textAreaRight" b="textAreaBottom"/>
                <a:pathLst>
                  <a:path w="3607" h="3542">
                    <a:moveTo>
                      <a:pt x="1822" y="0"/>
                    </a:moveTo>
                    <a:cubicBezTo>
                      <a:pt x="812" y="0"/>
                      <a:pt x="1" y="851"/>
                      <a:pt x="59" y="1859"/>
                    </a:cubicBezTo>
                    <a:cubicBezTo>
                      <a:pt x="95" y="2776"/>
                      <a:pt x="833" y="3502"/>
                      <a:pt x="1726" y="3538"/>
                    </a:cubicBezTo>
                    <a:cubicBezTo>
                      <a:pt x="1764" y="3541"/>
                      <a:pt x="1802" y="3542"/>
                      <a:pt x="1840" y="3542"/>
                    </a:cubicBezTo>
                    <a:cubicBezTo>
                      <a:pt x="2178" y="3542"/>
                      <a:pt x="2494" y="3447"/>
                      <a:pt x="2762" y="3276"/>
                    </a:cubicBezTo>
                    <a:cubicBezTo>
                      <a:pt x="2857" y="3217"/>
                      <a:pt x="2869" y="3086"/>
                      <a:pt x="2797" y="3014"/>
                    </a:cubicBezTo>
                    <a:cubicBezTo>
                      <a:pt x="2761" y="2978"/>
                      <a:pt x="2711" y="2964"/>
                      <a:pt x="2664" y="2964"/>
                    </a:cubicBezTo>
                    <a:cubicBezTo>
                      <a:pt x="2634" y="2964"/>
                      <a:pt x="2606" y="2969"/>
                      <a:pt x="2583" y="2979"/>
                    </a:cubicBezTo>
                    <a:cubicBezTo>
                      <a:pt x="2380" y="3096"/>
                      <a:pt x="2149" y="3185"/>
                      <a:pt x="1897" y="3185"/>
                    </a:cubicBezTo>
                    <a:cubicBezTo>
                      <a:pt x="1868" y="3185"/>
                      <a:pt x="1839" y="3183"/>
                      <a:pt x="1809" y="3181"/>
                    </a:cubicBezTo>
                    <a:cubicBezTo>
                      <a:pt x="1023" y="3169"/>
                      <a:pt x="380" y="2514"/>
                      <a:pt x="392" y="1716"/>
                    </a:cubicBezTo>
                    <a:cubicBezTo>
                      <a:pt x="426" y="948"/>
                      <a:pt x="1028" y="330"/>
                      <a:pt x="1792" y="330"/>
                    </a:cubicBezTo>
                    <a:cubicBezTo>
                      <a:pt x="1833" y="330"/>
                      <a:pt x="1874" y="332"/>
                      <a:pt x="1916" y="335"/>
                    </a:cubicBezTo>
                    <a:cubicBezTo>
                      <a:pt x="2619" y="371"/>
                      <a:pt x="3190" y="943"/>
                      <a:pt x="3250" y="1633"/>
                    </a:cubicBezTo>
                    <a:cubicBezTo>
                      <a:pt x="3285" y="1919"/>
                      <a:pt x="3214" y="2193"/>
                      <a:pt x="3095" y="2431"/>
                    </a:cubicBezTo>
                    <a:cubicBezTo>
                      <a:pt x="3059" y="2490"/>
                      <a:pt x="3059" y="2574"/>
                      <a:pt x="3119" y="2633"/>
                    </a:cubicBezTo>
                    <a:cubicBezTo>
                      <a:pt x="3149" y="2663"/>
                      <a:pt x="3191" y="2678"/>
                      <a:pt x="3234" y="2678"/>
                    </a:cubicBezTo>
                    <a:cubicBezTo>
                      <a:pt x="3295" y="2678"/>
                      <a:pt x="3358" y="2648"/>
                      <a:pt x="3393" y="2586"/>
                    </a:cubicBezTo>
                    <a:cubicBezTo>
                      <a:pt x="3536" y="2324"/>
                      <a:pt x="3607" y="2014"/>
                      <a:pt x="3583" y="1669"/>
                    </a:cubicBezTo>
                    <a:cubicBezTo>
                      <a:pt x="3536" y="764"/>
                      <a:pt x="2797" y="50"/>
                      <a:pt x="1904" y="2"/>
                    </a:cubicBezTo>
                    <a:cubicBezTo>
                      <a:pt x="1877" y="1"/>
                      <a:pt x="1849" y="0"/>
                      <a:pt x="18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59760" bIns="5976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21" name="Google Shape;342;p42"/>
              <p:cNvSpPr/>
              <p:nvPr/>
            </p:nvSpPr>
            <p:spPr>
              <a:xfrm>
                <a:off x="1074600" y="795600"/>
                <a:ext cx="30600" cy="30600"/>
              </a:xfrm>
              <a:custGeom>
                <a:avLst/>
                <a:gdLst>
                  <a:gd name="textAreaLeft" fmla="*/ 0 w 30600"/>
                  <a:gd name="textAreaRight" fmla="*/ 30960 w 30600"/>
                  <a:gd name="textAreaTop" fmla="*/ 0 h 30600"/>
                  <a:gd name="textAreaBottom" fmla="*/ 30960 h 30600"/>
                </a:gdLst>
                <a:ahLst/>
                <a:cxnLst/>
                <a:rect l="textAreaLeft" t="textAreaTop" r="textAreaRight" b="textAreaBottom"/>
                <a:pathLst>
                  <a:path w="929" h="918">
                    <a:moveTo>
                      <a:pt x="465" y="1"/>
                    </a:moveTo>
                    <a:cubicBezTo>
                      <a:pt x="203" y="1"/>
                      <a:pt x="0" y="203"/>
                      <a:pt x="0" y="453"/>
                    </a:cubicBezTo>
                    <a:cubicBezTo>
                      <a:pt x="0" y="715"/>
                      <a:pt x="203" y="918"/>
                      <a:pt x="465" y="918"/>
                    </a:cubicBezTo>
                    <a:cubicBezTo>
                      <a:pt x="715" y="918"/>
                      <a:pt x="929" y="715"/>
                      <a:pt x="929" y="453"/>
                    </a:cubicBezTo>
                    <a:cubicBezTo>
                      <a:pt x="929" y="203"/>
                      <a:pt x="715" y="1"/>
                      <a:pt x="4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5480" bIns="1548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  <p:grpSp>
          <p:nvGrpSpPr>
            <p:cNvPr id="122" name="Google Shape;343;p42"/>
            <p:cNvGrpSpPr/>
            <p:nvPr/>
          </p:nvGrpSpPr>
          <p:grpSpPr>
            <a:xfrm>
              <a:off x="1403640" y="697320"/>
              <a:ext cx="366480" cy="366480"/>
              <a:chOff x="1403640" y="697320"/>
              <a:chExt cx="366480" cy="366480"/>
            </a:xfrm>
          </p:grpSpPr>
          <p:sp>
            <p:nvSpPr>
              <p:cNvPr id="123" name="Google Shape;344;p42"/>
              <p:cNvSpPr/>
              <p:nvPr/>
            </p:nvSpPr>
            <p:spPr>
              <a:xfrm>
                <a:off x="1403640" y="697320"/>
                <a:ext cx="366480" cy="366480"/>
              </a:xfrm>
              <a:custGeom>
                <a:avLst/>
                <a:gdLst>
                  <a:gd name="textAreaLeft" fmla="*/ 0 w 366480"/>
                  <a:gd name="textAreaRight" fmla="*/ 366840 w 366480"/>
                  <a:gd name="textAreaTop" fmla="*/ 0 h 366480"/>
                  <a:gd name="textAreaBottom" fmla="*/ 366840 h 366480"/>
                </a:gdLst>
                <a:ahLst/>
                <a:cxnLst/>
                <a:rect l="textAreaLeft" t="textAreaTop" r="textAreaRight" b="textAreaBottom"/>
                <a:pathLst>
                  <a:path w="10872" h="10860">
                    <a:moveTo>
                      <a:pt x="5430" y="334"/>
                    </a:moveTo>
                    <a:cubicBezTo>
                      <a:pt x="8252" y="334"/>
                      <a:pt x="10526" y="2608"/>
                      <a:pt x="10526" y="5430"/>
                    </a:cubicBezTo>
                    <a:cubicBezTo>
                      <a:pt x="10526" y="8240"/>
                      <a:pt x="8228" y="10514"/>
                      <a:pt x="5430" y="10514"/>
                    </a:cubicBezTo>
                    <a:cubicBezTo>
                      <a:pt x="2620" y="10514"/>
                      <a:pt x="346" y="8240"/>
                      <a:pt x="346" y="5430"/>
                    </a:cubicBezTo>
                    <a:cubicBezTo>
                      <a:pt x="346" y="2608"/>
                      <a:pt x="2620" y="334"/>
                      <a:pt x="5430" y="334"/>
                    </a:cubicBezTo>
                    <a:close/>
                    <a:moveTo>
                      <a:pt x="5430" y="1"/>
                    </a:moveTo>
                    <a:cubicBezTo>
                      <a:pt x="3989" y="1"/>
                      <a:pt x="2620" y="560"/>
                      <a:pt x="1596" y="1584"/>
                    </a:cubicBezTo>
                    <a:cubicBezTo>
                      <a:pt x="572" y="2620"/>
                      <a:pt x="1" y="3989"/>
                      <a:pt x="1" y="5430"/>
                    </a:cubicBezTo>
                    <a:cubicBezTo>
                      <a:pt x="1" y="6871"/>
                      <a:pt x="572" y="8240"/>
                      <a:pt x="1596" y="9264"/>
                    </a:cubicBezTo>
                    <a:cubicBezTo>
                      <a:pt x="2620" y="10300"/>
                      <a:pt x="3989" y="10859"/>
                      <a:pt x="5430" y="10859"/>
                    </a:cubicBezTo>
                    <a:cubicBezTo>
                      <a:pt x="6882" y="10859"/>
                      <a:pt x="8252" y="10300"/>
                      <a:pt x="9276" y="9264"/>
                    </a:cubicBezTo>
                    <a:cubicBezTo>
                      <a:pt x="10300" y="8240"/>
                      <a:pt x="10871" y="6871"/>
                      <a:pt x="10871" y="5430"/>
                    </a:cubicBezTo>
                    <a:cubicBezTo>
                      <a:pt x="10871" y="3989"/>
                      <a:pt x="10300" y="2620"/>
                      <a:pt x="9276" y="1584"/>
                    </a:cubicBezTo>
                    <a:cubicBezTo>
                      <a:pt x="8252" y="560"/>
                      <a:pt x="6882" y="1"/>
                      <a:pt x="5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24" name="Google Shape;345;p42"/>
              <p:cNvSpPr/>
              <p:nvPr/>
            </p:nvSpPr>
            <p:spPr>
              <a:xfrm>
                <a:off x="1487880" y="844200"/>
                <a:ext cx="50400" cy="127440"/>
              </a:xfrm>
              <a:custGeom>
                <a:avLst/>
                <a:gdLst>
                  <a:gd name="textAreaLeft" fmla="*/ 0 w 50400"/>
                  <a:gd name="textAreaRight" fmla="*/ 50760 w 50400"/>
                  <a:gd name="textAreaTop" fmla="*/ 0 h 127440"/>
                  <a:gd name="textAreaBottom" fmla="*/ 127800 h 127440"/>
                </a:gdLst>
                <a:ahLst/>
                <a:cxnLst/>
                <a:rect l="textAreaLeft" t="textAreaTop" r="textAreaRight" b="textAreaBottom"/>
                <a:pathLst>
                  <a:path w="1502" h="3787">
                    <a:moveTo>
                      <a:pt x="1168" y="346"/>
                    </a:moveTo>
                    <a:lnTo>
                      <a:pt x="1168" y="3430"/>
                    </a:lnTo>
                    <a:lnTo>
                      <a:pt x="358" y="3430"/>
                    </a:lnTo>
                    <a:lnTo>
                      <a:pt x="358" y="346"/>
                    </a:lnTo>
                    <a:close/>
                    <a:moveTo>
                      <a:pt x="180" y="1"/>
                    </a:moveTo>
                    <a:cubicBezTo>
                      <a:pt x="96" y="1"/>
                      <a:pt x="1" y="72"/>
                      <a:pt x="1" y="179"/>
                    </a:cubicBezTo>
                    <a:lnTo>
                      <a:pt x="1" y="3608"/>
                    </a:lnTo>
                    <a:cubicBezTo>
                      <a:pt x="1" y="3703"/>
                      <a:pt x="72" y="3787"/>
                      <a:pt x="180" y="3787"/>
                    </a:cubicBezTo>
                    <a:lnTo>
                      <a:pt x="1323" y="3787"/>
                    </a:lnTo>
                    <a:cubicBezTo>
                      <a:pt x="1418" y="3787"/>
                      <a:pt x="1501" y="3715"/>
                      <a:pt x="1501" y="3608"/>
                    </a:cubicBezTo>
                    <a:lnTo>
                      <a:pt x="1501" y="179"/>
                    </a:lnTo>
                    <a:cubicBezTo>
                      <a:pt x="1501" y="72"/>
                      <a:pt x="1430" y="1"/>
                      <a:pt x="13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63720" bIns="6372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25" name="Google Shape;346;p42"/>
              <p:cNvSpPr/>
              <p:nvPr/>
            </p:nvSpPr>
            <p:spPr>
              <a:xfrm>
                <a:off x="1480320" y="774360"/>
                <a:ext cx="57960" cy="57960"/>
              </a:xfrm>
              <a:custGeom>
                <a:avLst/>
                <a:gdLst>
                  <a:gd name="textAreaLeft" fmla="*/ 0 w 57960"/>
                  <a:gd name="textAreaRight" fmla="*/ 58320 w 57960"/>
                  <a:gd name="textAreaTop" fmla="*/ 0 h 57960"/>
                  <a:gd name="textAreaBottom" fmla="*/ 58320 h 57960"/>
                </a:gdLst>
                <a:ahLst/>
                <a:cxnLst/>
                <a:rect l="textAreaLeft" t="textAreaTop" r="textAreaRight" b="textAreaBottom"/>
                <a:pathLst>
                  <a:path w="1728" h="1728">
                    <a:moveTo>
                      <a:pt x="870" y="334"/>
                    </a:moveTo>
                    <a:cubicBezTo>
                      <a:pt x="1156" y="334"/>
                      <a:pt x="1394" y="572"/>
                      <a:pt x="1394" y="846"/>
                    </a:cubicBezTo>
                    <a:cubicBezTo>
                      <a:pt x="1394" y="1132"/>
                      <a:pt x="1156" y="1370"/>
                      <a:pt x="870" y="1370"/>
                    </a:cubicBezTo>
                    <a:cubicBezTo>
                      <a:pt x="584" y="1370"/>
                      <a:pt x="346" y="1132"/>
                      <a:pt x="346" y="846"/>
                    </a:cubicBezTo>
                    <a:cubicBezTo>
                      <a:pt x="346" y="572"/>
                      <a:pt x="584" y="334"/>
                      <a:pt x="870" y="334"/>
                    </a:cubicBezTo>
                    <a:close/>
                    <a:moveTo>
                      <a:pt x="870" y="1"/>
                    </a:moveTo>
                    <a:cubicBezTo>
                      <a:pt x="394" y="1"/>
                      <a:pt x="1" y="394"/>
                      <a:pt x="1" y="870"/>
                    </a:cubicBezTo>
                    <a:cubicBezTo>
                      <a:pt x="1" y="1346"/>
                      <a:pt x="394" y="1727"/>
                      <a:pt x="870" y="1727"/>
                    </a:cubicBezTo>
                    <a:cubicBezTo>
                      <a:pt x="1346" y="1727"/>
                      <a:pt x="1727" y="1334"/>
                      <a:pt x="1727" y="870"/>
                    </a:cubicBezTo>
                    <a:cubicBezTo>
                      <a:pt x="1727" y="394"/>
                      <a:pt x="1346" y="1"/>
                      <a:pt x="8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29160" bIns="2916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26" name="Google Shape;347;p42"/>
              <p:cNvSpPr/>
              <p:nvPr/>
            </p:nvSpPr>
            <p:spPr>
              <a:xfrm>
                <a:off x="1564920" y="844200"/>
                <a:ext cx="135360" cy="127440"/>
              </a:xfrm>
              <a:custGeom>
                <a:avLst/>
                <a:gdLst>
                  <a:gd name="textAreaLeft" fmla="*/ 0 w 135360"/>
                  <a:gd name="textAreaRight" fmla="*/ 135720 w 135360"/>
                  <a:gd name="textAreaTop" fmla="*/ 0 h 127440"/>
                  <a:gd name="textAreaBottom" fmla="*/ 127800 h 127440"/>
                </a:gdLst>
                <a:ahLst/>
                <a:cxnLst/>
                <a:rect l="textAreaLeft" t="textAreaTop" r="textAreaRight" b="textAreaBottom"/>
                <a:pathLst>
                  <a:path w="4026" h="3787">
                    <a:moveTo>
                      <a:pt x="191" y="1"/>
                    </a:moveTo>
                    <a:cubicBezTo>
                      <a:pt x="96" y="1"/>
                      <a:pt x="1" y="72"/>
                      <a:pt x="1" y="179"/>
                    </a:cubicBezTo>
                    <a:lnTo>
                      <a:pt x="1" y="3608"/>
                    </a:lnTo>
                    <a:cubicBezTo>
                      <a:pt x="1" y="3703"/>
                      <a:pt x="84" y="3787"/>
                      <a:pt x="191" y="3787"/>
                    </a:cubicBezTo>
                    <a:lnTo>
                      <a:pt x="1334" y="3787"/>
                    </a:lnTo>
                    <a:cubicBezTo>
                      <a:pt x="1418" y="3787"/>
                      <a:pt x="1513" y="3715"/>
                      <a:pt x="1513" y="3608"/>
                    </a:cubicBezTo>
                    <a:lnTo>
                      <a:pt x="1513" y="2382"/>
                    </a:lnTo>
                    <a:cubicBezTo>
                      <a:pt x="1513" y="1977"/>
                      <a:pt x="1596" y="1501"/>
                      <a:pt x="2037" y="1501"/>
                    </a:cubicBezTo>
                    <a:cubicBezTo>
                      <a:pt x="2347" y="1501"/>
                      <a:pt x="2477" y="1763"/>
                      <a:pt x="2525" y="2060"/>
                    </a:cubicBezTo>
                    <a:cubicBezTo>
                      <a:pt x="2537" y="2156"/>
                      <a:pt x="2608" y="2215"/>
                      <a:pt x="2692" y="2215"/>
                    </a:cubicBezTo>
                    <a:cubicBezTo>
                      <a:pt x="2787" y="2215"/>
                      <a:pt x="2870" y="2120"/>
                      <a:pt x="2847" y="2025"/>
                    </a:cubicBezTo>
                    <a:cubicBezTo>
                      <a:pt x="2763" y="1465"/>
                      <a:pt x="2477" y="1155"/>
                      <a:pt x="2013" y="1155"/>
                    </a:cubicBezTo>
                    <a:cubicBezTo>
                      <a:pt x="1465" y="1155"/>
                      <a:pt x="1156" y="1608"/>
                      <a:pt x="1156" y="2382"/>
                    </a:cubicBezTo>
                    <a:lnTo>
                      <a:pt x="1156" y="3430"/>
                    </a:lnTo>
                    <a:lnTo>
                      <a:pt x="346" y="3430"/>
                    </a:lnTo>
                    <a:lnTo>
                      <a:pt x="346" y="358"/>
                    </a:lnTo>
                    <a:lnTo>
                      <a:pt x="918" y="358"/>
                    </a:lnTo>
                    <a:lnTo>
                      <a:pt x="918" y="572"/>
                    </a:lnTo>
                    <a:cubicBezTo>
                      <a:pt x="918" y="632"/>
                      <a:pt x="930" y="679"/>
                      <a:pt x="977" y="715"/>
                    </a:cubicBezTo>
                    <a:cubicBezTo>
                      <a:pt x="1007" y="733"/>
                      <a:pt x="1043" y="742"/>
                      <a:pt x="1078" y="742"/>
                    </a:cubicBezTo>
                    <a:cubicBezTo>
                      <a:pt x="1114" y="742"/>
                      <a:pt x="1150" y="733"/>
                      <a:pt x="1180" y="715"/>
                    </a:cubicBezTo>
                    <a:cubicBezTo>
                      <a:pt x="1477" y="477"/>
                      <a:pt x="1835" y="358"/>
                      <a:pt x="2227" y="358"/>
                    </a:cubicBezTo>
                    <a:cubicBezTo>
                      <a:pt x="3204" y="358"/>
                      <a:pt x="3656" y="1191"/>
                      <a:pt x="3656" y="2001"/>
                    </a:cubicBezTo>
                    <a:lnTo>
                      <a:pt x="3656" y="3430"/>
                    </a:lnTo>
                    <a:lnTo>
                      <a:pt x="2847" y="3430"/>
                    </a:lnTo>
                    <a:lnTo>
                      <a:pt x="2847" y="2870"/>
                    </a:lnTo>
                    <a:cubicBezTo>
                      <a:pt x="2847" y="2775"/>
                      <a:pt x="2775" y="2703"/>
                      <a:pt x="2692" y="2703"/>
                    </a:cubicBezTo>
                    <a:cubicBezTo>
                      <a:pt x="2597" y="2703"/>
                      <a:pt x="2525" y="2775"/>
                      <a:pt x="2525" y="2870"/>
                    </a:cubicBezTo>
                    <a:lnTo>
                      <a:pt x="2525" y="3596"/>
                    </a:lnTo>
                    <a:cubicBezTo>
                      <a:pt x="2525" y="3691"/>
                      <a:pt x="2597" y="3775"/>
                      <a:pt x="2704" y="3775"/>
                    </a:cubicBezTo>
                    <a:lnTo>
                      <a:pt x="3847" y="3775"/>
                    </a:lnTo>
                    <a:cubicBezTo>
                      <a:pt x="3942" y="3775"/>
                      <a:pt x="4025" y="3703"/>
                      <a:pt x="4025" y="3596"/>
                    </a:cubicBezTo>
                    <a:lnTo>
                      <a:pt x="4025" y="1989"/>
                    </a:lnTo>
                    <a:cubicBezTo>
                      <a:pt x="4025" y="810"/>
                      <a:pt x="3299" y="1"/>
                      <a:pt x="2239" y="1"/>
                    </a:cubicBezTo>
                    <a:cubicBezTo>
                      <a:pt x="1894" y="1"/>
                      <a:pt x="1573" y="84"/>
                      <a:pt x="1275" y="251"/>
                    </a:cubicBezTo>
                    <a:lnTo>
                      <a:pt x="1275" y="179"/>
                    </a:lnTo>
                    <a:cubicBezTo>
                      <a:pt x="1275" y="84"/>
                      <a:pt x="1204" y="1"/>
                      <a:pt x="10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63720" bIns="6372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  <p:grpSp>
          <p:nvGrpSpPr>
            <p:cNvPr id="127" name="Google Shape;348;p42"/>
            <p:cNvGrpSpPr/>
            <p:nvPr/>
          </p:nvGrpSpPr>
          <p:grpSpPr>
            <a:xfrm>
              <a:off x="1942200" y="697320"/>
              <a:ext cx="366480" cy="366480"/>
              <a:chOff x="1942200" y="697320"/>
              <a:chExt cx="366480" cy="366480"/>
            </a:xfrm>
          </p:grpSpPr>
          <p:sp>
            <p:nvSpPr>
              <p:cNvPr id="128" name="Google Shape;349;p42"/>
              <p:cNvSpPr/>
              <p:nvPr/>
            </p:nvSpPr>
            <p:spPr>
              <a:xfrm>
                <a:off x="2024280" y="776880"/>
                <a:ext cx="202680" cy="207360"/>
              </a:xfrm>
              <a:custGeom>
                <a:avLst/>
                <a:gdLst>
                  <a:gd name="textAreaLeft" fmla="*/ 0 w 202680"/>
                  <a:gd name="textAreaRight" fmla="*/ 203040 w 202680"/>
                  <a:gd name="textAreaTop" fmla="*/ 0 h 207360"/>
                  <a:gd name="textAreaBottom" fmla="*/ 207720 h 207360"/>
                </a:gdLst>
                <a:ahLst/>
                <a:cxnLst/>
                <a:rect l="textAreaLeft" t="textAreaTop" r="textAreaRight" b="textAreaBottom"/>
                <a:pathLst>
                  <a:path w="494728" h="505587">
                    <a:moveTo>
                      <a:pt x="294418" y="214122"/>
                    </a:moveTo>
                    <a:lnTo>
                      <a:pt x="478631" y="0"/>
                    </a:lnTo>
                    <a:lnTo>
                      <a:pt x="435007" y="0"/>
                    </a:lnTo>
                    <a:lnTo>
                      <a:pt x="275082" y="185928"/>
                    </a:lnTo>
                    <a:lnTo>
                      <a:pt x="147352" y="0"/>
                    </a:lnTo>
                    <a:lnTo>
                      <a:pt x="0" y="0"/>
                    </a:lnTo>
                    <a:lnTo>
                      <a:pt x="193167" y="281083"/>
                    </a:lnTo>
                    <a:lnTo>
                      <a:pt x="0" y="505587"/>
                    </a:lnTo>
                    <a:lnTo>
                      <a:pt x="43625" y="505587"/>
                    </a:lnTo>
                    <a:lnTo>
                      <a:pt x="212503" y="309277"/>
                    </a:lnTo>
                    <a:lnTo>
                      <a:pt x="347377" y="505587"/>
                    </a:lnTo>
                    <a:lnTo>
                      <a:pt x="494729" y="505587"/>
                    </a:lnTo>
                    <a:lnTo>
                      <a:pt x="294418" y="214027"/>
                    </a:lnTo>
                    <a:lnTo>
                      <a:pt x="294418" y="214027"/>
                    </a:lnTo>
                    <a:close/>
                    <a:moveTo>
                      <a:pt x="234601" y="283655"/>
                    </a:moveTo>
                    <a:lnTo>
                      <a:pt x="215075" y="255651"/>
                    </a:lnTo>
                    <a:lnTo>
                      <a:pt x="59341" y="32861"/>
                    </a:lnTo>
                    <a:lnTo>
                      <a:pt x="126397" y="32861"/>
                    </a:lnTo>
                    <a:lnTo>
                      <a:pt x="252032" y="212598"/>
                    </a:lnTo>
                    <a:lnTo>
                      <a:pt x="271558" y="240601"/>
                    </a:lnTo>
                    <a:lnTo>
                      <a:pt x="434912" y="474250"/>
                    </a:lnTo>
                    <a:lnTo>
                      <a:pt x="367855" y="474250"/>
                    </a:lnTo>
                    <a:lnTo>
                      <a:pt x="234505" y="283559"/>
                    </a:lnTo>
                    <a:lnTo>
                      <a:pt x="234505" y="28355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29" name="Google Shape;350;p42"/>
              <p:cNvSpPr/>
              <p:nvPr/>
            </p:nvSpPr>
            <p:spPr>
              <a:xfrm>
                <a:off x="1942200" y="697320"/>
                <a:ext cx="366480" cy="366480"/>
              </a:xfrm>
              <a:custGeom>
                <a:avLst/>
                <a:gdLst>
                  <a:gd name="textAreaLeft" fmla="*/ 0 w 366480"/>
                  <a:gd name="textAreaRight" fmla="*/ 366840 w 366480"/>
                  <a:gd name="textAreaTop" fmla="*/ 0 h 366480"/>
                  <a:gd name="textAreaBottom" fmla="*/ 366840 h 366480"/>
                </a:gdLst>
                <a:ahLst/>
                <a:cxnLst/>
                <a:rect l="textAreaLeft" t="textAreaTop" r="textAreaRight" b="textAreaBottom"/>
                <a:pathLst>
                  <a:path w="10872" h="10860">
                    <a:moveTo>
                      <a:pt x="5430" y="334"/>
                    </a:moveTo>
                    <a:cubicBezTo>
                      <a:pt x="8252" y="334"/>
                      <a:pt x="10526" y="2608"/>
                      <a:pt x="10526" y="5430"/>
                    </a:cubicBezTo>
                    <a:cubicBezTo>
                      <a:pt x="10526" y="8240"/>
                      <a:pt x="8228" y="10514"/>
                      <a:pt x="5430" y="10514"/>
                    </a:cubicBezTo>
                    <a:cubicBezTo>
                      <a:pt x="2620" y="10514"/>
                      <a:pt x="346" y="8240"/>
                      <a:pt x="346" y="5430"/>
                    </a:cubicBezTo>
                    <a:cubicBezTo>
                      <a:pt x="346" y="2608"/>
                      <a:pt x="2620" y="334"/>
                      <a:pt x="5430" y="334"/>
                    </a:cubicBezTo>
                    <a:close/>
                    <a:moveTo>
                      <a:pt x="5430" y="1"/>
                    </a:moveTo>
                    <a:cubicBezTo>
                      <a:pt x="3989" y="1"/>
                      <a:pt x="2620" y="560"/>
                      <a:pt x="1596" y="1584"/>
                    </a:cubicBezTo>
                    <a:cubicBezTo>
                      <a:pt x="572" y="2620"/>
                      <a:pt x="1" y="3989"/>
                      <a:pt x="1" y="5430"/>
                    </a:cubicBezTo>
                    <a:cubicBezTo>
                      <a:pt x="1" y="6871"/>
                      <a:pt x="572" y="8240"/>
                      <a:pt x="1596" y="9264"/>
                    </a:cubicBezTo>
                    <a:cubicBezTo>
                      <a:pt x="2620" y="10300"/>
                      <a:pt x="3989" y="10859"/>
                      <a:pt x="5430" y="10859"/>
                    </a:cubicBezTo>
                    <a:cubicBezTo>
                      <a:pt x="6882" y="10859"/>
                      <a:pt x="8252" y="10300"/>
                      <a:pt x="9276" y="9264"/>
                    </a:cubicBezTo>
                    <a:cubicBezTo>
                      <a:pt x="10300" y="8240"/>
                      <a:pt x="10871" y="6871"/>
                      <a:pt x="10871" y="5430"/>
                    </a:cubicBezTo>
                    <a:cubicBezTo>
                      <a:pt x="10871" y="3989"/>
                      <a:pt x="10300" y="2620"/>
                      <a:pt x="9276" y="1584"/>
                    </a:cubicBezTo>
                    <a:cubicBezTo>
                      <a:pt x="8252" y="560"/>
                      <a:pt x="6882" y="1"/>
                      <a:pt x="5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228600" y="1209600"/>
            <a:ext cx="4323960" cy="57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92500" lnSpcReduction="19999"/>
          </a:bodyPr>
          <a:p>
            <a:pPr indent="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Calibri"/>
                <a:ea typeface="Hubot Sans Medium"/>
              </a:rPr>
              <a:t>Introduction</a:t>
            </a:r>
            <a:endParaRPr b="0" lang="fr-FR" sz="2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228600" y="1781280"/>
            <a:ext cx="4323960" cy="21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Work Sans"/>
              </a:rPr>
              <a:t>This presentation provides an overview of </a:t>
            </a:r>
            <a:r>
              <a:rPr b="1" lang="en-US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Work Sans"/>
              </a:rPr>
              <a:t>HTML</a:t>
            </a: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Work Sans"/>
              </a:rPr>
              <a:t> and its essential role in creating structured and interactive web pages. You will learn the foundational elements needed to build and organize content effectively.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89" name="Google Shape;224;p32" title="scenes-people-work.jpg"/>
          <p:cNvSpPr/>
          <p:nvPr/>
        </p:nvSpPr>
        <p:spPr>
          <a:xfrm>
            <a:off x="5473080" y="228600"/>
            <a:ext cx="3441960" cy="4663080"/>
          </a:xfrm>
          <a:prstGeom prst="roundRect">
            <a:avLst>
              <a:gd name="adj" fmla="val 16667"/>
            </a:avLst>
          </a:prstGeom>
          <a:blipFill rotWithShape="0">
            <a:blip r:embed="rId1"/>
            <a:srcRect/>
            <a:stretch/>
          </a:blipFill>
          <a:ln w="19050">
            <a:solidFill>
              <a:srgbClr val="fea86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28600" y="1200240"/>
            <a:ext cx="6981480" cy="227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5200" strike="noStrike" u="none">
                <a:solidFill>
                  <a:srgbClr val="000000"/>
                </a:solidFill>
                <a:effectLst/>
                <a:uFillTx/>
                <a:latin typeface="Calibri"/>
                <a:ea typeface="Hubot Sans Medium"/>
              </a:rPr>
              <a:t>HTML Basics</a:t>
            </a:r>
            <a:endParaRPr b="0" lang="fr-FR" sz="5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title"/>
          </p:nvPr>
        </p:nvSpPr>
        <p:spPr>
          <a:xfrm>
            <a:off x="228600" y="3400560"/>
            <a:ext cx="1238040" cy="110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92500" lnSpcReduction="9999"/>
          </a:bodyPr>
          <a:p>
            <a:pPr indent="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ffffff"/>
                </a:solidFill>
                <a:effectLst/>
                <a:uFillTx/>
                <a:latin typeface="Calibri"/>
                <a:ea typeface="Hubot Sans Medium"/>
              </a:rPr>
              <a:t>01</a:t>
            </a:r>
            <a:endParaRPr b="0" lang="fr-FR" sz="6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ubTitle"/>
          </p:nvPr>
        </p:nvSpPr>
        <p:spPr>
          <a:xfrm>
            <a:off x="2266920" y="409680"/>
            <a:ext cx="6447960" cy="628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 algn="ctr">
              <a:buNone/>
            </a:pPr>
            <a:endParaRPr b="0" lang="en-US" sz="1400" strike="noStrike" u="none">
              <a:solidFill>
                <a:schemeClr val="dk1"/>
              </a:solidFill>
              <a:effectLst/>
              <a:uFillTx/>
              <a:latin typeface="Work Sans"/>
              <a:ea typeface="Work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228600" y="1209600"/>
            <a:ext cx="4323960" cy="57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92500" lnSpcReduction="19999"/>
          </a:bodyPr>
          <a:p>
            <a:pPr indent="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Calibri"/>
                <a:ea typeface="Hubot Sans Medium"/>
              </a:rPr>
              <a:t>Structure of an HTML Document</a:t>
            </a:r>
            <a:endParaRPr b="0" lang="fr-FR" sz="2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228600" y="1781280"/>
            <a:ext cx="4323960" cy="21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Work Sans"/>
              </a:rPr>
              <a:t>An HTML document has a defined structure with elements like </a:t>
            </a:r>
            <a:r>
              <a:rPr b="1" lang="en-US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Work Sans"/>
              </a:rPr>
              <a:t>DOCTYPE</a:t>
            </a: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Work Sans"/>
              </a:rPr>
              <a:t>, </a:t>
            </a:r>
            <a:r>
              <a:rPr b="0" i="1" lang="en-US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Work Sans"/>
              </a:rPr>
              <a:t>html</a:t>
            </a: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Work Sans"/>
              </a:rPr>
              <a:t>, </a:t>
            </a:r>
            <a:r>
              <a:rPr b="0" i="1" lang="en-US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Work Sans"/>
              </a:rPr>
              <a:t>head</a:t>
            </a: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Work Sans"/>
              </a:rPr>
              <a:t>, and </a:t>
            </a:r>
            <a:r>
              <a:rPr b="0" i="1" lang="en-US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Work Sans"/>
              </a:rPr>
              <a:t>body</a:t>
            </a: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Work Sans"/>
              </a:rPr>
              <a:t> tags. This framework organizes content and informs browsers how to display it properly.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95" name="Google Shape;224;p32" title="scenes-people-work.jpg"/>
          <p:cNvSpPr/>
          <p:nvPr/>
        </p:nvSpPr>
        <p:spPr>
          <a:xfrm>
            <a:off x="5473080" y="228600"/>
            <a:ext cx="3441960" cy="4663080"/>
          </a:xfrm>
          <a:prstGeom prst="roundRect">
            <a:avLst>
              <a:gd name="adj" fmla="val 16667"/>
            </a:avLst>
          </a:prstGeom>
          <a:blipFill rotWithShape="0">
            <a:blip r:embed="rId1"/>
            <a:srcRect/>
            <a:stretch/>
          </a:blipFill>
          <a:ln w="19050">
            <a:solidFill>
              <a:srgbClr val="fea86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28600" y="266760"/>
            <a:ext cx="4304880" cy="2057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Calibri"/>
                <a:ea typeface="Hubot Sans Medium"/>
              </a:rPr>
              <a:t>Common HTML Tags and Elements</a:t>
            </a:r>
            <a:endParaRPr b="0" lang="fr-FR" sz="2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2876400" y="2543040"/>
            <a:ext cx="6038640" cy="2057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Work Sans"/>
              </a:rPr>
              <a:t>Common tags include </a:t>
            </a:r>
            <a:r>
              <a:rPr b="0" i="1" lang="en-US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Work Sans"/>
              </a:rPr>
              <a:t>div</a:t>
            </a: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Work Sans"/>
              </a:rPr>
              <a:t>, </a:t>
            </a:r>
            <a:r>
              <a:rPr b="0" i="1" lang="en-US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Work Sans"/>
              </a:rPr>
              <a:t>p</a:t>
            </a: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Work Sans"/>
              </a:rPr>
              <a:t>, </a:t>
            </a:r>
            <a:r>
              <a:rPr b="0" i="1" lang="en-US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Work Sans"/>
              </a:rPr>
              <a:t>a</a:t>
            </a: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Work Sans"/>
              </a:rPr>
              <a:t>, </a:t>
            </a:r>
            <a:r>
              <a:rPr b="0" i="1" lang="en-US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Work Sans"/>
              </a:rPr>
              <a:t>img</a:t>
            </a: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Work Sans"/>
              </a:rPr>
              <a:t>, and </a:t>
            </a:r>
            <a:r>
              <a:rPr b="0" i="1" lang="en-US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Work Sans"/>
              </a:rPr>
              <a:t>span</a:t>
            </a: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Work Sans"/>
              </a:rPr>
              <a:t>. These elements form the building blocks of content and enable formatting, linking, and multimedia embedding.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28600" y="266760"/>
            <a:ext cx="4304880" cy="2057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Calibri"/>
                <a:ea typeface="Hubot Sans Medium"/>
              </a:rPr>
              <a:t>Using Attributes in HTML</a:t>
            </a:r>
            <a:endParaRPr b="0" lang="fr-FR" sz="2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2876400" y="2543040"/>
            <a:ext cx="6038640" cy="2057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Work Sans"/>
              </a:rPr>
              <a:t>Attributes provide additional information about HTML elements, such as </a:t>
            </a:r>
            <a:r>
              <a:rPr b="0" i="1" lang="en-US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Work Sans"/>
              </a:rPr>
              <a:t>id</a:t>
            </a: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Work Sans"/>
              </a:rPr>
              <a:t>, </a:t>
            </a:r>
            <a:r>
              <a:rPr b="0" i="1" lang="en-US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Work Sans"/>
              </a:rPr>
              <a:t>class</a:t>
            </a: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Work Sans"/>
              </a:rPr>
              <a:t>, and </a:t>
            </a:r>
            <a:r>
              <a:rPr b="0" i="1" lang="en-US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Work Sans"/>
              </a:rPr>
              <a:t>href</a:t>
            </a: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Work Sans"/>
              </a:rPr>
              <a:t>. They enhance functionality and help control element behavior and styling efficiently.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228600" y="1200240"/>
            <a:ext cx="6981480" cy="227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5200" strike="noStrike" u="none">
                <a:solidFill>
                  <a:srgbClr val="000000"/>
                </a:solidFill>
                <a:effectLst/>
                <a:uFillTx/>
                <a:latin typeface="Calibri"/>
                <a:ea typeface="Hubot Sans Medium"/>
              </a:rPr>
              <a:t>Web Page Creation</a:t>
            </a:r>
            <a:endParaRPr b="0" lang="fr-FR" sz="5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title"/>
          </p:nvPr>
        </p:nvSpPr>
        <p:spPr>
          <a:xfrm>
            <a:off x="228600" y="3400560"/>
            <a:ext cx="1238040" cy="110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92500" lnSpcReduction="9999"/>
          </a:bodyPr>
          <a:p>
            <a:pPr indent="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ffffff"/>
                </a:solidFill>
                <a:effectLst/>
                <a:uFillTx/>
                <a:latin typeface="Calibri"/>
                <a:ea typeface="Hubot Sans Medium"/>
              </a:rPr>
              <a:t>02</a:t>
            </a:r>
            <a:endParaRPr b="0" lang="fr-FR" sz="6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subTitle"/>
          </p:nvPr>
        </p:nvSpPr>
        <p:spPr>
          <a:xfrm>
            <a:off x="2266920" y="409680"/>
            <a:ext cx="6447960" cy="628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 algn="ctr">
              <a:buNone/>
            </a:pPr>
            <a:endParaRPr b="0" lang="en-US" sz="1400" strike="noStrike" u="none">
              <a:solidFill>
                <a:schemeClr val="dk1"/>
              </a:solidFill>
              <a:effectLst/>
              <a:uFillTx/>
              <a:latin typeface="Work Sans"/>
              <a:ea typeface="Work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28600" y="1209600"/>
            <a:ext cx="4323960" cy="57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92500" lnSpcReduction="19999"/>
          </a:bodyPr>
          <a:p>
            <a:pPr indent="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Calibri"/>
                <a:ea typeface="Hubot Sans Medium"/>
              </a:rPr>
              <a:t>Adding Text, Images, and Links</a:t>
            </a:r>
            <a:endParaRPr b="0" lang="fr-FR" sz="2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ubTitle"/>
          </p:nvPr>
        </p:nvSpPr>
        <p:spPr>
          <a:xfrm>
            <a:off x="228600" y="1781280"/>
            <a:ext cx="4323960" cy="21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Work Sans"/>
              </a:rPr>
              <a:t>Text, images, and links are fundamental to web pages. Use tags like </a:t>
            </a:r>
            <a:r>
              <a:rPr b="0" i="1" lang="en-US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Work Sans"/>
              </a:rPr>
              <a:t>p</a:t>
            </a: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Work Sans"/>
              </a:rPr>
              <a:t>, </a:t>
            </a:r>
            <a:r>
              <a:rPr b="0" i="1" lang="en-US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Work Sans"/>
              </a:rPr>
              <a:t>img</a:t>
            </a: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Work Sans"/>
              </a:rPr>
              <a:t>, and </a:t>
            </a:r>
            <a:r>
              <a:rPr b="0" i="1" lang="en-US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Work Sans"/>
              </a:rPr>
              <a:t>a</a:t>
            </a: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Work Sans"/>
              </a:rPr>
              <a:t> to display content and navigate between pages.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105" name="Google Shape;224;p32" title="scenes-people-work.jpg"/>
          <p:cNvSpPr/>
          <p:nvPr/>
        </p:nvSpPr>
        <p:spPr>
          <a:xfrm>
            <a:off x="5473080" y="228600"/>
            <a:ext cx="3441960" cy="4663080"/>
          </a:xfrm>
          <a:prstGeom prst="roundRect">
            <a:avLst>
              <a:gd name="adj" fmla="val 16667"/>
            </a:avLst>
          </a:prstGeom>
          <a:blipFill rotWithShape="0">
            <a:blip r:embed="rId1"/>
            <a:srcRect/>
            <a:stretch/>
          </a:blipFill>
          <a:ln w="19050">
            <a:solidFill>
              <a:srgbClr val="fea86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228600" y="266760"/>
            <a:ext cx="4304880" cy="2057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Calibri"/>
                <a:ea typeface="Hubot Sans Medium"/>
              </a:rPr>
              <a:t>Organizing Content with Lists and Tables</a:t>
            </a:r>
            <a:endParaRPr b="0" lang="fr-FR" sz="2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subTitle"/>
          </p:nvPr>
        </p:nvSpPr>
        <p:spPr>
          <a:xfrm>
            <a:off x="2876400" y="2543040"/>
            <a:ext cx="6038640" cy="2057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Work Sans"/>
              </a:rPr>
              <a:t>Lists (</a:t>
            </a:r>
            <a:r>
              <a:rPr b="0" i="1" lang="en-US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Work Sans"/>
              </a:rPr>
              <a:t>ul</a:t>
            </a: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Work Sans"/>
              </a:rPr>
              <a:t>, </a:t>
            </a:r>
            <a:r>
              <a:rPr b="0" i="1" lang="en-US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Work Sans"/>
              </a:rPr>
              <a:t>ol</a:t>
            </a: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Work Sans"/>
              </a:rPr>
              <a:t>) and tables (</a:t>
            </a:r>
            <a:r>
              <a:rPr b="0" i="1" lang="en-US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Work Sans"/>
              </a:rPr>
              <a:t>table</a:t>
            </a: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Work Sans"/>
              </a:rPr>
              <a:t>, </a:t>
            </a:r>
            <a:r>
              <a:rPr b="0" i="1" lang="en-US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Work Sans"/>
              </a:rPr>
              <a:t>tr</a:t>
            </a: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Work Sans"/>
              </a:rPr>
              <a:t>, </a:t>
            </a:r>
            <a:r>
              <a:rPr b="0" i="1" lang="en-US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Work Sans"/>
              </a:rPr>
              <a:t>td</a:t>
            </a: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Work Sans"/>
              </a:rPr>
              <a:t>) help structure information clearly, making it easier to read and interpret on web pages.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Minimal Gradient Pitch Deck by Slidesgo">
  <a:themeElements>
    <a:clrScheme name="Simple Light">
      <a:dk1>
        <a:srgbClr val="000000"/>
      </a:dk1>
      <a:lt1>
        <a:srgbClr val="ffffff"/>
      </a:lt1>
      <a:dk2>
        <a:srgbClr val="fea86f"/>
      </a:dk2>
      <a:lt2>
        <a:srgbClr val="ffdef3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LibreOffice/25.2.4.3$Linux_X86_64 LibreOffice_project/520$Build-3</Application>
  <AppVersion>15.0000</AppVersion>
  <Company>Microsoft Corporation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2025-09-09T03:45:01Z</dcterms:created>
  <dc:creator>Unknown Creator</dc:creator>
  <dc:description/>
  <dc:language>en-US</dc:language>
  <cp:lastModifiedBy>Unknown Creator</cp:lastModifiedBy>
  <dcterms:modified xsi:type="dcterms:W3CDTF">2025-09-09T03:45:01Z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