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93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-12266" y="-267892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833199" y="2256949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Discovering Ultrasonic Sensors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42566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ultrasonic sensor is a device that uses sound waves to measure distance, similar to a radar or sonar. These sensors are widely used in a variety of industries and applications due to their accuracy and reliability.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572720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5E6582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897136" y="5567601"/>
            <a:ext cx="227409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1299686" y="5578197"/>
            <a:ext cx="185487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 M. </a:t>
            </a:r>
            <a:r>
              <a:rPr lang="en-US" sz="2000" b="1" kern="0" spc="-3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SURENDRA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196816"/>
            <a:ext cx="76501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Ultrasonic Sensors Work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335530"/>
            <a:ext cx="44410" cy="4697254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7565172" y="2736830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065228" y="250912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33583" y="2550795"/>
            <a:ext cx="1632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55770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Sound Waves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127057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ultrasonic sensor emits sound waves that bounce off nearby objects and return to the sensor.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3847683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5228" y="361997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14533" y="3661648"/>
            <a:ext cx="20133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36685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 of Flight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2037993" y="4237911"/>
            <a:ext cx="40551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sensor measures the time it takes for the sound waves to return, calculating the distance between the sensor and the object.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176421"/>
            <a:ext cx="777597" cy="4441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065228" y="49487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10723" y="4990386"/>
            <a:ext cx="2089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499729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Output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566648"/>
            <a:ext cx="40551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sensor outputs the distance measurement through an electrical signal.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433"/>
          </a:xfrm>
          <a:prstGeom prst="rect">
            <a:avLst/>
          </a:prstGeom>
          <a:solidFill>
            <a:srgbClr val="FFFFFF"/>
          </a:solidFill>
          <a:ln w="9763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3590092" y="431244"/>
            <a:ext cx="6282809" cy="4900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59"/>
              </a:lnSpc>
              <a:buNone/>
            </a:pPr>
            <a:r>
              <a:rPr lang="en-US" sz="3088" b="1" kern="0" spc="-9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Applications of Ultrasonic Sensors</a:t>
            </a:r>
            <a:endParaRPr lang="en-US" sz="3088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092" y="1234916"/>
            <a:ext cx="2326481" cy="143779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590092" y="2868692"/>
            <a:ext cx="1568410" cy="245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0"/>
              </a:lnSpc>
              <a:buNone/>
            </a:pPr>
            <a:r>
              <a:rPr lang="en-US" sz="1544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Automotive</a:t>
            </a:r>
            <a:endParaRPr lang="en-US" sz="1544" dirty="0"/>
          </a:p>
        </p:txBody>
      </p:sp>
      <p:sp>
        <p:nvSpPr>
          <p:cNvPr id="7" name="Text 4"/>
          <p:cNvSpPr/>
          <p:nvPr/>
        </p:nvSpPr>
        <p:spPr>
          <a:xfrm>
            <a:off x="3590092" y="3270528"/>
            <a:ext cx="2326481" cy="10034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76"/>
              </a:lnSpc>
              <a:buNone/>
            </a:pPr>
            <a:r>
              <a:rPr lang="en-US" sz="1235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in parking and proximity sensors, collision avoidance systems, and blind spot detection.</a:t>
            </a:r>
            <a:endParaRPr lang="en-US" sz="123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1840" y="1234916"/>
            <a:ext cx="2326481" cy="143779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151840" y="2868692"/>
            <a:ext cx="1568410" cy="245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0"/>
              </a:lnSpc>
              <a:buNone/>
            </a:pPr>
            <a:r>
              <a:rPr lang="en-US" sz="1544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Industrial</a:t>
            </a:r>
            <a:endParaRPr lang="en-US" sz="1544" dirty="0"/>
          </a:p>
        </p:txBody>
      </p:sp>
      <p:sp>
        <p:nvSpPr>
          <p:cNvPr id="10" name="Text 6"/>
          <p:cNvSpPr/>
          <p:nvPr/>
        </p:nvSpPr>
        <p:spPr>
          <a:xfrm>
            <a:off x="6151840" y="3270528"/>
            <a:ext cx="2326481" cy="5017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76"/>
              </a:lnSpc>
              <a:buNone/>
            </a:pPr>
            <a:r>
              <a:rPr lang="en-US" sz="1235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in flow metering, level detection, and quality control.</a:t>
            </a:r>
            <a:endParaRPr lang="en-US" sz="123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3589" y="1234916"/>
            <a:ext cx="2326600" cy="143791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713589" y="2868811"/>
            <a:ext cx="1568410" cy="245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0"/>
              </a:lnSpc>
              <a:buNone/>
            </a:pPr>
            <a:r>
              <a:rPr lang="en-US" sz="1544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Medical</a:t>
            </a:r>
            <a:endParaRPr lang="en-US" sz="1544" dirty="0"/>
          </a:p>
        </p:txBody>
      </p:sp>
      <p:sp>
        <p:nvSpPr>
          <p:cNvPr id="13" name="Text 8"/>
          <p:cNvSpPr/>
          <p:nvPr/>
        </p:nvSpPr>
        <p:spPr>
          <a:xfrm>
            <a:off x="8713589" y="3270647"/>
            <a:ext cx="2326600" cy="7525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76"/>
              </a:lnSpc>
              <a:buNone/>
            </a:pPr>
            <a:r>
              <a:rPr lang="en-US" sz="1235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in medical equipment such as blood flow monitors and ultrasonic scanners.</a:t>
            </a:r>
            <a:endParaRPr lang="en-US" sz="123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092" y="4509254"/>
            <a:ext cx="2326481" cy="1437799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3590092" y="6143030"/>
            <a:ext cx="1568410" cy="2450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0"/>
              </a:lnSpc>
              <a:buNone/>
            </a:pPr>
            <a:r>
              <a:rPr lang="en-US" sz="1544" b="1" kern="0" spc="-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Robotics</a:t>
            </a:r>
            <a:endParaRPr lang="en-US" sz="1544" dirty="0"/>
          </a:p>
        </p:txBody>
      </p:sp>
      <p:sp>
        <p:nvSpPr>
          <p:cNvPr id="16" name="Text 10"/>
          <p:cNvSpPr/>
          <p:nvPr/>
        </p:nvSpPr>
        <p:spPr>
          <a:xfrm>
            <a:off x="3590092" y="6544866"/>
            <a:ext cx="2326481" cy="12543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76"/>
              </a:lnSpc>
              <a:buNone/>
            </a:pPr>
            <a:r>
              <a:rPr lang="en-US" sz="1235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in robots for object detection and distance measurement, allowing for precise movement and manipulation.</a:t>
            </a:r>
            <a:endParaRPr lang="en-US" sz="123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1668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191012" y="1541145"/>
            <a:ext cx="7351871" cy="5872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24"/>
              </a:lnSpc>
              <a:buNone/>
            </a:pPr>
            <a:r>
              <a:rPr lang="en-US" sz="3699" b="1" kern="0" spc="-11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Advantages of Ultrasonic Sensors</a:t>
            </a:r>
            <a:endParaRPr lang="en-US" sz="3699" dirty="0"/>
          </a:p>
        </p:txBody>
      </p:sp>
      <p:sp>
        <p:nvSpPr>
          <p:cNvPr id="5" name="Shape 3"/>
          <p:cNvSpPr/>
          <p:nvPr/>
        </p:nvSpPr>
        <p:spPr>
          <a:xfrm>
            <a:off x="6191012" y="2556986"/>
            <a:ext cx="422791" cy="422791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1668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6335673" y="2592110"/>
            <a:ext cx="133469" cy="352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4"/>
              </a:lnSpc>
              <a:buNone/>
            </a:pPr>
            <a:r>
              <a:rPr lang="en-US" sz="2220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20" dirty="0"/>
          </a:p>
        </p:txBody>
      </p:sp>
      <p:sp>
        <p:nvSpPr>
          <p:cNvPr id="7" name="Text 5"/>
          <p:cNvSpPr/>
          <p:nvPr/>
        </p:nvSpPr>
        <p:spPr>
          <a:xfrm>
            <a:off x="6801683" y="2621518"/>
            <a:ext cx="1879163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2"/>
              </a:lnSpc>
              <a:buNone/>
            </a:pPr>
            <a:r>
              <a:rPr lang="en-US" sz="185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Non-Contact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6801683" y="3103007"/>
            <a:ext cx="3162776" cy="1202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8"/>
              </a:lnSpc>
              <a:buNone/>
            </a:pPr>
            <a:r>
              <a:rPr lang="en-US" sz="148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Unlike contact sensors, ultrasonic sensors do not require physical contact with the object being measured, reducing wear and tear.</a:t>
            </a:r>
            <a:endParaRPr lang="en-US" sz="1480" dirty="0"/>
          </a:p>
        </p:txBody>
      </p:sp>
      <p:sp>
        <p:nvSpPr>
          <p:cNvPr id="9" name="Shape 7"/>
          <p:cNvSpPr/>
          <p:nvPr/>
        </p:nvSpPr>
        <p:spPr>
          <a:xfrm>
            <a:off x="10152340" y="2556986"/>
            <a:ext cx="422791" cy="422791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1668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10277951" y="2592110"/>
            <a:ext cx="171569" cy="352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4"/>
              </a:lnSpc>
              <a:buNone/>
            </a:pPr>
            <a:r>
              <a:rPr lang="en-US" sz="2220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20" dirty="0"/>
          </a:p>
        </p:txBody>
      </p:sp>
      <p:sp>
        <p:nvSpPr>
          <p:cNvPr id="11" name="Text 9"/>
          <p:cNvSpPr/>
          <p:nvPr/>
        </p:nvSpPr>
        <p:spPr>
          <a:xfrm>
            <a:off x="10763012" y="2621518"/>
            <a:ext cx="1879163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2"/>
              </a:lnSpc>
              <a:buNone/>
            </a:pPr>
            <a:r>
              <a:rPr lang="en-US" sz="185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Accuracy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10763012" y="3103007"/>
            <a:ext cx="3162776" cy="9015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8"/>
              </a:lnSpc>
              <a:buNone/>
            </a:pPr>
            <a:r>
              <a:rPr lang="en-US" sz="148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Ultrasonic sensors are highly accurate, allowing for precise measurement and control.</a:t>
            </a:r>
            <a:endParaRPr lang="en-US" sz="1480" dirty="0"/>
          </a:p>
        </p:txBody>
      </p:sp>
      <p:sp>
        <p:nvSpPr>
          <p:cNvPr id="13" name="Shape 11"/>
          <p:cNvSpPr/>
          <p:nvPr/>
        </p:nvSpPr>
        <p:spPr>
          <a:xfrm>
            <a:off x="6191012" y="4639747"/>
            <a:ext cx="422791" cy="422791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1668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6309003" y="4674870"/>
            <a:ext cx="186809" cy="352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4"/>
              </a:lnSpc>
              <a:buNone/>
            </a:pPr>
            <a:r>
              <a:rPr lang="en-US" sz="2220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20" dirty="0"/>
          </a:p>
        </p:txBody>
      </p:sp>
      <p:sp>
        <p:nvSpPr>
          <p:cNvPr id="15" name="Text 13"/>
          <p:cNvSpPr/>
          <p:nvPr/>
        </p:nvSpPr>
        <p:spPr>
          <a:xfrm>
            <a:off x="6801683" y="4704278"/>
            <a:ext cx="1879163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2"/>
              </a:lnSpc>
              <a:buNone/>
            </a:pPr>
            <a:r>
              <a:rPr lang="en-US" sz="185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Wide Range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6801683" y="5185767"/>
            <a:ext cx="3162776" cy="1202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8"/>
              </a:lnSpc>
              <a:buNone/>
            </a:pPr>
            <a:r>
              <a:rPr lang="en-US" sz="148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type of sensor can measure distances from a few centimeters up to several meters away, making it versatile for many applications.</a:t>
            </a:r>
            <a:endParaRPr lang="en-US" sz="1480" dirty="0"/>
          </a:p>
        </p:txBody>
      </p:sp>
      <p:sp>
        <p:nvSpPr>
          <p:cNvPr id="17" name="Shape 15"/>
          <p:cNvSpPr/>
          <p:nvPr/>
        </p:nvSpPr>
        <p:spPr>
          <a:xfrm>
            <a:off x="10152340" y="4639747"/>
            <a:ext cx="422791" cy="422791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11668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10270331" y="4674870"/>
            <a:ext cx="186809" cy="352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74"/>
              </a:lnSpc>
              <a:buNone/>
            </a:pPr>
            <a:r>
              <a:rPr lang="en-US" sz="2220" b="1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220" dirty="0"/>
          </a:p>
        </p:txBody>
      </p:sp>
      <p:sp>
        <p:nvSpPr>
          <p:cNvPr id="19" name="Text 17"/>
          <p:cNvSpPr/>
          <p:nvPr/>
        </p:nvSpPr>
        <p:spPr>
          <a:xfrm>
            <a:off x="10763012" y="4704278"/>
            <a:ext cx="1879163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312"/>
              </a:lnSpc>
              <a:buNone/>
            </a:pPr>
            <a:r>
              <a:rPr lang="en-US" sz="185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Reliable</a:t>
            </a:r>
            <a:endParaRPr lang="en-US" sz="1850" dirty="0"/>
          </a:p>
        </p:txBody>
      </p:sp>
      <p:sp>
        <p:nvSpPr>
          <p:cNvPr id="20" name="Text 18"/>
          <p:cNvSpPr/>
          <p:nvPr/>
        </p:nvSpPr>
        <p:spPr>
          <a:xfrm>
            <a:off x="10763012" y="5185767"/>
            <a:ext cx="3162776" cy="15025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68"/>
              </a:lnSpc>
              <a:buNone/>
            </a:pPr>
            <a:r>
              <a:rPr lang="en-US" sz="148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Ultrasonic sensors are reliable even in harsh environments and can perform well in different temperatures and weather conditions.</a:t>
            </a:r>
            <a:endParaRPr lang="en-US" sz="1480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43363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 and Limitations of Ultrasonic Sensors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66718"/>
            <a:ext cx="3370064" cy="3529132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73975" y="3502700"/>
            <a:ext cx="246304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Reflective Surfaces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072057"/>
            <a:ext cx="289810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Ultrasonic sensors can have trouble measuring the distance of objects with very reflective surfaces like mirrors or water, as the waves can bounce and create interference.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66718"/>
            <a:ext cx="3370064" cy="3529132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5866209" y="3502700"/>
            <a:ext cx="283499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Indoor vs Outdoor Use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72057"/>
            <a:ext cx="28981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Ultrasonic sensors work better for indoor use or in environments with less air turbulence. Outdoor use can be affected by wind and other conditions.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66718"/>
            <a:ext cx="3370064" cy="3529132"/>
          </a:xfrm>
          <a:prstGeom prst="roundRect">
            <a:avLst>
              <a:gd name="adj" fmla="val 2967"/>
            </a:avLst>
          </a:prstGeom>
          <a:solidFill>
            <a:srgbClr val="DADBF1"/>
          </a:solidFill>
          <a:ln w="13811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458444" y="350270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Accuracy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072057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While highly accurate, ultrasonic sensors may require calibration to maintain precision and reduce error over time.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804392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Choosing the Right Ultrasonic Sensor for Your Project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74856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Type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2037993" y="438721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between through-beam, retroreflective, or diffuse sensors depending on your application.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748564"/>
            <a:ext cx="3156347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Measurement Range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743932" y="4803696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Consider the distance you need to measure and choose a sensor with the appropriate range for your needs.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74856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Frequency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449872" y="438721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Higher frequency sensors are better for measuring small distances, while lower frequency sensors are better for larger distances.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6319599" y="254293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6319599" y="42649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Ultrasonic sensors are an important tool in a variety of industries and applications, providing reliable and accurate distance measurement. When choosing a sensor, consider the type, measurement range, and frequency to ensure it meets your needs.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473</Words>
  <Application>Microsoft Office PowerPoint</Application>
  <PresentationFormat>Custom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Surendrta Mangali</cp:lastModifiedBy>
  <cp:revision>3</cp:revision>
  <dcterms:created xsi:type="dcterms:W3CDTF">2023-09-20T14:24:57Z</dcterms:created>
  <dcterms:modified xsi:type="dcterms:W3CDTF">2023-09-20T16:34:59Z</dcterms:modified>
</cp:coreProperties>
</file>