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8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907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2398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5280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011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6964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3291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0133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9593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825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6559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7987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048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3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5242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572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966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4318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5036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567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6151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856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978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061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197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4089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2990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8664" y="3580846"/>
            <a:ext cx="8610599" cy="1567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SURESH.P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122200306(9ADF253F557C6C1839143E6D01E7A3D1)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 CORPORATE SECRETARYSHIP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s.s.govt arts college Tiruttani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508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360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2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3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6217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427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828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859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19200" y="1595021"/>
            <a:ext cx="5334000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2501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14400" y="1447801"/>
            <a:ext cx="6172200" cy="5406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864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676400" y="2133600"/>
            <a:ext cx="2133599" cy="4949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4453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4579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451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1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2024-09-26T04:48:15Z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