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FB8AC-AFB0-4438-BED5-242A46D4E6AD}" v="2" dt="2024-06-17T14:44:50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Mascini" userId="d587621e-8234-4b8b-82df-5e6c288d8317" providerId="ADAL" clId="{DB0FB8AC-AFB0-4438-BED5-242A46D4E6AD}"/>
    <pc:docChg chg="undo custSel addSld modSld">
      <pc:chgData name="Max Mascini" userId="d587621e-8234-4b8b-82df-5e6c288d8317" providerId="ADAL" clId="{DB0FB8AC-AFB0-4438-BED5-242A46D4E6AD}" dt="2024-06-17T14:45:30.041" v="24" actId="1076"/>
      <pc:docMkLst>
        <pc:docMk/>
      </pc:docMkLst>
      <pc:sldChg chg="addSp delSp modSp new mod">
        <pc:chgData name="Max Mascini" userId="d587621e-8234-4b8b-82df-5e6c288d8317" providerId="ADAL" clId="{DB0FB8AC-AFB0-4438-BED5-242A46D4E6AD}" dt="2024-06-17T14:45:30.041" v="24" actId="1076"/>
        <pc:sldMkLst>
          <pc:docMk/>
          <pc:sldMk cId="2358281477" sldId="256"/>
        </pc:sldMkLst>
        <pc:spChg chg="del mod">
          <ac:chgData name="Max Mascini" userId="d587621e-8234-4b8b-82df-5e6c288d8317" providerId="ADAL" clId="{DB0FB8AC-AFB0-4438-BED5-242A46D4E6AD}" dt="2024-06-17T14:43:58.520" v="4" actId="478"/>
          <ac:spMkLst>
            <pc:docMk/>
            <pc:sldMk cId="2358281477" sldId="256"/>
            <ac:spMk id="2" creationId="{2E32B643-048B-63F4-D9E7-2ACAD8B12330}"/>
          </ac:spMkLst>
        </pc:spChg>
        <pc:spChg chg="del">
          <ac:chgData name="Max Mascini" userId="d587621e-8234-4b8b-82df-5e6c288d8317" providerId="ADAL" clId="{DB0FB8AC-AFB0-4438-BED5-242A46D4E6AD}" dt="2024-06-17T14:44:01.601" v="6" actId="478"/>
          <ac:spMkLst>
            <pc:docMk/>
            <pc:sldMk cId="2358281477" sldId="256"/>
            <ac:spMk id="3" creationId="{8018DF61-7FDB-D332-8D19-A484ECA88C8C}"/>
          </ac:spMkLst>
        </pc:spChg>
        <pc:picChg chg="add mod">
          <ac:chgData name="Max Mascini" userId="d587621e-8234-4b8b-82df-5e6c288d8317" providerId="ADAL" clId="{DB0FB8AC-AFB0-4438-BED5-242A46D4E6AD}" dt="2024-06-17T14:44:05.793" v="7" actId="1076"/>
          <ac:picMkLst>
            <pc:docMk/>
            <pc:sldMk cId="2358281477" sldId="256"/>
            <ac:picMk id="5" creationId="{651B4A50-0562-F67D-73CD-9A418FF76A51}"/>
          </ac:picMkLst>
        </pc:picChg>
        <pc:cxnChg chg="add mod">
          <ac:chgData name="Max Mascini" userId="d587621e-8234-4b8b-82df-5e6c288d8317" providerId="ADAL" clId="{DB0FB8AC-AFB0-4438-BED5-242A46D4E6AD}" dt="2024-06-17T14:45:28.040" v="23" actId="14100"/>
          <ac:cxnSpMkLst>
            <pc:docMk/>
            <pc:sldMk cId="2358281477" sldId="256"/>
            <ac:cxnSpMk id="7" creationId="{368AAD03-501E-4951-28FE-B7B7892B6882}"/>
          </ac:cxnSpMkLst>
        </pc:cxnChg>
        <pc:cxnChg chg="add mod">
          <ac:chgData name="Max Mascini" userId="d587621e-8234-4b8b-82df-5e6c288d8317" providerId="ADAL" clId="{DB0FB8AC-AFB0-4438-BED5-242A46D4E6AD}" dt="2024-06-17T14:45:30.041" v="24" actId="1076"/>
          <ac:cxnSpMkLst>
            <pc:docMk/>
            <pc:sldMk cId="2358281477" sldId="256"/>
            <ac:cxnSpMk id="8" creationId="{8F745E3A-D7CD-AD0C-AACC-C4DC0A10419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D0B6-346A-7F91-5B90-4BA72565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DBD69-1476-8274-92D0-D8B04E1CE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2268-5433-CA78-C369-D7B36E69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729-32E2-4DBD-B6EA-6EE8906CE59D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310DC-F5AE-7C78-0D01-2D9E8EF6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8C416-0BD4-CD02-9F41-8E98B98F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87A8-BD1B-4523-801C-6A26FE692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50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55C9-8082-3A16-261B-91C303AF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F4FB6-6D50-E7AE-53D6-716DDE0E5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CC3E-8733-5FE9-09E0-B9CD1B01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729-32E2-4DBD-B6EA-6EE8906CE59D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B70E9-B477-8FF7-14CD-85A6DFEE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E9F8-D785-55DC-EA56-A6B2A4DC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87A8-BD1B-4523-801C-6A26FE692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25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8B4AD6-76C7-AC0C-17DD-EBC64D925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67566-B927-39B6-63A7-445EE5444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E75B-9120-5BE6-D223-3F8702DB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729-32E2-4DBD-B6EA-6EE8906CE59D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F95B9-2B62-3497-591A-3DE24D07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6C6E7-7B97-80E7-B39F-8EB3B3A27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87A8-BD1B-4523-801C-6A26FE692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95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C4E89-9BBA-D141-0938-026CB1F1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703C-4F5B-E5DF-BC9C-CAA5E356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045EC-B422-5361-C5EF-1A834B61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729-32E2-4DBD-B6EA-6EE8906CE59D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00A9F-5345-C363-5680-9F0BFACD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8EFEC-BE29-33A2-88B4-D6C7F17E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87A8-BD1B-4523-801C-6A26FE692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313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00C52-D2C0-36A0-19FE-5959818D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12D01-7D7D-24FC-AED1-3D650EAA7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AD46-ED4E-4AD9-9756-BE93958B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729-32E2-4DBD-B6EA-6EE8906CE59D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F49A0-6929-8FF9-675B-927AAE03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D84E-23AF-ACE8-2EFB-B0C9CFE2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87A8-BD1B-4523-801C-6A26FE692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58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A4E3-C8F4-3557-C0C1-34DB59A8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1A3D5-A8A4-DA4C-B005-A311F2FB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24B93-E1FA-2D05-BCA7-8F4C2637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F77EB-78AF-FC18-6564-DF3D7161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729-32E2-4DBD-B6EA-6EE8906CE59D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9D6C9-A94A-D711-6A4C-A8054F1E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E65E-D1D0-281E-A83B-6902C0CD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87A8-BD1B-4523-801C-6A26FE692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507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144-68A5-1ED6-F255-7DE3ADD99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1BB36-58D6-4240-05FE-16F993C3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DBC87-484F-099B-3B8C-415B70DE2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FE4AB-247D-BD3F-C221-96FBDFED9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94AAD-4A40-36D7-A222-8FC9A2E6A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772BC-B874-D9CF-A522-2C202C1B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729-32E2-4DBD-B6EA-6EE8906CE59D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D4FB6-3D97-8762-80F4-1F84F2F1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FABAD-BB5C-0B9E-4C8C-A88537BF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87A8-BD1B-4523-801C-6A26FE692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74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1D09-1A1F-C565-1CBD-711F2EED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D7EE9-B2B1-542A-0E5D-825A13A1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729-32E2-4DBD-B6EA-6EE8906CE59D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7E032-320F-5F18-E150-A7186BC3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1E47B-16F8-56DB-04A7-AB22CB69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87A8-BD1B-4523-801C-6A26FE692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87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F6DCF-8C55-0798-A9D3-703B45CA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729-32E2-4DBD-B6EA-6EE8906CE59D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ED95E-06C6-AAF2-2F28-DCDC368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437C3-342F-9450-0C93-D710BE57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87A8-BD1B-4523-801C-6A26FE692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8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73AB-3957-9F15-5158-C0AB7B1F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F59F-099B-EA93-C8F9-76A73A017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258A2-DE35-3C45-0E30-6B915DA5E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EAD64-A13D-A2A5-65E9-D81A2780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729-32E2-4DBD-B6EA-6EE8906CE59D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58834-6291-EF5D-0C68-FD358FC4E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BA040-73F0-7571-B509-FDA0A9FA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87A8-BD1B-4523-801C-6A26FE692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97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3320-BBA5-1506-B05C-A6A38A4E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E41AD-2460-0AB2-2FBD-486EA5494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E58F2-1B30-1084-90C9-095135274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333AF-F272-9DC0-3F93-F0E42987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E729-32E2-4DBD-B6EA-6EE8906CE59D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71A41-5FCC-A692-1A60-CF6DF59E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3B947-5707-FC11-D724-2D5B1830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787A8-BD1B-4523-801C-6A26FE692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60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9EE797-FD20-0AEC-9866-6619FBA1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2C92-C1A8-6B91-2A22-E6C07157C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AE4D2-C620-BBDF-54B5-1282C3AC6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CE729-32E2-4DBD-B6EA-6EE8906CE59D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303D0-C5B9-5F90-2AA0-E9F4CF491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29FB-4CCB-D497-A177-757B8A6F0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787A8-BD1B-4523-801C-6A26FE692A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58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flower&#10;&#10;Description automatically generated">
            <a:extLst>
              <a:ext uri="{FF2B5EF4-FFF2-40B4-BE49-F238E27FC236}">
                <a16:creationId xmlns:a16="http://schemas.microsoft.com/office/drawing/2014/main" id="{651B4A50-0562-F67D-73CD-9A418FF76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148"/>
            <a:ext cx="12192000" cy="43717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8AAD03-501E-4951-28FE-B7B7892B6882}"/>
              </a:ext>
            </a:extLst>
          </p:cNvPr>
          <p:cNvCxnSpPr>
            <a:cxnSpLocks/>
          </p:cNvCxnSpPr>
          <p:nvPr/>
        </p:nvCxnSpPr>
        <p:spPr>
          <a:xfrm>
            <a:off x="3236922" y="4028792"/>
            <a:ext cx="0" cy="953753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745E3A-D7CD-AD0C-AACC-C4DC0A104191}"/>
              </a:ext>
            </a:extLst>
          </p:cNvPr>
          <p:cNvCxnSpPr>
            <a:cxnSpLocks/>
          </p:cNvCxnSpPr>
          <p:nvPr/>
        </p:nvCxnSpPr>
        <p:spPr>
          <a:xfrm flipH="1">
            <a:off x="2746125" y="4505668"/>
            <a:ext cx="981593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8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Mascini</dc:creator>
  <cp:lastModifiedBy>Max Mascini</cp:lastModifiedBy>
  <cp:revision>1</cp:revision>
  <dcterms:created xsi:type="dcterms:W3CDTF">2024-06-17T14:43:47Z</dcterms:created>
  <dcterms:modified xsi:type="dcterms:W3CDTF">2024-06-17T14:45:38Z</dcterms:modified>
</cp:coreProperties>
</file>