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7"/>
  </p:notesMasterIdLst>
  <p:sldIdLst>
    <p:sldId id="256" r:id="rId2"/>
    <p:sldId id="289" r:id="rId3"/>
    <p:sldId id="257" r:id="rId4"/>
    <p:sldId id="258" r:id="rId5"/>
    <p:sldId id="259" r:id="rId6"/>
    <p:sldId id="288" r:id="rId7"/>
    <p:sldId id="290" r:id="rId8"/>
    <p:sldId id="260" r:id="rId9"/>
    <p:sldId id="262" r:id="rId10"/>
    <p:sldId id="263" r:id="rId11"/>
    <p:sldId id="264" r:id="rId12"/>
    <p:sldId id="265" r:id="rId13"/>
    <p:sldId id="271" r:id="rId14"/>
    <p:sldId id="273" r:id="rId15"/>
    <p:sldId id="269" r:id="rId16"/>
    <p:sldId id="270" r:id="rId17"/>
    <p:sldId id="274" r:id="rId18"/>
    <p:sldId id="266" r:id="rId19"/>
    <p:sldId id="272" r:id="rId20"/>
    <p:sldId id="267" r:id="rId21"/>
    <p:sldId id="278" r:id="rId22"/>
    <p:sldId id="279" r:id="rId23"/>
    <p:sldId id="283" r:id="rId24"/>
    <p:sldId id="282" r:id="rId25"/>
    <p:sldId id="280" r:id="rId26"/>
    <p:sldId id="281" r:id="rId27"/>
    <p:sldId id="284" r:id="rId28"/>
    <p:sldId id="285" r:id="rId29"/>
    <p:sldId id="286" r:id="rId30"/>
    <p:sldId id="291" r:id="rId31"/>
    <p:sldId id="261" r:id="rId32"/>
    <p:sldId id="276" r:id="rId33"/>
    <p:sldId id="277" r:id="rId34"/>
    <p:sldId id="275"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662" autoAdjust="0"/>
  </p:normalViewPr>
  <p:slideViewPr>
    <p:cSldViewPr>
      <p:cViewPr>
        <p:scale>
          <a:sx n="80" d="100"/>
          <a:sy n="80" d="100"/>
        </p:scale>
        <p:origin x="-1032" y="15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5FBC89-D5FF-4E39-9195-D3711A02DD5C}" type="datetimeFigureOut">
              <a:rPr lang="en-US" smtClean="0"/>
              <a:pPr/>
              <a:t>10/2/2018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ACFC17-C584-4CC6-965B-70D831588AA8}" type="slidenum">
              <a:rPr lang="en-US" smtClean="0"/>
              <a:pPr/>
              <a:t>‹#›</a:t>
            </a:fld>
            <a:endParaRPr lang="en-US"/>
          </a:p>
        </p:txBody>
      </p:sp>
    </p:spTree>
    <p:extLst>
      <p:ext uri="{BB962C8B-B14F-4D97-AF65-F5344CB8AC3E}">
        <p14:creationId xmlns:p14="http://schemas.microsoft.com/office/powerpoint/2010/main" xmlns="" val="425668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CFC17-C584-4CC6-965B-70D831588AA8}" type="slidenum">
              <a:rPr lang="en-US" smtClean="0"/>
              <a:pPr/>
              <a:t>12</a:t>
            </a:fld>
            <a:endParaRPr lang="en-US"/>
          </a:p>
        </p:txBody>
      </p:sp>
    </p:spTree>
    <p:extLst>
      <p:ext uri="{BB962C8B-B14F-4D97-AF65-F5344CB8AC3E}">
        <p14:creationId xmlns:p14="http://schemas.microsoft.com/office/powerpoint/2010/main" xmlns="" val="2282088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37F2366-506F-4AFF-A122-9E809BD14C60}" type="datetimeFigureOut">
              <a:rPr lang="en-US" smtClean="0"/>
              <a:pPr/>
              <a:t>10/2/2018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357D174-E188-46CE-A074-6B2514309B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7F2366-506F-4AFF-A122-9E809BD14C60}" type="datetimeFigureOut">
              <a:rPr lang="en-US" smtClean="0"/>
              <a:pPr/>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7D174-E188-46CE-A074-6B2514309B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37F2366-506F-4AFF-A122-9E809BD14C60}" type="datetimeFigureOut">
              <a:rPr lang="en-US" smtClean="0"/>
              <a:pPr/>
              <a:t>10/2/2018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357D174-E188-46CE-A074-6B2514309B5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37F2366-506F-4AFF-A122-9E809BD14C60}" type="datetimeFigureOut">
              <a:rPr lang="en-US" smtClean="0"/>
              <a:pPr/>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357D174-E188-46CE-A074-6B2514309B5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37F2366-506F-4AFF-A122-9E809BD14C60}" type="datetimeFigureOut">
              <a:rPr lang="en-US" smtClean="0"/>
              <a:pPr/>
              <a:t>10/2/2018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357D174-E188-46CE-A074-6B2514309B5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37F2366-506F-4AFF-A122-9E809BD14C60}" type="datetimeFigureOut">
              <a:rPr lang="en-US" smtClean="0"/>
              <a:pPr/>
              <a:t>10/2/2018</a:t>
            </a:fld>
            <a:endParaRPr lang="en-US"/>
          </a:p>
        </p:txBody>
      </p:sp>
      <p:sp>
        <p:nvSpPr>
          <p:cNvPr id="10" name="Slide Number Placeholder 9"/>
          <p:cNvSpPr>
            <a:spLocks noGrp="1"/>
          </p:cNvSpPr>
          <p:nvPr>
            <p:ph type="sldNum" sz="quarter" idx="16"/>
          </p:nvPr>
        </p:nvSpPr>
        <p:spPr/>
        <p:txBody>
          <a:bodyPr rtlCol="0"/>
          <a:lstStyle/>
          <a:p>
            <a:fld id="{B357D174-E188-46CE-A074-6B2514309B5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37F2366-506F-4AFF-A122-9E809BD14C60}" type="datetimeFigureOut">
              <a:rPr lang="en-US" smtClean="0"/>
              <a:pPr/>
              <a:t>10/2/2018</a:t>
            </a:fld>
            <a:endParaRPr lang="en-US"/>
          </a:p>
        </p:txBody>
      </p:sp>
      <p:sp>
        <p:nvSpPr>
          <p:cNvPr id="12" name="Slide Number Placeholder 11"/>
          <p:cNvSpPr>
            <a:spLocks noGrp="1"/>
          </p:cNvSpPr>
          <p:nvPr>
            <p:ph type="sldNum" sz="quarter" idx="16"/>
          </p:nvPr>
        </p:nvSpPr>
        <p:spPr/>
        <p:txBody>
          <a:bodyPr rtlCol="0"/>
          <a:lstStyle/>
          <a:p>
            <a:fld id="{B357D174-E188-46CE-A074-6B2514309B5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7F2366-506F-4AFF-A122-9E809BD14C60}" type="datetimeFigureOut">
              <a:rPr lang="en-US" smtClean="0"/>
              <a:pPr/>
              <a:t>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357D174-E188-46CE-A074-6B2514309B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F2366-506F-4AFF-A122-9E809BD14C60}" type="datetimeFigureOut">
              <a:rPr lang="en-US" smtClean="0"/>
              <a:pPr/>
              <a:t>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357D174-E188-46CE-A074-6B2514309B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7F2366-506F-4AFF-A122-9E809BD14C60}" type="datetimeFigureOut">
              <a:rPr lang="en-US" smtClean="0"/>
              <a:pPr/>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357D174-E188-46CE-A074-6B2514309B5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37F2366-506F-4AFF-A122-9E809BD14C60}" type="datetimeFigureOut">
              <a:rPr lang="en-US" smtClean="0"/>
              <a:pPr/>
              <a:t>10/2/2018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357D174-E188-46CE-A074-6B2514309B5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37F2366-506F-4AFF-A122-9E809BD14C60}" type="datetimeFigureOut">
              <a:rPr lang="en-US" smtClean="0"/>
              <a:pPr/>
              <a:t>10/2/2018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357D174-E188-46CE-A074-6B2514309B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of mama’s bite</a:t>
            </a:r>
            <a:endParaRPr lang="en-US" dirty="0"/>
          </a:p>
        </p:txBody>
      </p:sp>
      <p:sp>
        <p:nvSpPr>
          <p:cNvPr id="3" name="Subtitle 2"/>
          <p:cNvSpPr>
            <a:spLocks noGrp="1"/>
          </p:cNvSpPr>
          <p:nvPr>
            <p:ph type="subTitle" idx="1"/>
          </p:nvPr>
        </p:nvSpPr>
        <p:spPr/>
        <p:txBody>
          <a:bodyPr/>
          <a:lstStyle/>
          <a:p>
            <a:r>
              <a:rPr lang="en-US" dirty="0" smtClean="0"/>
              <a:t>By Group 5</a:t>
            </a:r>
            <a:endParaRPr lang="en-US" dirty="0"/>
          </a:p>
        </p:txBody>
      </p:sp>
    </p:spTree>
    <p:extLst>
      <p:ext uri="{BB962C8B-B14F-4D97-AF65-F5344CB8AC3E}">
        <p14:creationId xmlns:p14="http://schemas.microsoft.com/office/powerpoint/2010/main" xmlns="" val="1415384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 and Login Categories</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79512" y="1700808"/>
            <a:ext cx="2378059"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419872" y="2204864"/>
            <a:ext cx="4968552" cy="2862322"/>
          </a:xfrm>
          <a:prstGeom prst="rect">
            <a:avLst/>
          </a:prstGeom>
          <a:noFill/>
        </p:spPr>
        <p:txBody>
          <a:bodyPr wrap="square" rtlCol="0">
            <a:spAutoFit/>
          </a:bodyPr>
          <a:lstStyle/>
          <a:p>
            <a:pPr marL="285750" indent="-285750">
              <a:buFont typeface="Wingdings" pitchFamily="2" charset="2"/>
              <a:buChar char="Ø"/>
            </a:pPr>
            <a:r>
              <a:rPr lang="en-US" sz="2000" dirty="0" smtClean="0"/>
              <a:t>This page is for choosing the option between two categories.</a:t>
            </a:r>
          </a:p>
          <a:p>
            <a:pPr marL="285750" indent="-285750">
              <a:buFont typeface="Wingdings" pitchFamily="2" charset="2"/>
              <a:buChar char="Ø"/>
            </a:pPr>
            <a:r>
              <a:rPr lang="en-US" sz="2000" dirty="0" smtClean="0"/>
              <a:t> Two options are available in this page.</a:t>
            </a:r>
          </a:p>
          <a:p>
            <a:pPr marL="285750" indent="-285750">
              <a:buFont typeface="Wingdings" pitchFamily="2" charset="2"/>
              <a:buChar char="Ø"/>
            </a:pPr>
            <a:r>
              <a:rPr lang="en-US" sz="2000" dirty="0" smtClean="0"/>
              <a:t>In the first option a user can select the profile as a buyer and second option is for seller who wants to do business their product on this application.</a:t>
            </a:r>
          </a:p>
          <a:p>
            <a:pPr marL="285750" indent="-285750">
              <a:buFont typeface="Wingdings" pitchFamily="2" charset="2"/>
              <a:buChar char="Ø"/>
            </a:pPr>
            <a:endParaRPr lang="en-US" sz="2000" dirty="0" smtClean="0"/>
          </a:p>
          <a:p>
            <a:pPr marL="285750" indent="-285750">
              <a:buFont typeface="Wingdings" pitchFamily="2" charset="2"/>
              <a:buChar char="Ø"/>
            </a:pPr>
            <a:endParaRPr lang="en-US" sz="2000" dirty="0" smtClean="0"/>
          </a:p>
        </p:txBody>
      </p:sp>
    </p:spTree>
    <p:extLst>
      <p:ext uri="{BB962C8B-B14F-4D97-AF65-F5344CB8AC3E}">
        <p14:creationId xmlns:p14="http://schemas.microsoft.com/office/powerpoint/2010/main" xmlns="" val="3843092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Buyer Sign up</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79512" y="1700807"/>
            <a:ext cx="3456384" cy="5080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923928" y="2060848"/>
            <a:ext cx="4464496" cy="2585323"/>
          </a:xfrm>
          <a:prstGeom prst="rect">
            <a:avLst/>
          </a:prstGeom>
          <a:noFill/>
        </p:spPr>
        <p:txBody>
          <a:bodyPr wrap="square" rtlCol="0">
            <a:spAutoFit/>
          </a:bodyPr>
          <a:lstStyle/>
          <a:p>
            <a:pPr marL="285750" indent="-285750">
              <a:buFont typeface="Wingdings" pitchFamily="2" charset="2"/>
              <a:buChar char="Ø"/>
            </a:pPr>
            <a:r>
              <a:rPr lang="en-US" dirty="0" smtClean="0"/>
              <a:t>This page is for buyer’s sign up. A user can fill up their information in the form for login in application.</a:t>
            </a:r>
          </a:p>
          <a:p>
            <a:pPr marL="285750" indent="-285750">
              <a:buFont typeface="Wingdings" pitchFamily="2" charset="2"/>
              <a:buChar char="Ø"/>
            </a:pPr>
            <a:r>
              <a:rPr lang="en-US" dirty="0" smtClean="0"/>
              <a:t>A client have to enter their first name, last name and his/her email id. </a:t>
            </a:r>
          </a:p>
          <a:p>
            <a:pPr marL="285750" indent="-285750">
              <a:buFont typeface="Wingdings" pitchFamily="2" charset="2"/>
              <a:buChar char="Ø"/>
            </a:pPr>
            <a:r>
              <a:rPr lang="en-US" dirty="0" smtClean="0"/>
              <a:t>Moreover, a user can also enter his phone number so that buyer can directly communicate with sellers and address for the deliveries.</a:t>
            </a:r>
          </a:p>
        </p:txBody>
      </p:sp>
    </p:spTree>
    <p:extLst>
      <p:ext uri="{BB962C8B-B14F-4D97-AF65-F5344CB8AC3E}">
        <p14:creationId xmlns:p14="http://schemas.microsoft.com/office/powerpoint/2010/main" xmlns="" val="388588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Buyer Login</a:t>
            </a:r>
            <a:endParaRPr lang="en-US" dirty="0"/>
          </a:p>
        </p:txBody>
      </p:sp>
      <p:pic>
        <p:nvPicPr>
          <p:cNvPr id="4098" name="Picture 2"/>
          <p:cNvPicPr>
            <a:picLocks noGrp="1" noChangeAspect="1" noChangeArrowheads="1"/>
          </p:cNvPicPr>
          <p:nvPr>
            <p:ph sz="quarter" idx="1"/>
          </p:nvPr>
        </p:nvPicPr>
        <p:blipFill>
          <a:blip r:embed="rId3">
            <a:extLst>
              <a:ext uri="{28A0092B-C50C-407E-A947-70E740481C1C}">
                <a14:useLocalDpi xmlns:a14="http://schemas.microsoft.com/office/drawing/2010/main" xmlns="" val="0"/>
              </a:ext>
            </a:extLst>
          </a:blip>
          <a:srcRect/>
          <a:stretch>
            <a:fillRect/>
          </a:stretch>
        </p:blipFill>
        <p:spPr bwMode="auto">
          <a:xfrm>
            <a:off x="2051720" y="1700808"/>
            <a:ext cx="1656184" cy="3737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4355976" y="2204864"/>
            <a:ext cx="4013990" cy="1477328"/>
          </a:xfrm>
          <a:prstGeom prst="rect">
            <a:avLst/>
          </a:prstGeom>
          <a:noFill/>
        </p:spPr>
        <p:txBody>
          <a:bodyPr wrap="square" rtlCol="0">
            <a:spAutoFit/>
          </a:bodyPr>
          <a:lstStyle/>
          <a:p>
            <a:pPr marL="285750" indent="-285750">
              <a:buFont typeface="Wingdings" pitchFamily="2" charset="2"/>
              <a:buChar char="Ø"/>
            </a:pPr>
            <a:r>
              <a:rPr lang="en-US" dirty="0" smtClean="0"/>
              <a:t>A user who are already registered</a:t>
            </a:r>
          </a:p>
          <a:p>
            <a:r>
              <a:rPr lang="en-US" dirty="0" smtClean="0"/>
              <a:t>Can select their categories and access application directly through registered email and password and they can get into the application.</a:t>
            </a:r>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9513" y="1700808"/>
            <a:ext cx="1728191" cy="3744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18948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Buyers Home</a:t>
            </a:r>
            <a:endParaRPr lang="en-US" dirty="0"/>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251520" y="1916832"/>
            <a:ext cx="2382208"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491880" y="2492896"/>
            <a:ext cx="5112568" cy="1477328"/>
          </a:xfrm>
          <a:prstGeom prst="rect">
            <a:avLst/>
          </a:prstGeom>
          <a:noFill/>
        </p:spPr>
        <p:txBody>
          <a:bodyPr wrap="square" rtlCol="0">
            <a:spAutoFit/>
          </a:bodyPr>
          <a:lstStyle/>
          <a:p>
            <a:pPr marL="285750" indent="-285750">
              <a:buFont typeface="Wingdings" pitchFamily="2" charset="2"/>
              <a:buChar char="Ø"/>
            </a:pPr>
            <a:r>
              <a:rPr lang="en-US" dirty="0" smtClean="0"/>
              <a:t>After sign up and login a user can access the home page which includes special Canadian cuisines, select cuisine and select seller.</a:t>
            </a:r>
          </a:p>
          <a:p>
            <a:pPr marL="285750" indent="-285750">
              <a:buFont typeface="Wingdings" pitchFamily="2" charset="2"/>
              <a:buChar char="Ø"/>
            </a:pPr>
            <a:r>
              <a:rPr lang="en-US" dirty="0" smtClean="0"/>
              <a:t>Moreover, there is a menu button on the top left where a user move to another page.</a:t>
            </a:r>
            <a:endParaRPr lang="en-US" dirty="0"/>
          </a:p>
        </p:txBody>
      </p:sp>
    </p:spTree>
    <p:extLst>
      <p:ext uri="{BB962C8B-B14F-4D97-AF65-F5344CB8AC3E}">
        <p14:creationId xmlns:p14="http://schemas.microsoft.com/office/powerpoint/2010/main" xmlns="" val="2513640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 bar of buyer</a:t>
            </a:r>
            <a:endParaRPr lang="en-US" dirty="0"/>
          </a:p>
        </p:txBody>
      </p:sp>
      <p:pic>
        <p:nvPicPr>
          <p:cNvPr id="12291" name="Picture 3"/>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23528" y="1916832"/>
            <a:ext cx="2304629"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059832" y="2852936"/>
            <a:ext cx="4176464" cy="923330"/>
          </a:xfrm>
          <a:prstGeom prst="rect">
            <a:avLst/>
          </a:prstGeom>
          <a:noFill/>
        </p:spPr>
        <p:txBody>
          <a:bodyPr wrap="square" rtlCol="0">
            <a:spAutoFit/>
          </a:bodyPr>
          <a:lstStyle/>
          <a:p>
            <a:r>
              <a:rPr lang="en-US" dirty="0" smtClean="0"/>
              <a:t>This is a design of menu bar its proper functionality represented in wire frame and prototype.</a:t>
            </a:r>
            <a:endParaRPr lang="en-US" dirty="0"/>
          </a:p>
        </p:txBody>
      </p:sp>
    </p:spTree>
    <p:extLst>
      <p:ext uri="{BB962C8B-B14F-4D97-AF65-F5344CB8AC3E}">
        <p14:creationId xmlns:p14="http://schemas.microsoft.com/office/powerpoint/2010/main" xmlns="" val="373420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Cuisine</a:t>
            </a:r>
            <a:endParaRPr lang="en-US" dirty="0"/>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79512" y="1772816"/>
            <a:ext cx="2383819"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203848" y="2564904"/>
            <a:ext cx="5256584" cy="1754326"/>
          </a:xfrm>
          <a:prstGeom prst="rect">
            <a:avLst/>
          </a:prstGeom>
          <a:noFill/>
        </p:spPr>
        <p:txBody>
          <a:bodyPr wrap="square" rtlCol="0">
            <a:spAutoFit/>
          </a:bodyPr>
          <a:lstStyle/>
          <a:p>
            <a:pPr marL="285750" indent="-285750">
              <a:buFont typeface="Wingdings" pitchFamily="2" charset="2"/>
              <a:buChar char="Ø"/>
            </a:pPr>
            <a:r>
              <a:rPr lang="en-US" dirty="0" smtClean="0"/>
              <a:t>In this page, a user can select the cuisine according their taste.</a:t>
            </a:r>
          </a:p>
          <a:p>
            <a:pPr marL="285750" indent="-285750">
              <a:buFont typeface="Wingdings" pitchFamily="2" charset="2"/>
              <a:buChar char="Ø"/>
            </a:pPr>
            <a:r>
              <a:rPr lang="en-US" dirty="0" smtClean="0"/>
              <a:t>On the top side, there is a search button, where a user can search out their cuisine.</a:t>
            </a:r>
          </a:p>
          <a:p>
            <a:pPr marL="285750" indent="-285750">
              <a:buFont typeface="Wingdings" pitchFamily="2" charset="2"/>
              <a:buChar char="Ø"/>
            </a:pPr>
            <a:r>
              <a:rPr lang="en-US" dirty="0" smtClean="0"/>
              <a:t>Along with this, there plus sign on every cuisine which is used to get the detail of the particular cuisine.</a:t>
            </a:r>
            <a:endParaRPr lang="en-US" dirty="0"/>
          </a:p>
        </p:txBody>
      </p:sp>
    </p:spTree>
    <p:extLst>
      <p:ext uri="{BB962C8B-B14F-4D97-AF65-F5344CB8AC3E}">
        <p14:creationId xmlns:p14="http://schemas.microsoft.com/office/powerpoint/2010/main" xmlns="" val="19798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Seller</a:t>
            </a:r>
            <a:endParaRPr lang="en-US"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23528" y="1772816"/>
            <a:ext cx="2472689"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419872" y="2492896"/>
            <a:ext cx="4968552" cy="923330"/>
          </a:xfrm>
          <a:prstGeom prst="rect">
            <a:avLst/>
          </a:prstGeom>
          <a:noFill/>
        </p:spPr>
        <p:txBody>
          <a:bodyPr wrap="square" rtlCol="0">
            <a:spAutoFit/>
          </a:bodyPr>
          <a:lstStyle/>
          <a:p>
            <a:pPr marL="285750" indent="-285750">
              <a:buFont typeface="Wingdings" pitchFamily="2" charset="2"/>
              <a:buChar char="Ø"/>
            </a:pPr>
            <a:r>
              <a:rPr lang="en-US" dirty="0" smtClean="0"/>
              <a:t>In this page, description of all available sellers with their location and by  clicking on card of particular seller there will another page display.</a:t>
            </a:r>
            <a:endParaRPr lang="en-US" dirty="0"/>
          </a:p>
        </p:txBody>
      </p:sp>
    </p:spTree>
    <p:extLst>
      <p:ext uri="{BB962C8B-B14F-4D97-AF65-F5344CB8AC3E}">
        <p14:creationId xmlns:p14="http://schemas.microsoft.com/office/powerpoint/2010/main" xmlns="" val="3769188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Order</a:t>
            </a:r>
            <a:endParaRPr lang="en-US" dirty="0"/>
          </a:p>
        </p:txBody>
      </p:sp>
      <p:pic>
        <p:nvPicPr>
          <p:cNvPr id="13314" name="Picture 2" descr="C:\Users\Satwinder\Downloads\logo.PNG"/>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539552" y="1628800"/>
            <a:ext cx="2521145"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554481" y="2276872"/>
            <a:ext cx="4608512" cy="3693319"/>
          </a:xfrm>
          <a:prstGeom prst="rect">
            <a:avLst/>
          </a:prstGeom>
          <a:noFill/>
        </p:spPr>
        <p:txBody>
          <a:bodyPr wrap="square" rtlCol="0">
            <a:spAutoFit/>
          </a:bodyPr>
          <a:lstStyle/>
          <a:p>
            <a:pPr marL="285750" indent="-285750">
              <a:buFont typeface="Wingdings" pitchFamily="2" charset="2"/>
              <a:buChar char="Ø"/>
            </a:pPr>
            <a:r>
              <a:rPr lang="en-US" dirty="0" smtClean="0"/>
              <a:t>After selection of dish and seller there will be a next page which describe the whole selected order. </a:t>
            </a:r>
          </a:p>
          <a:p>
            <a:pPr marL="285750" indent="-285750">
              <a:buFont typeface="Wingdings" pitchFamily="2" charset="2"/>
              <a:buChar char="Ø"/>
            </a:pPr>
            <a:r>
              <a:rPr lang="en-US" dirty="0" smtClean="0"/>
              <a:t>Moreover, in this page, there is a detail of dish which includes quantity and price.</a:t>
            </a:r>
          </a:p>
          <a:p>
            <a:pPr marL="285750" indent="-285750">
              <a:buFont typeface="Wingdings" pitchFamily="2" charset="2"/>
              <a:buChar char="Ø"/>
            </a:pPr>
            <a:r>
              <a:rPr lang="en-US" dirty="0" smtClean="0"/>
              <a:t>Along with this , detail of the seller with their specialty. </a:t>
            </a:r>
          </a:p>
          <a:p>
            <a:pPr marL="285750" indent="-285750">
              <a:buFont typeface="Wingdings" pitchFamily="2" charset="2"/>
              <a:buChar char="Ø"/>
            </a:pPr>
            <a:r>
              <a:rPr lang="en-US" dirty="0" smtClean="0"/>
              <a:t>At last, there is a estimated arrival time of food delivery .</a:t>
            </a:r>
          </a:p>
          <a:p>
            <a:pPr marL="285750" indent="-285750">
              <a:buFont typeface="Wingdings" pitchFamily="2" charset="2"/>
              <a:buChar char="Ø"/>
            </a:pPr>
            <a:r>
              <a:rPr lang="en-US" dirty="0" smtClean="0"/>
              <a:t>After selection buyer can make order by pressing the select order button.</a:t>
            </a:r>
          </a:p>
          <a:p>
            <a:pPr marL="285750" indent="-285750"/>
            <a:endParaRPr lang="en-US" dirty="0" smtClean="0"/>
          </a:p>
          <a:p>
            <a:pPr marL="285750" indent="-285750">
              <a:buFont typeface="Wingdings" pitchFamily="2" charset="2"/>
              <a:buChar char="Ø"/>
            </a:pPr>
            <a:endParaRPr lang="en-US" dirty="0"/>
          </a:p>
        </p:txBody>
      </p:sp>
    </p:spTree>
    <p:extLst>
      <p:ext uri="{BB962C8B-B14F-4D97-AF65-F5344CB8AC3E}">
        <p14:creationId xmlns:p14="http://schemas.microsoft.com/office/powerpoint/2010/main" xmlns="" val="2857300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Payment</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467544" y="1628800"/>
            <a:ext cx="2102203"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131840" y="2492896"/>
            <a:ext cx="5112568" cy="2308324"/>
          </a:xfrm>
          <a:prstGeom prst="rect">
            <a:avLst/>
          </a:prstGeom>
          <a:noFill/>
        </p:spPr>
        <p:txBody>
          <a:bodyPr wrap="square" rtlCol="0">
            <a:spAutoFit/>
          </a:bodyPr>
          <a:lstStyle/>
          <a:p>
            <a:pPr marL="285750" indent="-285750">
              <a:buFont typeface="Wingdings" pitchFamily="2" charset="2"/>
              <a:buChar char="Ø"/>
            </a:pPr>
            <a:r>
              <a:rPr lang="en-US" dirty="0" smtClean="0"/>
              <a:t>After order, now its time for the payment of the dish.</a:t>
            </a:r>
          </a:p>
          <a:p>
            <a:pPr marL="285750" indent="-285750">
              <a:buFont typeface="Wingdings" pitchFamily="2" charset="2"/>
              <a:buChar char="Ø"/>
            </a:pPr>
            <a:r>
              <a:rPr lang="en-US" dirty="0" smtClean="0"/>
              <a:t>A user can enter his name and phone with his credit or debit detail to buy the dish easily.</a:t>
            </a:r>
          </a:p>
          <a:p>
            <a:pPr marL="285750" indent="-285750">
              <a:buFont typeface="Wingdings" pitchFamily="2" charset="2"/>
              <a:buChar char="Ø"/>
            </a:pPr>
            <a:r>
              <a:rPr lang="en-US" dirty="0" smtClean="0"/>
              <a:t>There is no longer process for the payment.</a:t>
            </a:r>
          </a:p>
          <a:p>
            <a:pPr marL="285750" indent="-285750">
              <a:buFont typeface="Wingdings" pitchFamily="2" charset="2"/>
              <a:buChar char="Ø"/>
            </a:pPr>
            <a:r>
              <a:rPr lang="en-US" dirty="0" smtClean="0"/>
              <a:t>Additionally, a user can enter the security password for the safe payment process.</a:t>
            </a:r>
          </a:p>
          <a:p>
            <a:pPr marL="285750" indent="-285750">
              <a:buFont typeface="Wingdings" pitchFamily="2" charset="2"/>
              <a:buChar char="Ø"/>
            </a:pPr>
            <a:endParaRPr lang="en-US" dirty="0"/>
          </a:p>
        </p:txBody>
      </p:sp>
    </p:spTree>
    <p:extLst>
      <p:ext uri="{BB962C8B-B14F-4D97-AF65-F5344CB8AC3E}">
        <p14:creationId xmlns:p14="http://schemas.microsoft.com/office/powerpoint/2010/main" xmlns="" val="1682224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95536" y="1844824"/>
            <a:ext cx="2216534"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563888" y="2924944"/>
            <a:ext cx="4896544" cy="2308324"/>
          </a:xfrm>
          <a:prstGeom prst="rect">
            <a:avLst/>
          </a:prstGeom>
          <a:noFill/>
        </p:spPr>
        <p:txBody>
          <a:bodyPr wrap="square" rtlCol="0">
            <a:spAutoFit/>
          </a:bodyPr>
          <a:lstStyle/>
          <a:p>
            <a:pPr marL="285750" indent="-285750">
              <a:buFont typeface="Wingdings" pitchFamily="2" charset="2"/>
              <a:buChar char="Ø"/>
            </a:pPr>
            <a:r>
              <a:rPr lang="en-US" dirty="0" smtClean="0"/>
              <a:t>After completing the payment process, a user will get the acknowledgement of their order with specific number which is shown in the picture.</a:t>
            </a:r>
          </a:p>
          <a:p>
            <a:endParaRPr lang="en-US" dirty="0" smtClean="0"/>
          </a:p>
          <a:p>
            <a:pPr marL="285750" indent="-285750">
              <a:buFont typeface="Wingdings" pitchFamily="2" charset="2"/>
              <a:buChar char="Ø"/>
            </a:pPr>
            <a:r>
              <a:rPr lang="en-US" dirty="0" smtClean="0"/>
              <a:t>A user can also download or print their acknowledgement in an appropriate manner by clicking on download button.</a:t>
            </a:r>
          </a:p>
          <a:p>
            <a:pPr marL="285750" indent="-285750">
              <a:buFont typeface="Wingdings" pitchFamily="2" charset="2"/>
              <a:buChar char="Ø"/>
            </a:pPr>
            <a:endParaRPr lang="en-US" dirty="0"/>
          </a:p>
        </p:txBody>
      </p:sp>
    </p:spTree>
    <p:extLst>
      <p:ext uri="{BB962C8B-B14F-4D97-AF65-F5344CB8AC3E}">
        <p14:creationId xmlns:p14="http://schemas.microsoft.com/office/powerpoint/2010/main" xmlns="" val="3950505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
            </a:r>
            <a:r>
              <a:rPr lang="en-IN" dirty="0" smtClean="0"/>
              <a:t>embers</a:t>
            </a:r>
            <a:endParaRPr lang="en-GB" dirty="0"/>
          </a:p>
        </p:txBody>
      </p:sp>
      <p:sp>
        <p:nvSpPr>
          <p:cNvPr id="3" name="Content Placeholder 2"/>
          <p:cNvSpPr>
            <a:spLocks noGrp="1"/>
          </p:cNvSpPr>
          <p:nvPr>
            <p:ph sz="quarter" idx="1"/>
          </p:nvPr>
        </p:nvSpPr>
        <p:spPr>
          <a:xfrm>
            <a:off x="612648" y="1647844"/>
            <a:ext cx="8153400" cy="4495800"/>
          </a:xfrm>
        </p:spPr>
        <p:txBody>
          <a:bodyPr/>
          <a:lstStyle/>
          <a:p>
            <a:r>
              <a:rPr lang="en-IN" dirty="0" smtClean="0"/>
              <a:t>Surinder Giri(1894148)</a:t>
            </a:r>
          </a:p>
          <a:p>
            <a:r>
              <a:rPr lang="en-IN" dirty="0" smtClean="0"/>
              <a:t>Deeksha Rani (1893173)</a:t>
            </a:r>
          </a:p>
          <a:p>
            <a:r>
              <a:rPr lang="en-IN" dirty="0" smtClean="0"/>
              <a:t>Satwinder Singh (1893207)</a:t>
            </a:r>
          </a:p>
          <a:p>
            <a:r>
              <a:rPr lang="en-IN" dirty="0" smtClean="0"/>
              <a:t>Gurjeet Singh (1892849)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23528" y="1844824"/>
            <a:ext cx="2588912"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517677" y="2204864"/>
            <a:ext cx="4536504" cy="3139321"/>
          </a:xfrm>
          <a:prstGeom prst="rect">
            <a:avLst/>
          </a:prstGeom>
          <a:noFill/>
        </p:spPr>
        <p:txBody>
          <a:bodyPr wrap="square" rtlCol="0">
            <a:spAutoFit/>
          </a:bodyPr>
          <a:lstStyle/>
          <a:p>
            <a:pPr marL="285750" indent="-285750">
              <a:buFont typeface="Wingdings" pitchFamily="2" charset="2"/>
              <a:buChar char="Ø"/>
            </a:pPr>
            <a:r>
              <a:rPr lang="en-US" dirty="0" smtClean="0"/>
              <a:t>Feedback plays an imperative role for the improvement. </a:t>
            </a:r>
          </a:p>
          <a:p>
            <a:pPr marL="285750" indent="-285750">
              <a:buFont typeface="Wingdings" pitchFamily="2" charset="2"/>
              <a:buChar char="Ø"/>
            </a:pPr>
            <a:r>
              <a:rPr lang="en-US" dirty="0" smtClean="0"/>
              <a:t>At last page, there is a feedback page for the buyer where a user can enter their experience to deal with this application</a:t>
            </a:r>
          </a:p>
          <a:p>
            <a:pPr marL="285750" indent="-285750">
              <a:buFont typeface="Wingdings" pitchFamily="2" charset="2"/>
              <a:buChar char="Ø"/>
            </a:pPr>
            <a:r>
              <a:rPr lang="en-US" dirty="0" smtClean="0"/>
              <a:t>If user is not satisfied with deal, so they can click the option at the bottom side to register the information as a complaint.</a:t>
            </a:r>
          </a:p>
          <a:p>
            <a:pPr marL="285750" indent="-285750">
              <a:buFont typeface="Wingdings" pitchFamily="2" charset="2"/>
              <a:buChar char="Ø"/>
            </a:pPr>
            <a:r>
              <a:rPr lang="en-US" dirty="0" smtClean="0"/>
              <a:t>At the end , there is a sending button at bottom for user can send his feedback to administrator.</a:t>
            </a:r>
            <a:endParaRPr lang="en-US" dirty="0"/>
          </a:p>
        </p:txBody>
      </p:sp>
    </p:spTree>
    <p:extLst>
      <p:ext uri="{BB962C8B-B14F-4D97-AF65-F5344CB8AC3E}">
        <p14:creationId xmlns:p14="http://schemas.microsoft.com/office/powerpoint/2010/main" xmlns="" val="22528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56992"/>
            <a:ext cx="8153400" cy="990600"/>
          </a:xfrm>
        </p:spPr>
        <p:txBody>
          <a:bodyPr/>
          <a:lstStyle/>
          <a:p>
            <a:r>
              <a:rPr lang="en-US" dirty="0" smtClean="0"/>
              <a:t>			Seller </a:t>
            </a:r>
            <a:endParaRPr lang="en-US" dirty="0"/>
          </a:p>
        </p:txBody>
      </p:sp>
    </p:spTree>
    <p:extLst>
      <p:ext uri="{BB962C8B-B14F-4D97-AF65-F5344CB8AC3E}">
        <p14:creationId xmlns:p14="http://schemas.microsoft.com/office/powerpoint/2010/main" xmlns="" val="288783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Registration	</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23528" y="1628800"/>
            <a:ext cx="2328307"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059832" y="2486147"/>
            <a:ext cx="4824536" cy="2308324"/>
          </a:xfrm>
          <a:prstGeom prst="rect">
            <a:avLst/>
          </a:prstGeom>
          <a:noFill/>
        </p:spPr>
        <p:txBody>
          <a:bodyPr wrap="square" rtlCol="0">
            <a:spAutoFit/>
          </a:bodyPr>
          <a:lstStyle/>
          <a:p>
            <a:r>
              <a:rPr lang="en-US" dirty="0" smtClean="0"/>
              <a:t>This is a registration form for the seller.</a:t>
            </a:r>
          </a:p>
          <a:p>
            <a:r>
              <a:rPr lang="en-US" dirty="0" smtClean="0"/>
              <a:t>A seller can upload their business logo with all his personal information such as name, email and phone number.</a:t>
            </a:r>
          </a:p>
          <a:p>
            <a:r>
              <a:rPr lang="en-US" dirty="0" smtClean="0"/>
              <a:t>There is a also membership period option, which is to join the membership of the application.(mandatory field)</a:t>
            </a:r>
          </a:p>
          <a:p>
            <a:endParaRPr lang="en-US" dirty="0"/>
          </a:p>
        </p:txBody>
      </p:sp>
    </p:spTree>
    <p:extLst>
      <p:ext uri="{BB962C8B-B14F-4D97-AF65-F5344CB8AC3E}">
        <p14:creationId xmlns:p14="http://schemas.microsoft.com/office/powerpoint/2010/main" xmlns="" val="186163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availability </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95536" y="1844824"/>
            <a:ext cx="2464109"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347864" y="2636912"/>
            <a:ext cx="5256584" cy="646331"/>
          </a:xfrm>
          <a:prstGeom prst="rect">
            <a:avLst/>
          </a:prstGeom>
          <a:noFill/>
        </p:spPr>
        <p:txBody>
          <a:bodyPr wrap="square" rtlCol="0">
            <a:spAutoFit/>
          </a:bodyPr>
          <a:lstStyle/>
          <a:p>
            <a:r>
              <a:rPr lang="en-US" dirty="0" smtClean="0"/>
              <a:t>In this page, a seller can provide the information related to their availability to the buyer.</a:t>
            </a:r>
            <a:endParaRPr lang="en-US" dirty="0"/>
          </a:p>
        </p:txBody>
      </p:sp>
    </p:spTree>
    <p:extLst>
      <p:ext uri="{BB962C8B-B14F-4D97-AF65-F5344CB8AC3E}">
        <p14:creationId xmlns:p14="http://schemas.microsoft.com/office/powerpoint/2010/main" xmlns="" val="2380850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profile</a:t>
            </a:r>
            <a:endParaRPr lang="en-US" dirty="0"/>
          </a:p>
        </p:txBody>
      </p:sp>
      <p:pic>
        <p:nvPicPr>
          <p:cNvPr id="3075" name="Picture 3"/>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95536" y="1772816"/>
            <a:ext cx="2295295"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3131840" y="2492896"/>
            <a:ext cx="4608512" cy="2308324"/>
          </a:xfrm>
          <a:prstGeom prst="rect">
            <a:avLst/>
          </a:prstGeom>
          <a:noFill/>
        </p:spPr>
        <p:txBody>
          <a:bodyPr wrap="square" rtlCol="0">
            <a:spAutoFit/>
          </a:bodyPr>
          <a:lstStyle/>
          <a:p>
            <a:r>
              <a:rPr lang="en-US" dirty="0" smtClean="0"/>
              <a:t>In the profile page, there is a business number shows on the top, which is automatically generated by application to the seller.</a:t>
            </a:r>
          </a:p>
          <a:p>
            <a:r>
              <a:rPr lang="en-US" dirty="0" smtClean="0"/>
              <a:t>Following this, there is specialty option where a seller can define his experienced. </a:t>
            </a:r>
          </a:p>
          <a:p>
            <a:r>
              <a:rPr lang="en-US" dirty="0" smtClean="0"/>
              <a:t>Moreover, there table chart where a seller can edit his information such as quantity of item and his price for the dish.</a:t>
            </a:r>
            <a:endParaRPr lang="en-US" dirty="0"/>
          </a:p>
        </p:txBody>
      </p:sp>
    </p:spTree>
    <p:extLst>
      <p:ext uri="{BB962C8B-B14F-4D97-AF65-F5344CB8AC3E}">
        <p14:creationId xmlns:p14="http://schemas.microsoft.com/office/powerpoint/2010/main" xmlns="" val="2886530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home</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23528" y="1700808"/>
            <a:ext cx="2440177"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2987824" y="2636912"/>
            <a:ext cx="5328592" cy="1754326"/>
          </a:xfrm>
          <a:prstGeom prst="rect">
            <a:avLst/>
          </a:prstGeom>
          <a:noFill/>
        </p:spPr>
        <p:txBody>
          <a:bodyPr wrap="square" rtlCol="0">
            <a:spAutoFit/>
          </a:bodyPr>
          <a:lstStyle/>
          <a:p>
            <a:r>
              <a:rPr lang="en-US" dirty="0" smtClean="0"/>
              <a:t>This is the home page of the seller, which illustrates the whole profile of the seller with his availability.</a:t>
            </a:r>
          </a:p>
          <a:p>
            <a:r>
              <a:rPr lang="en-US" dirty="0" smtClean="0"/>
              <a:t>Along with this, there is a option of specialty, which demonstrates the type of cuisine.</a:t>
            </a:r>
          </a:p>
          <a:p>
            <a:r>
              <a:rPr lang="en-US" dirty="0" smtClean="0"/>
              <a:t>At last, there is also a items field where seller can show their recipes and items.</a:t>
            </a:r>
            <a:endParaRPr lang="en-US" dirty="0"/>
          </a:p>
        </p:txBody>
      </p:sp>
    </p:spTree>
    <p:extLst>
      <p:ext uri="{BB962C8B-B14F-4D97-AF65-F5344CB8AC3E}">
        <p14:creationId xmlns:p14="http://schemas.microsoft.com/office/powerpoint/2010/main" xmlns="" val="1341360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detail</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539552" y="1844824"/>
            <a:ext cx="2346522"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491880" y="2852936"/>
            <a:ext cx="4392488" cy="923330"/>
          </a:xfrm>
          <a:prstGeom prst="rect">
            <a:avLst/>
          </a:prstGeom>
          <a:noFill/>
        </p:spPr>
        <p:txBody>
          <a:bodyPr wrap="square" rtlCol="0">
            <a:spAutoFit/>
          </a:bodyPr>
          <a:lstStyle/>
          <a:p>
            <a:r>
              <a:rPr lang="en-US" dirty="0" smtClean="0"/>
              <a:t>This is a business detail page, where a user can get their notification, number of orders and total income with business number. </a:t>
            </a:r>
            <a:endParaRPr lang="en-US" dirty="0"/>
          </a:p>
        </p:txBody>
      </p:sp>
    </p:spTree>
    <p:extLst>
      <p:ext uri="{BB962C8B-B14F-4D97-AF65-F5344CB8AC3E}">
        <p14:creationId xmlns:p14="http://schemas.microsoft.com/office/powerpoint/2010/main" xmlns="" val="3814513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notification </a:t>
            </a:r>
            <a:endParaRPr lang="en-US"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467544" y="1844824"/>
            <a:ext cx="2203823"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419872" y="2348880"/>
            <a:ext cx="4392488" cy="646331"/>
          </a:xfrm>
          <a:prstGeom prst="rect">
            <a:avLst/>
          </a:prstGeom>
          <a:noFill/>
        </p:spPr>
        <p:txBody>
          <a:bodyPr wrap="square" rtlCol="0">
            <a:spAutoFit/>
          </a:bodyPr>
          <a:lstStyle/>
          <a:p>
            <a:r>
              <a:rPr lang="en-US" dirty="0" smtClean="0"/>
              <a:t>A seller can see the buyer’s order with their name, contact and location. </a:t>
            </a:r>
            <a:endParaRPr lang="en-US" dirty="0"/>
          </a:p>
        </p:txBody>
      </p:sp>
    </p:spTree>
    <p:extLst>
      <p:ext uri="{BB962C8B-B14F-4D97-AF65-F5344CB8AC3E}">
        <p14:creationId xmlns:p14="http://schemas.microsoft.com/office/powerpoint/2010/main" xmlns="" val="2731179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Order detail</a:t>
            </a:r>
            <a:endParaRPr lang="en-US" dirty="0"/>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95536" y="1700808"/>
            <a:ext cx="2308472"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059832" y="2204864"/>
            <a:ext cx="5616624" cy="2308324"/>
          </a:xfrm>
          <a:prstGeom prst="rect">
            <a:avLst/>
          </a:prstGeom>
          <a:noFill/>
        </p:spPr>
        <p:txBody>
          <a:bodyPr wrap="square" rtlCol="0">
            <a:spAutoFit/>
          </a:bodyPr>
          <a:lstStyle/>
          <a:p>
            <a:r>
              <a:rPr lang="en-US" dirty="0" smtClean="0"/>
              <a:t>This is a order detail page where a user can see whole profile of the buyer.</a:t>
            </a:r>
          </a:p>
          <a:p>
            <a:r>
              <a:rPr lang="en-US" dirty="0" smtClean="0"/>
              <a:t>A seller can also watch the location of the buyer , which  helps to user to deliver.</a:t>
            </a:r>
          </a:p>
          <a:p>
            <a:r>
              <a:rPr lang="en-US" dirty="0" smtClean="0"/>
              <a:t>Additionally, a seller can also see the acknowledgement number.</a:t>
            </a:r>
          </a:p>
          <a:p>
            <a:r>
              <a:rPr lang="en-US" dirty="0" smtClean="0"/>
              <a:t>At last a seller can print the order detail for the safety of the order.</a:t>
            </a:r>
            <a:endParaRPr lang="en-US" dirty="0"/>
          </a:p>
        </p:txBody>
      </p:sp>
    </p:spTree>
    <p:extLst>
      <p:ext uri="{BB962C8B-B14F-4D97-AF65-F5344CB8AC3E}">
        <p14:creationId xmlns:p14="http://schemas.microsoft.com/office/powerpoint/2010/main" xmlns="" val="262545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79512" y="1700808"/>
            <a:ext cx="2705617"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843808" y="2636912"/>
            <a:ext cx="5472608" cy="1200329"/>
          </a:xfrm>
          <a:prstGeom prst="rect">
            <a:avLst/>
          </a:prstGeom>
          <a:noFill/>
        </p:spPr>
        <p:txBody>
          <a:bodyPr wrap="square" rtlCol="0">
            <a:spAutoFit/>
          </a:bodyPr>
          <a:lstStyle/>
          <a:p>
            <a:r>
              <a:rPr lang="en-US" dirty="0" smtClean="0"/>
              <a:t>This is a feedback form which help a seller to enter the comment and suggestions so they can send their experience by using this application in an appropriate manner.</a:t>
            </a:r>
            <a:endParaRPr lang="en-US" dirty="0"/>
          </a:p>
        </p:txBody>
      </p:sp>
    </p:spTree>
    <p:extLst>
      <p:ext uri="{BB962C8B-B14F-4D97-AF65-F5344CB8AC3E}">
        <p14:creationId xmlns:p14="http://schemas.microsoft.com/office/powerpoint/2010/main" xmlns="" val="127189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Introduction of mama’s bites</a:t>
            </a:r>
          </a:p>
          <a:p>
            <a:r>
              <a:rPr lang="en-US" dirty="0" smtClean="0"/>
              <a:t>Objective</a:t>
            </a:r>
          </a:p>
          <a:p>
            <a:r>
              <a:rPr lang="en-US" dirty="0" smtClean="0"/>
              <a:t>Targeted audience</a:t>
            </a:r>
          </a:p>
          <a:p>
            <a:r>
              <a:rPr lang="en-US" dirty="0" smtClean="0"/>
              <a:t>Use case diagram</a:t>
            </a:r>
          </a:p>
          <a:p>
            <a:r>
              <a:rPr lang="en-US" dirty="0" smtClean="0"/>
              <a:t>UML Design</a:t>
            </a:r>
            <a:endParaRPr lang="en-US" dirty="0" smtClean="0"/>
          </a:p>
          <a:p>
            <a:r>
              <a:rPr lang="en-US" dirty="0" smtClean="0"/>
              <a:t>Design</a:t>
            </a:r>
          </a:p>
          <a:p>
            <a:r>
              <a:rPr lang="en-US" dirty="0" smtClean="0"/>
              <a:t>Challenges while implementing and their solution</a:t>
            </a:r>
          </a:p>
          <a:p>
            <a:r>
              <a:rPr lang="en-US" dirty="0" smtClean="0"/>
              <a:t>Benefits of buyers</a:t>
            </a:r>
          </a:p>
          <a:p>
            <a:r>
              <a:rPr lang="en-US" dirty="0" smtClean="0"/>
              <a:t>Benefits of sellers</a:t>
            </a:r>
          </a:p>
          <a:p>
            <a:r>
              <a:rPr lang="en-US" dirty="0" smtClean="0"/>
              <a:t>Money making</a:t>
            </a:r>
          </a:p>
          <a:p>
            <a:r>
              <a:rPr lang="en-US" dirty="0" smtClean="0"/>
              <a:t>Wire Frame</a:t>
            </a:r>
            <a:endParaRPr lang="en-US" dirty="0" smtClean="0"/>
          </a:p>
          <a:p>
            <a:endParaRPr lang="en-US" dirty="0" smtClean="0"/>
          </a:p>
          <a:p>
            <a:endParaRPr lang="en-US" dirty="0"/>
          </a:p>
        </p:txBody>
      </p:sp>
    </p:spTree>
    <p:extLst>
      <p:ext uri="{BB962C8B-B14F-4D97-AF65-F5344CB8AC3E}">
        <p14:creationId xmlns:p14="http://schemas.microsoft.com/office/powerpoint/2010/main" xmlns="" val="4290692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8961" y="2967335"/>
            <a:ext cx="3466077" cy="923330"/>
          </a:xfrm>
          <a:prstGeom prst="rect">
            <a:avLst/>
          </a:prstGeom>
          <a:noFill/>
        </p:spPr>
        <p:txBody>
          <a:bodyPr wrap="none" lIns="91440" tIns="45720" rIns="91440" bIns="45720">
            <a:spAutoFit/>
          </a:bodyPr>
          <a:lstStyle/>
          <a:p>
            <a:pPr algn="ctr"/>
            <a:r>
              <a:rPr lang="en-I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Wire Frame</a:t>
            </a:r>
            <a:endParaRPr lang="en-GB"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while implementing and their solutions	</a:t>
            </a:r>
            <a:endParaRPr lang="en-US" dirty="0"/>
          </a:p>
        </p:txBody>
      </p:sp>
      <p:sp>
        <p:nvSpPr>
          <p:cNvPr id="3" name="Content Placeholder 2"/>
          <p:cNvSpPr>
            <a:spLocks noGrp="1"/>
          </p:cNvSpPr>
          <p:nvPr>
            <p:ph sz="quarter" idx="1"/>
          </p:nvPr>
        </p:nvSpPr>
        <p:spPr/>
        <p:txBody>
          <a:bodyPr>
            <a:normAutofit/>
          </a:bodyPr>
          <a:lstStyle/>
          <a:p>
            <a:r>
              <a:rPr lang="en-US" sz="1800" b="1" u="sng" dirty="0" smtClean="0"/>
              <a:t>Problem  : </a:t>
            </a:r>
            <a:r>
              <a:rPr lang="en-US" sz="1800" dirty="0" smtClean="0"/>
              <a:t>Difficulties  to find out the idea to build the application because of less competition.</a:t>
            </a:r>
          </a:p>
          <a:p>
            <a:pPr>
              <a:buFont typeface="Courier New" panose="02070309020205020404" pitchFamily="49" charset="0"/>
              <a:buChar char="o"/>
            </a:pPr>
            <a:r>
              <a:rPr lang="en-US" sz="1800" b="1" u="sng" dirty="0" smtClean="0"/>
              <a:t>Solution  :</a:t>
            </a:r>
            <a:r>
              <a:rPr lang="en-US" sz="1800" dirty="0" smtClean="0"/>
              <a:t>To solve this, we searched out for the competitor in the market and we find out one application named as tiffin bites. The main functionality of this application is to provide home delivery to different chain of restaurants in north Manchester. And our some part of work resembles with this application.</a:t>
            </a:r>
          </a:p>
          <a:p>
            <a:r>
              <a:rPr lang="en-US" sz="1800" b="1" u="sng" dirty="0" smtClean="0"/>
              <a:t>Problem  :  </a:t>
            </a:r>
            <a:r>
              <a:rPr lang="en-US" sz="1800" dirty="0" smtClean="0"/>
              <a:t>This application is accessible worldwide, so different nation's people cannot understand the application format as well as the food which provided by the sellers.</a:t>
            </a:r>
          </a:p>
          <a:p>
            <a:r>
              <a:rPr lang="en-US" sz="1800" b="1" u="sng" dirty="0" smtClean="0"/>
              <a:t>Solution  :  </a:t>
            </a:r>
            <a:r>
              <a:rPr lang="en-US" sz="1800" dirty="0" smtClean="0"/>
              <a:t>We use international language which is known as simple </a:t>
            </a:r>
            <a:r>
              <a:rPr lang="en-US" sz="1800" dirty="0" err="1" smtClean="0"/>
              <a:t>english</a:t>
            </a:r>
            <a:r>
              <a:rPr lang="en-US" sz="1800" dirty="0" smtClean="0"/>
              <a:t> which  understandable for everyone and we use simple icons to provide user friendly interface.</a:t>
            </a:r>
          </a:p>
        </p:txBody>
      </p:sp>
    </p:spTree>
    <p:extLst>
      <p:ext uri="{BB962C8B-B14F-4D97-AF65-F5344CB8AC3E}">
        <p14:creationId xmlns:p14="http://schemas.microsoft.com/office/powerpoint/2010/main" xmlns="" val="592349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153400" cy="990600"/>
          </a:xfrm>
        </p:spPr>
        <p:txBody>
          <a:bodyPr/>
          <a:lstStyle/>
          <a:p>
            <a:r>
              <a:rPr lang="en-US" dirty="0" smtClean="0"/>
              <a:t>Benefits of buyers</a:t>
            </a:r>
            <a:endParaRPr lang="en-US" dirty="0"/>
          </a:p>
        </p:txBody>
      </p:sp>
      <p:sp>
        <p:nvSpPr>
          <p:cNvPr id="3" name="Content Placeholder 2"/>
          <p:cNvSpPr>
            <a:spLocks noGrp="1"/>
          </p:cNvSpPr>
          <p:nvPr>
            <p:ph sz="quarter" idx="1"/>
          </p:nvPr>
        </p:nvSpPr>
        <p:spPr>
          <a:xfrm>
            <a:off x="611560" y="1700808"/>
            <a:ext cx="8279832" cy="5429200"/>
          </a:xfrm>
        </p:spPr>
        <p:txBody>
          <a:bodyPr>
            <a:noAutofit/>
          </a:bodyPr>
          <a:lstStyle/>
          <a:p>
            <a:r>
              <a:rPr lang="en-US" sz="1800" dirty="0"/>
              <a:t>User can download the app in their mobile phone and it is free of </a:t>
            </a:r>
            <a:r>
              <a:rPr lang="en-US" sz="1800" dirty="0" smtClean="0"/>
              <a:t>cost.</a:t>
            </a:r>
          </a:p>
          <a:p>
            <a:r>
              <a:rPr lang="en-US" sz="1800" dirty="0" smtClean="0"/>
              <a:t>Buyers </a:t>
            </a:r>
            <a:r>
              <a:rPr lang="en-US" sz="1800" dirty="0"/>
              <a:t>can taste different culture </a:t>
            </a:r>
            <a:r>
              <a:rPr lang="en-US" sz="1800" dirty="0" smtClean="0"/>
              <a:t>cuisine.</a:t>
            </a:r>
          </a:p>
          <a:p>
            <a:r>
              <a:rPr lang="en-US" sz="1800" dirty="0" smtClean="0"/>
              <a:t>Client </a:t>
            </a:r>
            <a:r>
              <a:rPr lang="en-US" sz="1800" dirty="0"/>
              <a:t>can search any food according to their </a:t>
            </a:r>
            <a:r>
              <a:rPr lang="en-US" sz="1800" dirty="0" smtClean="0"/>
              <a:t>taste.</a:t>
            </a:r>
          </a:p>
          <a:p>
            <a:r>
              <a:rPr lang="en-US" sz="1800" dirty="0" smtClean="0"/>
              <a:t>Moreover</a:t>
            </a:r>
            <a:r>
              <a:rPr lang="en-US" sz="1800" dirty="0"/>
              <a:t>, there is a feedback form for the user to provide </a:t>
            </a:r>
            <a:r>
              <a:rPr lang="en-US" sz="1800" dirty="0" smtClean="0"/>
              <a:t>their experience.</a:t>
            </a:r>
          </a:p>
          <a:p>
            <a:r>
              <a:rPr lang="en-US" sz="1800" dirty="0" smtClean="0"/>
              <a:t>They </a:t>
            </a:r>
            <a:r>
              <a:rPr lang="en-US" sz="1800" dirty="0"/>
              <a:t>can also use the complain box if there is any issue related </a:t>
            </a:r>
            <a:r>
              <a:rPr lang="en-US" sz="1800" dirty="0" smtClean="0"/>
              <a:t>to services.</a:t>
            </a:r>
          </a:p>
          <a:p>
            <a:r>
              <a:rPr lang="en-US" sz="1800" dirty="0" smtClean="0"/>
              <a:t>A </a:t>
            </a:r>
            <a:r>
              <a:rPr lang="en-US" sz="1800" dirty="0"/>
              <a:t>user can directly communicate with any seller through the </a:t>
            </a:r>
            <a:r>
              <a:rPr lang="en-US" sz="1800" dirty="0" smtClean="0"/>
              <a:t>telephone system.</a:t>
            </a:r>
          </a:p>
          <a:p>
            <a:r>
              <a:rPr lang="en-US" sz="1800" dirty="0" smtClean="0"/>
              <a:t>Additionally</a:t>
            </a:r>
            <a:r>
              <a:rPr lang="en-US" sz="1800" dirty="0"/>
              <a:t>, a user can select items from menus according to their</a:t>
            </a:r>
          </a:p>
          <a:p>
            <a:r>
              <a:rPr lang="en-US" sz="1800" dirty="0"/>
              <a:t>quantity</a:t>
            </a:r>
            <a:r>
              <a:rPr lang="en-US" sz="1800" dirty="0" smtClean="0"/>
              <a:t>.</a:t>
            </a:r>
            <a:endParaRPr lang="en-US" sz="1800" dirty="0"/>
          </a:p>
          <a:p>
            <a:r>
              <a:rPr lang="en-US" sz="1800" dirty="0"/>
              <a:t>After buying any food, a user get acknowledge through their email id</a:t>
            </a:r>
            <a:r>
              <a:rPr lang="en-US" sz="1800" dirty="0" smtClean="0"/>
              <a:t>.</a:t>
            </a:r>
            <a:endParaRPr lang="en-US" sz="1800" dirty="0"/>
          </a:p>
          <a:p>
            <a:r>
              <a:rPr lang="en-US" sz="1800" dirty="0"/>
              <a:t>A user can also see the location on map which is provided by the </a:t>
            </a:r>
            <a:r>
              <a:rPr lang="en-US" sz="1800" dirty="0" smtClean="0"/>
              <a:t>user.</a:t>
            </a:r>
          </a:p>
          <a:p>
            <a:r>
              <a:rPr lang="en-US" sz="1800" dirty="0" smtClean="0"/>
              <a:t>They </a:t>
            </a:r>
            <a:r>
              <a:rPr lang="en-US" sz="1800" dirty="0"/>
              <a:t>can also check it out the timing of their order to deliver at their</a:t>
            </a:r>
          </a:p>
          <a:p>
            <a:pPr marL="0" indent="0">
              <a:buNone/>
            </a:pPr>
            <a:r>
              <a:rPr lang="en-US" sz="1800" dirty="0"/>
              <a:t>place.</a:t>
            </a:r>
          </a:p>
        </p:txBody>
      </p:sp>
    </p:spTree>
    <p:extLst>
      <p:ext uri="{BB962C8B-B14F-4D97-AF65-F5344CB8AC3E}">
        <p14:creationId xmlns:p14="http://schemas.microsoft.com/office/powerpoint/2010/main" xmlns="" val="16859075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seller</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Firstly a seller can edit their profile with their different recipes</a:t>
            </a:r>
          </a:p>
          <a:p>
            <a:pPr marL="0" indent="0">
              <a:buNone/>
            </a:pPr>
            <a:r>
              <a:rPr lang="en-US" dirty="0"/>
              <a:t>in this application</a:t>
            </a:r>
            <a:r>
              <a:rPr lang="en-US" dirty="0" smtClean="0"/>
              <a:t>.</a:t>
            </a:r>
            <a:endParaRPr lang="en-US" dirty="0"/>
          </a:p>
          <a:p>
            <a:r>
              <a:rPr lang="en-US" dirty="0"/>
              <a:t>Secondly, there is order management system for the sellers so</a:t>
            </a:r>
          </a:p>
          <a:p>
            <a:pPr marL="0" indent="0">
              <a:buNone/>
            </a:pPr>
            <a:r>
              <a:rPr lang="en-US" dirty="0"/>
              <a:t>they can see the orders and their order</a:t>
            </a:r>
            <a:r>
              <a:rPr lang="en-US" dirty="0" smtClean="0"/>
              <a:t>.</a:t>
            </a:r>
            <a:endParaRPr lang="en-US" dirty="0"/>
          </a:p>
          <a:p>
            <a:r>
              <a:rPr lang="en-US" dirty="0"/>
              <a:t>Thirdly, a seller can get some benefits from membership card</a:t>
            </a:r>
          </a:p>
          <a:p>
            <a:pPr marL="0" indent="0">
              <a:buNone/>
            </a:pPr>
            <a:r>
              <a:rPr lang="en-US" dirty="0" smtClean="0"/>
              <a:t>which </a:t>
            </a:r>
            <a:r>
              <a:rPr lang="en-US" dirty="0"/>
              <a:t>is provided by the application owner</a:t>
            </a:r>
            <a:r>
              <a:rPr lang="en-US" dirty="0" smtClean="0"/>
              <a:t>.</a:t>
            </a:r>
            <a:endParaRPr lang="en-US" dirty="0"/>
          </a:p>
          <a:p>
            <a:r>
              <a:rPr lang="en-US" dirty="0"/>
              <a:t>This app is prominent platform for seller to startup their</a:t>
            </a:r>
          </a:p>
          <a:p>
            <a:pPr marL="0" indent="0">
              <a:buNone/>
            </a:pPr>
            <a:r>
              <a:rPr lang="en-US" dirty="0"/>
              <a:t>business online and earn money easily and efficiently</a:t>
            </a:r>
            <a:r>
              <a:rPr lang="en-US" dirty="0" smtClean="0"/>
              <a:t>.</a:t>
            </a:r>
            <a:endParaRPr lang="en-US" dirty="0"/>
          </a:p>
          <a:p>
            <a:r>
              <a:rPr lang="en-US" dirty="0"/>
              <a:t>Seller who wants to work from home and have skills , they can</a:t>
            </a:r>
          </a:p>
          <a:p>
            <a:pPr marL="0" indent="0">
              <a:buNone/>
            </a:pPr>
            <a:r>
              <a:rPr lang="en-US" dirty="0"/>
              <a:t>gain name and fame through their culinary skills by promoting</a:t>
            </a:r>
          </a:p>
          <a:p>
            <a:pPr marL="0" indent="0">
              <a:buNone/>
            </a:pPr>
            <a:r>
              <a:rPr lang="en-US" dirty="0"/>
              <a:t>their recipes on this application.</a:t>
            </a:r>
          </a:p>
        </p:txBody>
      </p:sp>
    </p:spTree>
    <p:extLst>
      <p:ext uri="{BB962C8B-B14F-4D97-AF65-F5344CB8AC3E}">
        <p14:creationId xmlns:p14="http://schemas.microsoft.com/office/powerpoint/2010/main" xmlns="" val="141176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Money Making</a:t>
            </a:r>
            <a:endParaRPr lang="en-US" dirty="0"/>
          </a:p>
        </p:txBody>
      </p:sp>
      <p:sp>
        <p:nvSpPr>
          <p:cNvPr id="3" name="Content Placeholder 2"/>
          <p:cNvSpPr>
            <a:spLocks noGrp="1"/>
          </p:cNvSpPr>
          <p:nvPr>
            <p:ph sz="quarter" idx="1"/>
          </p:nvPr>
        </p:nvSpPr>
        <p:spPr/>
        <p:txBody>
          <a:bodyPr>
            <a:normAutofit/>
          </a:bodyPr>
          <a:lstStyle/>
          <a:p>
            <a:r>
              <a:rPr lang="en-US" sz="2800" dirty="0" smtClean="0"/>
              <a:t> </a:t>
            </a:r>
            <a:r>
              <a:rPr lang="en-US" sz="2800" dirty="0"/>
              <a:t>From the flow of transactions (Payment Gate Ways).</a:t>
            </a:r>
          </a:p>
          <a:p>
            <a:r>
              <a:rPr lang="en-US" sz="2800" dirty="0" smtClean="0"/>
              <a:t> </a:t>
            </a:r>
            <a:r>
              <a:rPr lang="en-US" sz="2800" dirty="0"/>
              <a:t>From Seller Membership (Registration of Buyer is Free).</a:t>
            </a:r>
          </a:p>
          <a:p>
            <a:r>
              <a:rPr lang="en-US" sz="2800" dirty="0" smtClean="0"/>
              <a:t>Data </a:t>
            </a:r>
            <a:r>
              <a:rPr lang="en-US" sz="2800" dirty="0"/>
              <a:t>collected for the choice of users.(By Selling Data).</a:t>
            </a:r>
          </a:p>
          <a:p>
            <a:r>
              <a:rPr lang="en-US" sz="2800" dirty="0" smtClean="0"/>
              <a:t> </a:t>
            </a:r>
            <a:r>
              <a:rPr lang="en-US" sz="2800" dirty="0"/>
              <a:t>Google Advertisements</a:t>
            </a:r>
            <a:r>
              <a:rPr lang="en-US" sz="2000" dirty="0"/>
              <a:t>.</a:t>
            </a:r>
          </a:p>
        </p:txBody>
      </p:sp>
    </p:spTree>
    <p:extLst>
      <p:ext uri="{BB962C8B-B14F-4D97-AF65-F5344CB8AC3E}">
        <p14:creationId xmlns:p14="http://schemas.microsoft.com/office/powerpoint/2010/main" xmlns="" val="1867263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Updates for the next version</a:t>
            </a:r>
            <a:endParaRPr lang="en-GB" dirty="0"/>
          </a:p>
        </p:txBody>
      </p:sp>
      <p:sp>
        <p:nvSpPr>
          <p:cNvPr id="3" name="Content Placeholder 2"/>
          <p:cNvSpPr>
            <a:spLocks noGrp="1"/>
          </p:cNvSpPr>
          <p:nvPr>
            <p:ph sz="quarter" idx="1"/>
          </p:nvPr>
        </p:nvSpPr>
        <p:spPr/>
        <p:txBody>
          <a:bodyPr>
            <a:normAutofit fontScale="85000" lnSpcReduction="10000"/>
          </a:bodyPr>
          <a:lstStyle/>
          <a:p>
            <a:pPr>
              <a:buNone/>
            </a:pPr>
            <a:r>
              <a:rPr lang="en-IN" b="1" u="sng" dirty="0" smtClean="0"/>
              <a:t>Missing functions :- </a:t>
            </a:r>
          </a:p>
          <a:p>
            <a:r>
              <a:rPr lang="en-IN" dirty="0" smtClean="0"/>
              <a:t>Buyer cannot be edit his personal information after sign up.</a:t>
            </a:r>
          </a:p>
          <a:p>
            <a:r>
              <a:rPr lang="en-IN" dirty="0" smtClean="0"/>
              <a:t>Buyer cannot cancel or change the order once it was placed.</a:t>
            </a:r>
          </a:p>
          <a:p>
            <a:r>
              <a:rPr lang="en-IN" dirty="0" smtClean="0"/>
              <a:t>Up gradation needed in Functionality of available seller.</a:t>
            </a:r>
          </a:p>
          <a:p>
            <a:pPr>
              <a:buNone/>
            </a:pPr>
            <a:r>
              <a:rPr lang="en-IN" b="1" u="sng" dirty="0" smtClean="0"/>
              <a:t>Solutions:- to overcome these problems, </a:t>
            </a:r>
          </a:p>
          <a:p>
            <a:r>
              <a:rPr lang="en-IN" dirty="0" smtClean="0"/>
              <a:t>We will provide additional  button to edit the personal file after signup .</a:t>
            </a:r>
          </a:p>
          <a:p>
            <a:r>
              <a:rPr lang="en-IN" dirty="0" smtClean="0"/>
              <a:t>We will provide additional button for change the order and cancel the order in the next version.</a:t>
            </a:r>
          </a:p>
          <a:p>
            <a:r>
              <a:rPr lang="en-IN" dirty="0" smtClean="0"/>
              <a:t>We will </a:t>
            </a:r>
            <a:r>
              <a:rPr lang="en-GB" dirty="0" smtClean="0"/>
              <a:t>fix it soon the functionality of available seller.</a:t>
            </a:r>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mama’s bites</a:t>
            </a:r>
            <a:endParaRPr lang="en-US" dirty="0"/>
          </a:p>
        </p:txBody>
      </p:sp>
      <p:sp>
        <p:nvSpPr>
          <p:cNvPr id="3" name="Content Placeholder 2"/>
          <p:cNvSpPr>
            <a:spLocks noGrp="1"/>
          </p:cNvSpPr>
          <p:nvPr>
            <p:ph sz="quarter" idx="1"/>
          </p:nvPr>
        </p:nvSpPr>
        <p:spPr/>
        <p:txBody>
          <a:bodyPr>
            <a:normAutofit/>
          </a:bodyPr>
          <a:lstStyle/>
          <a:p>
            <a:r>
              <a:rPr lang="en-US" sz="1800" dirty="0" smtClean="0"/>
              <a:t>The main purpose of this application is to provide the homemade food to the customers through online service.</a:t>
            </a:r>
          </a:p>
          <a:p>
            <a:r>
              <a:rPr lang="en-US" sz="1800" dirty="0" smtClean="0"/>
              <a:t>The application provides the opportunities to the unemployed people who want to start their business from home.</a:t>
            </a:r>
          </a:p>
          <a:p>
            <a:r>
              <a:rPr lang="en-US" sz="1800" dirty="0" smtClean="0"/>
              <a:t>Moreover, people who are missing their cultural food as living in foreign countries for study purposes and  other reasons</a:t>
            </a:r>
          </a:p>
          <a:p>
            <a:r>
              <a:rPr lang="en-US" sz="1800" dirty="0" smtClean="0"/>
              <a:t>Additionally, there is a third party interface which provide connection between buyers and sellers.</a:t>
            </a:r>
          </a:p>
          <a:p>
            <a:r>
              <a:rPr lang="en-US" sz="1800" dirty="0" smtClean="0"/>
              <a:t>A third party can earn money through online transaction and subscription plans in an efficient manner.</a:t>
            </a:r>
          </a:p>
          <a:p>
            <a:pPr marL="0" indent="0">
              <a:buNone/>
            </a:pPr>
            <a:r>
              <a:rPr lang="en-US" sz="1800" dirty="0" smtClean="0"/>
              <a:t>  </a:t>
            </a:r>
          </a:p>
          <a:p>
            <a:endParaRPr lang="en-US" dirty="0"/>
          </a:p>
        </p:txBody>
      </p:sp>
    </p:spTree>
    <p:extLst>
      <p:ext uri="{BB962C8B-B14F-4D97-AF65-F5344CB8AC3E}">
        <p14:creationId xmlns:p14="http://schemas.microsoft.com/office/powerpoint/2010/main" xmlns="" val="4145730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normAutofit/>
          </a:bodyPr>
          <a:lstStyle/>
          <a:p>
            <a:r>
              <a:rPr lang="en-US" sz="2400" dirty="0" smtClean="0"/>
              <a:t>By doing the research on home sickness we concluded that people face this issue because they missing the taste of their home food.</a:t>
            </a:r>
          </a:p>
          <a:p>
            <a:r>
              <a:rPr lang="en-US" sz="2400" dirty="0" smtClean="0"/>
              <a:t>Our application enable the user to access </a:t>
            </a:r>
            <a:r>
              <a:rPr lang="en-US" sz="2400" dirty="0"/>
              <a:t>regionally </a:t>
            </a:r>
            <a:r>
              <a:rPr lang="en-US" sz="2400" dirty="0" smtClean="0"/>
              <a:t>cooked food.</a:t>
            </a:r>
          </a:p>
          <a:p>
            <a:r>
              <a:rPr lang="en-US" sz="2400" dirty="0" smtClean="0"/>
              <a:t>Although there are so many restaurants and hotels which provide the cultural food but there is a lack of feeling of home food.</a:t>
            </a:r>
          </a:p>
        </p:txBody>
      </p:sp>
    </p:spTree>
    <p:extLst>
      <p:ext uri="{BB962C8B-B14F-4D97-AF65-F5344CB8AC3E}">
        <p14:creationId xmlns:p14="http://schemas.microsoft.com/office/powerpoint/2010/main" xmlns="" val="1743717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IN"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p>
          <a:p>
            <a:endParaRPr lang="en-IN"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IN"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buNone/>
            </a:pPr>
            <a:r>
              <a:rPr lang="en-IN"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USE CASE DIAGRAM</a:t>
            </a:r>
            <a:endParaRPr lang="en-GB"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endParaRPr lang="en-IN" dirty="0" smtClean="0"/>
          </a:p>
          <a:p>
            <a:pPr>
              <a:buNone/>
            </a:pPr>
            <a:endParaRPr lang="en-IN" dirty="0" smtClean="0"/>
          </a:p>
          <a:p>
            <a:pPr>
              <a:buNone/>
            </a:pPr>
            <a:endParaRPr lang="en-IN" dirty="0" smtClean="0"/>
          </a:p>
          <a:p>
            <a:pPr>
              <a:buNone/>
            </a:pPr>
            <a:r>
              <a:rPr lang="en-IN" dirty="0" smtClean="0"/>
              <a:t>	</a:t>
            </a:r>
            <a:r>
              <a:rPr lang="en-IN" dirty="0" smtClean="0"/>
              <a:t>		 </a:t>
            </a:r>
          </a:p>
          <a:p>
            <a:pPr>
              <a:buNone/>
            </a:pPr>
            <a:r>
              <a:rPr lang="en-IN"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en-IN"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UML </a:t>
            </a:r>
            <a:r>
              <a:rPr lang="en-IN"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Class</a:t>
            </a:r>
            <a:r>
              <a:rPr lang="en-IN"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en-IN"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Diagram</a:t>
            </a:r>
            <a:endParaRPr lang="en-GB"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24944"/>
            <a:ext cx="8229600" cy="1143000"/>
          </a:xfrm>
        </p:spPr>
        <p:txBody>
          <a:bodyPr>
            <a:normAutofit fontScale="90000"/>
          </a:bodyPr>
          <a:lstStyle/>
          <a:p>
            <a:pPr algn="ctr"/>
            <a:r>
              <a:rPr lang="en-US" dirty="0" smtClean="0"/>
              <a:t>Design</a:t>
            </a:r>
            <a:br>
              <a:rPr lang="en-US" dirty="0" smtClean="0"/>
            </a:br>
            <a:r>
              <a:rPr lang="en-US" dirty="0" smtClean="0"/>
              <a:t>UI &amp; UX</a:t>
            </a:r>
            <a:endParaRPr lang="en-US" dirty="0"/>
          </a:p>
        </p:txBody>
      </p:sp>
    </p:spTree>
    <p:extLst>
      <p:ext uri="{BB962C8B-B14F-4D97-AF65-F5344CB8AC3E}">
        <p14:creationId xmlns:p14="http://schemas.microsoft.com/office/powerpoint/2010/main" xmlns="" val="1318795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95536" y="1628800"/>
            <a:ext cx="2520279" cy="4205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3923928" y="2564904"/>
            <a:ext cx="4968552" cy="1754326"/>
          </a:xfrm>
          <a:prstGeom prst="rect">
            <a:avLst/>
          </a:prstGeom>
          <a:noFill/>
        </p:spPr>
        <p:txBody>
          <a:bodyPr wrap="square" rtlCol="0">
            <a:spAutoFit/>
          </a:bodyPr>
          <a:lstStyle/>
          <a:p>
            <a:pPr marL="285750" indent="-285750">
              <a:buFont typeface="Wingdings" pitchFamily="2" charset="2"/>
              <a:buChar char="Ø"/>
            </a:pPr>
            <a:r>
              <a:rPr lang="en-US" dirty="0" smtClean="0"/>
              <a:t>There are two buttons show in the bottom side of the home page. On the left side there is a sign up page categories </a:t>
            </a:r>
          </a:p>
          <a:p>
            <a:pPr marL="285750" indent="-285750">
              <a:buFont typeface="Wingdings" pitchFamily="2" charset="2"/>
              <a:buChar char="Ø"/>
            </a:pPr>
            <a:r>
              <a:rPr lang="en-US" dirty="0" smtClean="0"/>
              <a:t>On the right side, there is a button of login directly if the customer is already register with us.</a:t>
            </a:r>
            <a:endParaRPr lang="en-US" dirty="0"/>
          </a:p>
        </p:txBody>
      </p:sp>
    </p:spTree>
    <p:extLst>
      <p:ext uri="{BB962C8B-B14F-4D97-AF65-F5344CB8AC3E}">
        <p14:creationId xmlns:p14="http://schemas.microsoft.com/office/powerpoint/2010/main" xmlns="" val="989401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1609</TotalTime>
  <Words>1679</Words>
  <Application>Microsoft Office PowerPoint</Application>
  <PresentationFormat>On-screen Show (4:3)</PresentationFormat>
  <Paragraphs>157</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Median</vt:lpstr>
      <vt:lpstr>Presentation of mama’s bite</vt:lpstr>
      <vt:lpstr>Members</vt:lpstr>
      <vt:lpstr>Content </vt:lpstr>
      <vt:lpstr>Introduction of mama’s bites</vt:lpstr>
      <vt:lpstr>Objective</vt:lpstr>
      <vt:lpstr>Slide 6</vt:lpstr>
      <vt:lpstr>Slide 7</vt:lpstr>
      <vt:lpstr>Design UI &amp; UX</vt:lpstr>
      <vt:lpstr>Home Page</vt:lpstr>
      <vt:lpstr>Sign up and Login Categories</vt:lpstr>
      <vt:lpstr>Buyer Sign up</vt:lpstr>
      <vt:lpstr>Buyer Login</vt:lpstr>
      <vt:lpstr>Buyers Home</vt:lpstr>
      <vt:lpstr>Menu bar of buyer</vt:lpstr>
      <vt:lpstr>Select Cuisine</vt:lpstr>
      <vt:lpstr>Available Seller</vt:lpstr>
      <vt:lpstr>Selected Order</vt:lpstr>
      <vt:lpstr>Make Payment</vt:lpstr>
      <vt:lpstr>Acknowledgement</vt:lpstr>
      <vt:lpstr>Feedback</vt:lpstr>
      <vt:lpstr>   Seller </vt:lpstr>
      <vt:lpstr>Seller Registration </vt:lpstr>
      <vt:lpstr>Seller availability </vt:lpstr>
      <vt:lpstr>Seller profile</vt:lpstr>
      <vt:lpstr>Seller home</vt:lpstr>
      <vt:lpstr>Business detail</vt:lpstr>
      <vt:lpstr>Seller notification </vt:lpstr>
      <vt:lpstr>Seller Order detail</vt:lpstr>
      <vt:lpstr>Feedback</vt:lpstr>
      <vt:lpstr>Slide 30</vt:lpstr>
      <vt:lpstr>Challenges while implementing and their solutions </vt:lpstr>
      <vt:lpstr>Benefits of buyers</vt:lpstr>
      <vt:lpstr>Benefits of seller</vt:lpstr>
      <vt:lpstr>Money Making</vt:lpstr>
      <vt:lpstr>Updates for the next version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mama’s bite</dc:title>
  <dc:creator>Raman</dc:creator>
  <cp:lastModifiedBy>suri</cp:lastModifiedBy>
  <cp:revision>50</cp:revision>
  <dcterms:created xsi:type="dcterms:W3CDTF">2018-09-29T19:42:13Z</dcterms:created>
  <dcterms:modified xsi:type="dcterms:W3CDTF">2018-10-02T13:44:09Z</dcterms:modified>
</cp:coreProperties>
</file>