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Golos Text"/>
      <p:regular r:id="rId20"/>
      <p:bold r:id="rId21"/>
    </p:embeddedFont>
    <p:embeddedFont>
      <p:font typeface="Open Sans SemiBold"/>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olosText-regular.fntdata"/><Relationship Id="rId22" Type="http://schemas.openxmlformats.org/officeDocument/2006/relationships/font" Target="fonts/OpenSansSemiBold-regular.fntdata"/><Relationship Id="rId21" Type="http://schemas.openxmlformats.org/officeDocument/2006/relationships/font" Target="fonts/GolosText-bold.fntdata"/><Relationship Id="rId24" Type="http://schemas.openxmlformats.org/officeDocument/2006/relationships/font" Target="fonts/OpenSansSemiBold-italic.fntdata"/><Relationship Id="rId23" Type="http://schemas.openxmlformats.org/officeDocument/2006/relationships/font" Target="fonts/OpenSans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OpenSansSemiBold-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e545ca56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e545ca56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140bdee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140bdee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e5760620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e5760620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e57606209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e57606209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0f9e629ec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0f9e629ec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105afc42a3_1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105afc42a3_1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1258269c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1258269c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1258269c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1258269c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4459266d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4459266d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e5760620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e5760620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e57606209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e57606209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e56fe6f0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e56fe6f0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f9e629e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0f9e629e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e545ca56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e545ca56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52262" y="1364526"/>
            <a:ext cx="5639700" cy="17958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752225" y="3074224"/>
            <a:ext cx="56397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194679" y="-1194695"/>
            <a:ext cx="11533374" cy="7532874"/>
            <a:chOff x="-1194679" y="-1194695"/>
            <a:chExt cx="11533374" cy="7532874"/>
          </a:xfrm>
        </p:grpSpPr>
        <p:grpSp>
          <p:nvGrpSpPr>
            <p:cNvPr id="12" name="Google Shape;12;p2"/>
            <p:cNvGrpSpPr/>
            <p:nvPr/>
          </p:nvGrpSpPr>
          <p:grpSpPr>
            <a:xfrm>
              <a:off x="-1194679" y="3948801"/>
              <a:ext cx="2389378" cy="2389378"/>
              <a:chOff x="3451825" y="154675"/>
              <a:chExt cx="2807400" cy="2807400"/>
            </a:xfrm>
          </p:grpSpPr>
          <p:sp>
            <p:nvSpPr>
              <p:cNvPr id="13" name="Google Shape;13;p2"/>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7949317" y="-1194695"/>
              <a:ext cx="2389378" cy="2389378"/>
              <a:chOff x="217475" y="154675"/>
              <a:chExt cx="2807400" cy="2807400"/>
            </a:xfrm>
          </p:grpSpPr>
          <p:sp>
            <p:nvSpPr>
              <p:cNvPr id="18" name="Google Shape;18;p2"/>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4402832" y="-468610"/>
              <a:ext cx="1364363" cy="937265"/>
              <a:chOff x="6746650" y="1001275"/>
              <a:chExt cx="1621925" cy="1114200"/>
            </a:xfrm>
          </p:grpSpPr>
          <p:sp>
            <p:nvSpPr>
              <p:cNvPr id="23" name="Google Shape;23;p2"/>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sp>
        <p:nvSpPr>
          <p:cNvPr id="169" name="Google Shape;169;p11"/>
          <p:cNvSpPr txBox="1"/>
          <p:nvPr>
            <p:ph hasCustomPrompt="1" type="title"/>
          </p:nvPr>
        </p:nvSpPr>
        <p:spPr>
          <a:xfrm>
            <a:off x="2889675" y="1720100"/>
            <a:ext cx="3352800" cy="1005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0" name="Google Shape;170;p11"/>
          <p:cNvSpPr txBox="1"/>
          <p:nvPr>
            <p:ph idx="1" type="subTitle"/>
          </p:nvPr>
        </p:nvSpPr>
        <p:spPr>
          <a:xfrm>
            <a:off x="1181875" y="2710000"/>
            <a:ext cx="6768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71" name="Google Shape;171;p11"/>
          <p:cNvGrpSpPr/>
          <p:nvPr/>
        </p:nvGrpSpPr>
        <p:grpSpPr>
          <a:xfrm>
            <a:off x="-1194695" y="-1194658"/>
            <a:ext cx="11533395" cy="7532837"/>
            <a:chOff x="-1194695" y="-1194658"/>
            <a:chExt cx="11533395" cy="7532837"/>
          </a:xfrm>
        </p:grpSpPr>
        <p:sp>
          <p:nvSpPr>
            <p:cNvPr id="172" name="Google Shape;172;p11"/>
            <p:cNvSpPr/>
            <p:nvPr/>
          </p:nvSpPr>
          <p:spPr>
            <a:xfrm>
              <a:off x="85767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1"/>
            <p:cNvGrpSpPr/>
            <p:nvPr/>
          </p:nvGrpSpPr>
          <p:grpSpPr>
            <a:xfrm>
              <a:off x="7949321" y="3948801"/>
              <a:ext cx="2389378" cy="2389378"/>
              <a:chOff x="3451825" y="154675"/>
              <a:chExt cx="2807400" cy="2807400"/>
            </a:xfrm>
          </p:grpSpPr>
          <p:sp>
            <p:nvSpPr>
              <p:cNvPr id="174" name="Google Shape;174;p11"/>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5503507" y="-468610"/>
              <a:ext cx="1364363" cy="937265"/>
              <a:chOff x="6746650" y="1001275"/>
              <a:chExt cx="1621925" cy="1114200"/>
            </a:xfrm>
          </p:grpSpPr>
          <p:sp>
            <p:nvSpPr>
              <p:cNvPr id="179" name="Google Shape;179;p11"/>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1"/>
            <p:cNvGrpSpPr/>
            <p:nvPr/>
          </p:nvGrpSpPr>
          <p:grpSpPr>
            <a:xfrm>
              <a:off x="1108227" y="4794181"/>
              <a:ext cx="1948636" cy="163530"/>
              <a:chOff x="1064075" y="3675425"/>
              <a:chExt cx="2427300" cy="203700"/>
            </a:xfrm>
          </p:grpSpPr>
          <p:sp>
            <p:nvSpPr>
              <p:cNvPr id="182" name="Google Shape;182;p11"/>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194695" y="-1194658"/>
              <a:ext cx="2389378" cy="2389378"/>
              <a:chOff x="217475" y="154675"/>
              <a:chExt cx="2807400" cy="2807400"/>
            </a:xfrm>
          </p:grpSpPr>
          <p:sp>
            <p:nvSpPr>
              <p:cNvPr id="190" name="Google Shape;190;p11"/>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94"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95" name="Shape 195"/>
        <p:cNvGrpSpPr/>
        <p:nvPr/>
      </p:nvGrpSpPr>
      <p:grpSpPr>
        <a:xfrm>
          <a:off x="0" y="0"/>
          <a:ext cx="0" cy="0"/>
          <a:chOff x="0" y="0"/>
          <a:chExt cx="0" cy="0"/>
        </a:xfrm>
      </p:grpSpPr>
      <p:sp>
        <p:nvSpPr>
          <p:cNvPr id="196" name="Google Shape;196;p13"/>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 name="Google Shape;197;p13"/>
          <p:cNvSpPr txBox="1"/>
          <p:nvPr>
            <p:ph hasCustomPrompt="1" idx="2" type="title"/>
          </p:nvPr>
        </p:nvSpPr>
        <p:spPr>
          <a:xfrm>
            <a:off x="1978892" y="1633275"/>
            <a:ext cx="6726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p:nvPr>
            <p:ph hasCustomPrompt="1" idx="3" type="title"/>
          </p:nvPr>
        </p:nvSpPr>
        <p:spPr>
          <a:xfrm>
            <a:off x="1978892" y="3066688"/>
            <a:ext cx="6726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p:nvPr>
            <p:ph hasCustomPrompt="1" idx="4" type="title"/>
          </p:nvPr>
        </p:nvSpPr>
        <p:spPr>
          <a:xfrm>
            <a:off x="4235681" y="1633275"/>
            <a:ext cx="6726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p:nvPr>
            <p:ph hasCustomPrompt="1" idx="5" type="title"/>
          </p:nvPr>
        </p:nvSpPr>
        <p:spPr>
          <a:xfrm>
            <a:off x="4235681" y="3066688"/>
            <a:ext cx="6726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hasCustomPrompt="1" idx="6" type="title"/>
          </p:nvPr>
        </p:nvSpPr>
        <p:spPr>
          <a:xfrm>
            <a:off x="6492469" y="1633275"/>
            <a:ext cx="6726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p:nvPr>
            <p:ph hasCustomPrompt="1" idx="7" type="title"/>
          </p:nvPr>
        </p:nvSpPr>
        <p:spPr>
          <a:xfrm>
            <a:off x="6492469" y="3066688"/>
            <a:ext cx="6726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idx="1" type="subTitle"/>
          </p:nvPr>
        </p:nvSpPr>
        <p:spPr>
          <a:xfrm>
            <a:off x="1259811" y="2181968"/>
            <a:ext cx="2110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204" name="Google Shape;204;p13"/>
          <p:cNvSpPr txBox="1"/>
          <p:nvPr>
            <p:ph idx="8" type="subTitle"/>
          </p:nvPr>
        </p:nvSpPr>
        <p:spPr>
          <a:xfrm>
            <a:off x="3516600" y="2181968"/>
            <a:ext cx="2110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205" name="Google Shape;205;p13"/>
          <p:cNvSpPr txBox="1"/>
          <p:nvPr>
            <p:ph idx="9" type="subTitle"/>
          </p:nvPr>
        </p:nvSpPr>
        <p:spPr>
          <a:xfrm>
            <a:off x="5773389" y="2181968"/>
            <a:ext cx="2110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206" name="Google Shape;206;p13"/>
          <p:cNvSpPr txBox="1"/>
          <p:nvPr>
            <p:ph idx="13" type="subTitle"/>
          </p:nvPr>
        </p:nvSpPr>
        <p:spPr>
          <a:xfrm>
            <a:off x="1259811" y="3615398"/>
            <a:ext cx="2110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207" name="Google Shape;207;p13"/>
          <p:cNvSpPr txBox="1"/>
          <p:nvPr>
            <p:ph idx="14" type="subTitle"/>
          </p:nvPr>
        </p:nvSpPr>
        <p:spPr>
          <a:xfrm>
            <a:off x="3516600" y="3615398"/>
            <a:ext cx="2110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208" name="Google Shape;208;p13"/>
          <p:cNvSpPr txBox="1"/>
          <p:nvPr>
            <p:ph idx="15" type="subTitle"/>
          </p:nvPr>
        </p:nvSpPr>
        <p:spPr>
          <a:xfrm>
            <a:off x="5773389" y="3615398"/>
            <a:ext cx="2110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grpSp>
        <p:nvGrpSpPr>
          <p:cNvPr id="209" name="Google Shape;209;p13"/>
          <p:cNvGrpSpPr/>
          <p:nvPr/>
        </p:nvGrpSpPr>
        <p:grpSpPr>
          <a:xfrm>
            <a:off x="-1826679" y="-468610"/>
            <a:ext cx="10818288" cy="5606652"/>
            <a:chOff x="-1826679" y="-468610"/>
            <a:chExt cx="10818288" cy="5606652"/>
          </a:xfrm>
        </p:grpSpPr>
        <p:sp>
          <p:nvSpPr>
            <p:cNvPr id="210" name="Google Shape;210;p13"/>
            <p:cNvSpPr/>
            <p:nvPr/>
          </p:nvSpPr>
          <p:spPr>
            <a:xfrm>
              <a:off x="85767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3"/>
            <p:cNvGrpSpPr/>
            <p:nvPr/>
          </p:nvGrpSpPr>
          <p:grpSpPr>
            <a:xfrm>
              <a:off x="-1826679" y="2748663"/>
              <a:ext cx="2389378" cy="2389378"/>
              <a:chOff x="3451825" y="154675"/>
              <a:chExt cx="2807400" cy="2807400"/>
            </a:xfrm>
          </p:grpSpPr>
          <p:sp>
            <p:nvSpPr>
              <p:cNvPr id="212" name="Google Shape;212;p13"/>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3"/>
            <p:cNvGrpSpPr/>
            <p:nvPr/>
          </p:nvGrpSpPr>
          <p:grpSpPr>
            <a:xfrm>
              <a:off x="355257" y="-468610"/>
              <a:ext cx="1364363" cy="937265"/>
              <a:chOff x="6746650" y="1001275"/>
              <a:chExt cx="1621925" cy="1114200"/>
            </a:xfrm>
          </p:grpSpPr>
          <p:sp>
            <p:nvSpPr>
              <p:cNvPr id="217" name="Google Shape;217;p13"/>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3"/>
            <p:cNvGrpSpPr/>
            <p:nvPr/>
          </p:nvGrpSpPr>
          <p:grpSpPr>
            <a:xfrm>
              <a:off x="6835502" y="4794181"/>
              <a:ext cx="1948636" cy="163530"/>
              <a:chOff x="1064075" y="3675425"/>
              <a:chExt cx="2427300" cy="203700"/>
            </a:xfrm>
          </p:grpSpPr>
          <p:sp>
            <p:nvSpPr>
              <p:cNvPr id="220" name="Google Shape;220;p13"/>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227" name="Shape 227"/>
        <p:cNvGrpSpPr/>
        <p:nvPr/>
      </p:nvGrpSpPr>
      <p:grpSpPr>
        <a:xfrm>
          <a:off x="0" y="0"/>
          <a:ext cx="0" cy="0"/>
          <a:chOff x="0" y="0"/>
          <a:chExt cx="0" cy="0"/>
        </a:xfrm>
      </p:grpSpPr>
      <p:sp>
        <p:nvSpPr>
          <p:cNvPr id="228" name="Google Shape;228;p1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9" name="Google Shape;229;p14"/>
          <p:cNvGrpSpPr/>
          <p:nvPr/>
        </p:nvGrpSpPr>
        <p:grpSpPr>
          <a:xfrm>
            <a:off x="-1826679" y="-468610"/>
            <a:ext cx="10818288" cy="5426322"/>
            <a:chOff x="-1826679" y="-468610"/>
            <a:chExt cx="10818288" cy="5426322"/>
          </a:xfrm>
        </p:grpSpPr>
        <p:sp>
          <p:nvSpPr>
            <p:cNvPr id="230" name="Google Shape;230;p14"/>
            <p:cNvSpPr/>
            <p:nvPr/>
          </p:nvSpPr>
          <p:spPr>
            <a:xfrm>
              <a:off x="85767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4"/>
            <p:cNvGrpSpPr/>
            <p:nvPr/>
          </p:nvGrpSpPr>
          <p:grpSpPr>
            <a:xfrm>
              <a:off x="-1826679" y="1300863"/>
              <a:ext cx="2389378" cy="2389378"/>
              <a:chOff x="3451825" y="-1546418"/>
              <a:chExt cx="2807400" cy="2807400"/>
            </a:xfrm>
          </p:grpSpPr>
          <p:sp>
            <p:nvSpPr>
              <p:cNvPr id="232" name="Google Shape;232;p14"/>
              <p:cNvSpPr/>
              <p:nvPr/>
            </p:nvSpPr>
            <p:spPr>
              <a:xfrm>
                <a:off x="3451825" y="-1546418"/>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3685825" y="-1312418"/>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4020025" y="-978218"/>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4298425" y="-699818"/>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4"/>
            <p:cNvGrpSpPr/>
            <p:nvPr/>
          </p:nvGrpSpPr>
          <p:grpSpPr>
            <a:xfrm>
              <a:off x="355257" y="-468610"/>
              <a:ext cx="1364363" cy="937265"/>
              <a:chOff x="6746650" y="1001275"/>
              <a:chExt cx="1621925" cy="1114200"/>
            </a:xfrm>
          </p:grpSpPr>
          <p:sp>
            <p:nvSpPr>
              <p:cNvPr id="237" name="Google Shape;237;p14"/>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4"/>
            <p:cNvGrpSpPr/>
            <p:nvPr/>
          </p:nvGrpSpPr>
          <p:grpSpPr>
            <a:xfrm>
              <a:off x="6835502" y="4794181"/>
              <a:ext cx="1948636" cy="163530"/>
              <a:chOff x="1064075" y="3675425"/>
              <a:chExt cx="2427300" cy="203700"/>
            </a:xfrm>
          </p:grpSpPr>
          <p:sp>
            <p:nvSpPr>
              <p:cNvPr id="240" name="Google Shape;240;p14"/>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spTree>
      <p:nvGrpSpPr>
        <p:cNvPr id="247" name="Shape 247"/>
        <p:cNvGrpSpPr/>
        <p:nvPr/>
      </p:nvGrpSpPr>
      <p:grpSpPr>
        <a:xfrm>
          <a:off x="0" y="0"/>
          <a:ext cx="0" cy="0"/>
          <a:chOff x="0" y="0"/>
          <a:chExt cx="0" cy="0"/>
        </a:xfrm>
      </p:grpSpPr>
      <p:sp>
        <p:nvSpPr>
          <p:cNvPr id="248" name="Google Shape;248;p1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9" name="Google Shape;249;p15"/>
          <p:cNvGrpSpPr/>
          <p:nvPr/>
        </p:nvGrpSpPr>
        <p:grpSpPr>
          <a:xfrm>
            <a:off x="273493" y="5"/>
            <a:ext cx="10697178" cy="5764525"/>
            <a:chOff x="273493" y="5"/>
            <a:chExt cx="10697178" cy="5764525"/>
          </a:xfrm>
        </p:grpSpPr>
        <p:sp>
          <p:nvSpPr>
            <p:cNvPr id="250" name="Google Shape;250;p15"/>
            <p:cNvSpPr/>
            <p:nvPr/>
          </p:nvSpPr>
          <p:spPr>
            <a:xfrm>
              <a:off x="8576708" y="46685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5"/>
            <p:cNvGrpSpPr/>
            <p:nvPr/>
          </p:nvGrpSpPr>
          <p:grpSpPr>
            <a:xfrm>
              <a:off x="8581292" y="5"/>
              <a:ext cx="2389378" cy="2389378"/>
              <a:chOff x="217475" y="154675"/>
              <a:chExt cx="2807400" cy="2807400"/>
            </a:xfrm>
          </p:grpSpPr>
          <p:sp>
            <p:nvSpPr>
              <p:cNvPr id="252" name="Google Shape;252;p15"/>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5"/>
            <p:cNvGrpSpPr/>
            <p:nvPr/>
          </p:nvGrpSpPr>
          <p:grpSpPr>
            <a:xfrm>
              <a:off x="355257" y="4827265"/>
              <a:ext cx="1364363" cy="937265"/>
              <a:chOff x="6746650" y="1001275"/>
              <a:chExt cx="1621925" cy="1114200"/>
            </a:xfrm>
          </p:grpSpPr>
          <p:sp>
            <p:nvSpPr>
              <p:cNvPr id="257" name="Google Shape;257;p15"/>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5"/>
            <p:cNvGrpSpPr/>
            <p:nvPr/>
          </p:nvGrpSpPr>
          <p:grpSpPr>
            <a:xfrm rot="5400000">
              <a:off x="-619060" y="1160006"/>
              <a:ext cx="1948636" cy="163530"/>
              <a:chOff x="1064075" y="3675425"/>
              <a:chExt cx="2427300" cy="203700"/>
            </a:xfrm>
          </p:grpSpPr>
          <p:sp>
            <p:nvSpPr>
              <p:cNvPr id="260" name="Google Shape;260;p15"/>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_1">
    <p:spTree>
      <p:nvGrpSpPr>
        <p:cNvPr id="267" name="Shape 267"/>
        <p:cNvGrpSpPr/>
        <p:nvPr/>
      </p:nvGrpSpPr>
      <p:grpSpPr>
        <a:xfrm>
          <a:off x="0" y="0"/>
          <a:ext cx="0" cy="0"/>
          <a:chOff x="0" y="0"/>
          <a:chExt cx="0" cy="0"/>
        </a:xfrm>
      </p:grpSpPr>
      <p:sp>
        <p:nvSpPr>
          <p:cNvPr id="268" name="Google Shape;268;p1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9" name="Google Shape;269;p16"/>
          <p:cNvGrpSpPr/>
          <p:nvPr/>
        </p:nvGrpSpPr>
        <p:grpSpPr>
          <a:xfrm>
            <a:off x="-1394704" y="-621010"/>
            <a:ext cx="10178848" cy="7119439"/>
            <a:chOff x="-1394704" y="-621010"/>
            <a:chExt cx="10178848" cy="7119439"/>
          </a:xfrm>
        </p:grpSpPr>
        <p:grpSp>
          <p:nvGrpSpPr>
            <p:cNvPr id="270" name="Google Shape;270;p16"/>
            <p:cNvGrpSpPr/>
            <p:nvPr/>
          </p:nvGrpSpPr>
          <p:grpSpPr>
            <a:xfrm>
              <a:off x="-1394704" y="4109051"/>
              <a:ext cx="2389378" cy="2389378"/>
              <a:chOff x="3959374" y="3126755"/>
              <a:chExt cx="2807400" cy="2807400"/>
            </a:xfrm>
          </p:grpSpPr>
          <p:sp>
            <p:nvSpPr>
              <p:cNvPr id="271" name="Google Shape;271;p16"/>
              <p:cNvSpPr/>
              <p:nvPr/>
            </p:nvSpPr>
            <p:spPr>
              <a:xfrm>
                <a:off x="3959374" y="312675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4193374" y="336075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4527574" y="369495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4805974" y="397335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6"/>
            <p:cNvGrpSpPr/>
            <p:nvPr/>
          </p:nvGrpSpPr>
          <p:grpSpPr>
            <a:xfrm>
              <a:off x="7419782" y="-621010"/>
              <a:ext cx="1364363" cy="937265"/>
              <a:chOff x="6746650" y="1001275"/>
              <a:chExt cx="1621925" cy="1114200"/>
            </a:xfrm>
          </p:grpSpPr>
          <p:sp>
            <p:nvSpPr>
              <p:cNvPr id="276" name="Google Shape;276;p16"/>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16"/>
            <p:cNvGrpSpPr/>
            <p:nvPr/>
          </p:nvGrpSpPr>
          <p:grpSpPr>
            <a:xfrm>
              <a:off x="6835502" y="4794181"/>
              <a:ext cx="1948636" cy="163530"/>
              <a:chOff x="1064075" y="3675425"/>
              <a:chExt cx="2427300" cy="203700"/>
            </a:xfrm>
          </p:grpSpPr>
          <p:sp>
            <p:nvSpPr>
              <p:cNvPr id="279" name="Google Shape;279;p16"/>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6"/>
            <p:cNvSpPr/>
            <p:nvPr/>
          </p:nvSpPr>
          <p:spPr>
            <a:xfrm>
              <a:off x="1478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7" name="Shape 287"/>
        <p:cNvGrpSpPr/>
        <p:nvPr/>
      </p:nvGrpSpPr>
      <p:grpSpPr>
        <a:xfrm>
          <a:off x="0" y="0"/>
          <a:ext cx="0" cy="0"/>
          <a:chOff x="0" y="0"/>
          <a:chExt cx="0" cy="0"/>
        </a:xfrm>
      </p:grpSpPr>
      <p:sp>
        <p:nvSpPr>
          <p:cNvPr id="288" name="Google Shape;288;p17"/>
          <p:cNvSpPr txBox="1"/>
          <p:nvPr>
            <p:ph hasCustomPrompt="1" type="title"/>
          </p:nvPr>
        </p:nvSpPr>
        <p:spPr>
          <a:xfrm>
            <a:off x="905589" y="2811530"/>
            <a:ext cx="3569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9" name="Google Shape;289;p17"/>
          <p:cNvSpPr txBox="1"/>
          <p:nvPr>
            <p:ph idx="1" type="subTitle"/>
          </p:nvPr>
        </p:nvSpPr>
        <p:spPr>
          <a:xfrm>
            <a:off x="905602" y="3494249"/>
            <a:ext cx="35697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290" name="Google Shape;290;p17"/>
          <p:cNvSpPr txBox="1"/>
          <p:nvPr>
            <p:ph hasCustomPrompt="1" idx="2" type="title"/>
          </p:nvPr>
        </p:nvSpPr>
        <p:spPr>
          <a:xfrm>
            <a:off x="2787185" y="1100550"/>
            <a:ext cx="3569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1" name="Google Shape;291;p17"/>
          <p:cNvSpPr txBox="1"/>
          <p:nvPr>
            <p:ph idx="3" type="subTitle"/>
          </p:nvPr>
        </p:nvSpPr>
        <p:spPr>
          <a:xfrm>
            <a:off x="2787198" y="1783260"/>
            <a:ext cx="35697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292" name="Google Shape;292;p17"/>
          <p:cNvSpPr txBox="1"/>
          <p:nvPr>
            <p:ph hasCustomPrompt="1" idx="4" type="title"/>
          </p:nvPr>
        </p:nvSpPr>
        <p:spPr>
          <a:xfrm>
            <a:off x="4668609" y="2811530"/>
            <a:ext cx="3569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3" name="Google Shape;293;p17"/>
          <p:cNvSpPr txBox="1"/>
          <p:nvPr>
            <p:ph idx="5" type="subTitle"/>
          </p:nvPr>
        </p:nvSpPr>
        <p:spPr>
          <a:xfrm>
            <a:off x="4668611" y="3494252"/>
            <a:ext cx="35697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grpSp>
        <p:nvGrpSpPr>
          <p:cNvPr id="294" name="Google Shape;294;p17"/>
          <p:cNvGrpSpPr/>
          <p:nvPr/>
        </p:nvGrpSpPr>
        <p:grpSpPr>
          <a:xfrm>
            <a:off x="147808" y="-1194683"/>
            <a:ext cx="10190875" cy="6806813"/>
            <a:chOff x="147808" y="-1194683"/>
            <a:chExt cx="10190875" cy="6806813"/>
          </a:xfrm>
        </p:grpSpPr>
        <p:sp>
          <p:nvSpPr>
            <p:cNvPr id="295" name="Google Shape;295;p17"/>
            <p:cNvSpPr/>
            <p:nvPr/>
          </p:nvSpPr>
          <p:spPr>
            <a:xfrm>
              <a:off x="147808" y="46685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17"/>
            <p:cNvGrpSpPr/>
            <p:nvPr/>
          </p:nvGrpSpPr>
          <p:grpSpPr>
            <a:xfrm>
              <a:off x="7949305" y="-1194683"/>
              <a:ext cx="2389378" cy="2389378"/>
              <a:chOff x="217475" y="154675"/>
              <a:chExt cx="2807400" cy="2807400"/>
            </a:xfrm>
          </p:grpSpPr>
          <p:sp>
            <p:nvSpPr>
              <p:cNvPr id="297" name="Google Shape;297;p17"/>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17"/>
            <p:cNvGrpSpPr/>
            <p:nvPr/>
          </p:nvGrpSpPr>
          <p:grpSpPr>
            <a:xfrm>
              <a:off x="5931407" y="4674865"/>
              <a:ext cx="1364363" cy="937265"/>
              <a:chOff x="6746650" y="1001275"/>
              <a:chExt cx="1621925" cy="1114200"/>
            </a:xfrm>
          </p:grpSpPr>
          <p:sp>
            <p:nvSpPr>
              <p:cNvPr id="302" name="Google Shape;302;p17"/>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7"/>
            <p:cNvGrpSpPr/>
            <p:nvPr/>
          </p:nvGrpSpPr>
          <p:grpSpPr>
            <a:xfrm rot="5400000">
              <a:off x="-619060" y="1160006"/>
              <a:ext cx="1948636" cy="163530"/>
              <a:chOff x="1064075" y="3675425"/>
              <a:chExt cx="2427300" cy="203700"/>
            </a:xfrm>
          </p:grpSpPr>
          <p:sp>
            <p:nvSpPr>
              <p:cNvPr id="305" name="Google Shape;305;p17"/>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8">
    <p:spTree>
      <p:nvGrpSpPr>
        <p:cNvPr id="312" name="Shape 312"/>
        <p:cNvGrpSpPr/>
        <p:nvPr/>
      </p:nvGrpSpPr>
      <p:grpSpPr>
        <a:xfrm>
          <a:off x="0" y="0"/>
          <a:ext cx="0" cy="0"/>
          <a:chOff x="0" y="0"/>
          <a:chExt cx="0" cy="0"/>
        </a:xfrm>
      </p:grpSpPr>
      <p:sp>
        <p:nvSpPr>
          <p:cNvPr id="313" name="Google Shape;313;p1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4" name="Google Shape;314;p18"/>
          <p:cNvSpPr txBox="1"/>
          <p:nvPr>
            <p:ph idx="1" type="subTitle"/>
          </p:nvPr>
        </p:nvSpPr>
        <p:spPr>
          <a:xfrm flipH="1">
            <a:off x="2379836" y="1739025"/>
            <a:ext cx="5553300" cy="45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Golos Text"/>
              <a:buNone/>
              <a:defRPr b="1" sz="1800">
                <a:solidFill>
                  <a:schemeClr val="dk1"/>
                </a:solidFill>
                <a:latin typeface="Golos Text"/>
                <a:ea typeface="Golos Text"/>
                <a:cs typeface="Golos Text"/>
                <a:sym typeface="Golos Text"/>
              </a:defRPr>
            </a:lvl1pPr>
            <a:lvl2pPr lvl="1"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2pPr>
            <a:lvl3pPr lvl="2"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3pPr>
            <a:lvl4pPr lvl="3"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4pPr>
            <a:lvl5pPr lvl="4"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5pPr>
            <a:lvl6pPr lvl="5"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6pPr>
            <a:lvl7pPr lvl="6"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7pPr>
            <a:lvl8pPr lvl="7"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8pPr>
            <a:lvl9pPr lvl="8"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9pPr>
          </a:lstStyle>
          <a:p/>
        </p:txBody>
      </p:sp>
      <p:sp>
        <p:nvSpPr>
          <p:cNvPr id="315" name="Google Shape;315;p18"/>
          <p:cNvSpPr txBox="1"/>
          <p:nvPr>
            <p:ph idx="2" type="subTitle"/>
          </p:nvPr>
        </p:nvSpPr>
        <p:spPr>
          <a:xfrm flipH="1">
            <a:off x="2379836" y="1329750"/>
            <a:ext cx="5553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18"/>
          <p:cNvSpPr txBox="1"/>
          <p:nvPr>
            <p:ph idx="3" type="subTitle"/>
          </p:nvPr>
        </p:nvSpPr>
        <p:spPr>
          <a:xfrm flipH="1">
            <a:off x="2374920" y="2907062"/>
            <a:ext cx="5553300" cy="45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Golos Text"/>
              <a:buNone/>
              <a:defRPr b="1" sz="1800">
                <a:latin typeface="Golos Text"/>
                <a:ea typeface="Golos Text"/>
                <a:cs typeface="Golos Text"/>
                <a:sym typeface="Golos Text"/>
              </a:defRPr>
            </a:lvl1pPr>
            <a:lvl2pPr lvl="1"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2pPr>
            <a:lvl3pPr lvl="2"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3pPr>
            <a:lvl4pPr lvl="3"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4pPr>
            <a:lvl5pPr lvl="4"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5pPr>
            <a:lvl6pPr lvl="5"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6pPr>
            <a:lvl7pPr lvl="6"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7pPr>
            <a:lvl8pPr lvl="7"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8pPr>
            <a:lvl9pPr lvl="8"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9pPr>
          </a:lstStyle>
          <a:p/>
        </p:txBody>
      </p:sp>
      <p:sp>
        <p:nvSpPr>
          <p:cNvPr id="317" name="Google Shape;317;p18"/>
          <p:cNvSpPr txBox="1"/>
          <p:nvPr>
            <p:ph idx="4" type="subTitle"/>
          </p:nvPr>
        </p:nvSpPr>
        <p:spPr>
          <a:xfrm flipH="1">
            <a:off x="2374920" y="2497787"/>
            <a:ext cx="5553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8" name="Google Shape;318;p18"/>
          <p:cNvSpPr txBox="1"/>
          <p:nvPr>
            <p:ph idx="5" type="subTitle"/>
          </p:nvPr>
        </p:nvSpPr>
        <p:spPr>
          <a:xfrm flipH="1">
            <a:off x="2379836" y="4075100"/>
            <a:ext cx="5553300" cy="45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Golos Text"/>
              <a:buNone/>
              <a:defRPr b="1" sz="1800">
                <a:solidFill>
                  <a:schemeClr val="dk1"/>
                </a:solidFill>
                <a:latin typeface="Golos Text"/>
                <a:ea typeface="Golos Text"/>
                <a:cs typeface="Golos Text"/>
                <a:sym typeface="Golos Text"/>
              </a:defRPr>
            </a:lvl1pPr>
            <a:lvl2pPr lvl="1"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2pPr>
            <a:lvl3pPr lvl="2"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3pPr>
            <a:lvl4pPr lvl="3"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4pPr>
            <a:lvl5pPr lvl="4"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5pPr>
            <a:lvl6pPr lvl="5"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6pPr>
            <a:lvl7pPr lvl="6"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7pPr>
            <a:lvl8pPr lvl="7"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8pPr>
            <a:lvl9pPr lvl="8" rtl="0">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9pPr>
          </a:lstStyle>
          <a:p/>
        </p:txBody>
      </p:sp>
      <p:sp>
        <p:nvSpPr>
          <p:cNvPr id="319" name="Google Shape;319;p18"/>
          <p:cNvSpPr txBox="1"/>
          <p:nvPr>
            <p:ph idx="6" type="subTitle"/>
          </p:nvPr>
        </p:nvSpPr>
        <p:spPr>
          <a:xfrm flipH="1">
            <a:off x="2379836" y="3665824"/>
            <a:ext cx="5553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20" name="Google Shape;320;p18"/>
          <p:cNvGrpSpPr/>
          <p:nvPr/>
        </p:nvGrpSpPr>
        <p:grpSpPr>
          <a:xfrm>
            <a:off x="-1826679" y="-621010"/>
            <a:ext cx="10610823" cy="5578722"/>
            <a:chOff x="-1826679" y="-621010"/>
            <a:chExt cx="10610823" cy="5578722"/>
          </a:xfrm>
        </p:grpSpPr>
        <p:grpSp>
          <p:nvGrpSpPr>
            <p:cNvPr id="321" name="Google Shape;321;p18"/>
            <p:cNvGrpSpPr/>
            <p:nvPr/>
          </p:nvGrpSpPr>
          <p:grpSpPr>
            <a:xfrm>
              <a:off x="-1826679" y="1579513"/>
              <a:ext cx="2389378" cy="2389378"/>
              <a:chOff x="3451825" y="154675"/>
              <a:chExt cx="2807400" cy="2807400"/>
            </a:xfrm>
          </p:grpSpPr>
          <p:sp>
            <p:nvSpPr>
              <p:cNvPr id="322" name="Google Shape;322;p18"/>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8"/>
            <p:cNvGrpSpPr/>
            <p:nvPr/>
          </p:nvGrpSpPr>
          <p:grpSpPr>
            <a:xfrm>
              <a:off x="7419782" y="-621010"/>
              <a:ext cx="1364363" cy="937265"/>
              <a:chOff x="6746650" y="1001275"/>
              <a:chExt cx="1621925" cy="1114200"/>
            </a:xfrm>
          </p:grpSpPr>
          <p:sp>
            <p:nvSpPr>
              <p:cNvPr id="327" name="Google Shape;327;p18"/>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8"/>
            <p:cNvGrpSpPr/>
            <p:nvPr/>
          </p:nvGrpSpPr>
          <p:grpSpPr>
            <a:xfrm>
              <a:off x="6835502" y="4794181"/>
              <a:ext cx="1948636" cy="163530"/>
              <a:chOff x="1064075" y="3675425"/>
              <a:chExt cx="2427300" cy="203700"/>
            </a:xfrm>
          </p:grpSpPr>
          <p:sp>
            <p:nvSpPr>
              <p:cNvPr id="330" name="Google Shape;330;p18"/>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8"/>
            <p:cNvSpPr/>
            <p:nvPr/>
          </p:nvSpPr>
          <p:spPr>
            <a:xfrm>
              <a:off x="1478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338" name="Shape 338"/>
        <p:cNvGrpSpPr/>
        <p:nvPr/>
      </p:nvGrpSpPr>
      <p:grpSpPr>
        <a:xfrm>
          <a:off x="0" y="0"/>
          <a:ext cx="0" cy="0"/>
          <a:chOff x="0" y="0"/>
          <a:chExt cx="0" cy="0"/>
        </a:xfrm>
      </p:grpSpPr>
      <p:sp>
        <p:nvSpPr>
          <p:cNvPr id="339" name="Google Shape;339;p1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0" name="Google Shape;340;p19"/>
          <p:cNvSpPr txBox="1"/>
          <p:nvPr>
            <p:ph idx="1" type="subTitle"/>
          </p:nvPr>
        </p:nvSpPr>
        <p:spPr>
          <a:xfrm>
            <a:off x="720025" y="2198825"/>
            <a:ext cx="2451000" cy="166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1" name="Google Shape;341;p19"/>
          <p:cNvSpPr txBox="1"/>
          <p:nvPr>
            <p:ph idx="2" type="subTitle"/>
          </p:nvPr>
        </p:nvSpPr>
        <p:spPr>
          <a:xfrm>
            <a:off x="3346502" y="2198825"/>
            <a:ext cx="2451000" cy="166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2" name="Google Shape;342;p19"/>
          <p:cNvSpPr txBox="1"/>
          <p:nvPr>
            <p:ph idx="3" type="subTitle"/>
          </p:nvPr>
        </p:nvSpPr>
        <p:spPr>
          <a:xfrm>
            <a:off x="5972980" y="2198825"/>
            <a:ext cx="2451000" cy="166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3" name="Google Shape;343;p19"/>
          <p:cNvSpPr txBox="1"/>
          <p:nvPr>
            <p:ph idx="4" type="subTitle"/>
          </p:nvPr>
        </p:nvSpPr>
        <p:spPr>
          <a:xfrm>
            <a:off x="720025" y="1806200"/>
            <a:ext cx="24510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344" name="Google Shape;344;p19"/>
          <p:cNvSpPr txBox="1"/>
          <p:nvPr>
            <p:ph idx="5" type="subTitle"/>
          </p:nvPr>
        </p:nvSpPr>
        <p:spPr>
          <a:xfrm>
            <a:off x="3346502" y="1806200"/>
            <a:ext cx="24510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345" name="Google Shape;345;p19"/>
          <p:cNvSpPr txBox="1"/>
          <p:nvPr>
            <p:ph idx="6" type="subTitle"/>
          </p:nvPr>
        </p:nvSpPr>
        <p:spPr>
          <a:xfrm>
            <a:off x="5972980" y="1806200"/>
            <a:ext cx="24510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grpSp>
        <p:nvGrpSpPr>
          <p:cNvPr id="346" name="Google Shape;346;p19"/>
          <p:cNvGrpSpPr/>
          <p:nvPr/>
        </p:nvGrpSpPr>
        <p:grpSpPr>
          <a:xfrm>
            <a:off x="-1826679" y="-468610"/>
            <a:ext cx="10818288" cy="5606652"/>
            <a:chOff x="-1826679" y="-468610"/>
            <a:chExt cx="10818288" cy="5606652"/>
          </a:xfrm>
        </p:grpSpPr>
        <p:sp>
          <p:nvSpPr>
            <p:cNvPr id="347" name="Google Shape;347;p19"/>
            <p:cNvSpPr/>
            <p:nvPr/>
          </p:nvSpPr>
          <p:spPr>
            <a:xfrm>
              <a:off x="85767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19"/>
            <p:cNvGrpSpPr/>
            <p:nvPr/>
          </p:nvGrpSpPr>
          <p:grpSpPr>
            <a:xfrm>
              <a:off x="-1826679" y="2748663"/>
              <a:ext cx="2389378" cy="2389378"/>
              <a:chOff x="3451825" y="154675"/>
              <a:chExt cx="2807400" cy="2807400"/>
            </a:xfrm>
          </p:grpSpPr>
          <p:sp>
            <p:nvSpPr>
              <p:cNvPr id="349" name="Google Shape;349;p19"/>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9"/>
            <p:cNvGrpSpPr/>
            <p:nvPr/>
          </p:nvGrpSpPr>
          <p:grpSpPr>
            <a:xfrm>
              <a:off x="355257" y="-468610"/>
              <a:ext cx="1364363" cy="937265"/>
              <a:chOff x="6746650" y="1001275"/>
              <a:chExt cx="1621925" cy="1114200"/>
            </a:xfrm>
          </p:grpSpPr>
          <p:sp>
            <p:nvSpPr>
              <p:cNvPr id="354" name="Google Shape;354;p19"/>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9"/>
            <p:cNvGrpSpPr/>
            <p:nvPr/>
          </p:nvGrpSpPr>
          <p:grpSpPr>
            <a:xfrm>
              <a:off x="6835502" y="4794181"/>
              <a:ext cx="1948636" cy="163530"/>
              <a:chOff x="1064075" y="3675425"/>
              <a:chExt cx="2427300" cy="203700"/>
            </a:xfrm>
          </p:grpSpPr>
          <p:sp>
            <p:nvSpPr>
              <p:cNvPr id="357" name="Google Shape;357;p19"/>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64" name="Shape 364"/>
        <p:cNvGrpSpPr/>
        <p:nvPr/>
      </p:nvGrpSpPr>
      <p:grpSpPr>
        <a:xfrm>
          <a:off x="0" y="0"/>
          <a:ext cx="0" cy="0"/>
          <a:chOff x="0" y="0"/>
          <a:chExt cx="0" cy="0"/>
        </a:xfrm>
      </p:grpSpPr>
      <p:sp>
        <p:nvSpPr>
          <p:cNvPr id="365" name="Google Shape;365;p2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20"/>
          <p:cNvSpPr txBox="1"/>
          <p:nvPr>
            <p:ph idx="1" type="subTitle"/>
          </p:nvPr>
        </p:nvSpPr>
        <p:spPr>
          <a:xfrm>
            <a:off x="796130" y="1458875"/>
            <a:ext cx="3638100" cy="457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2pPr>
            <a:lvl3pPr lvl="2"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3pPr>
            <a:lvl4pPr lvl="3"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4pPr>
            <a:lvl5pPr lvl="4"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5pPr>
            <a:lvl6pPr lvl="5"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6pPr>
            <a:lvl7pPr lvl="6"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7pPr>
            <a:lvl8pPr lvl="7"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8pPr>
            <a:lvl9pPr lvl="8"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9pPr>
          </a:lstStyle>
          <a:p/>
        </p:txBody>
      </p:sp>
      <p:sp>
        <p:nvSpPr>
          <p:cNvPr id="367" name="Google Shape;367;p20"/>
          <p:cNvSpPr txBox="1"/>
          <p:nvPr>
            <p:ph idx="2" type="subTitle"/>
          </p:nvPr>
        </p:nvSpPr>
        <p:spPr>
          <a:xfrm>
            <a:off x="796132" y="1832375"/>
            <a:ext cx="36381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8" name="Google Shape;368;p20"/>
          <p:cNvSpPr txBox="1"/>
          <p:nvPr>
            <p:ph idx="3" type="subTitle"/>
          </p:nvPr>
        </p:nvSpPr>
        <p:spPr>
          <a:xfrm>
            <a:off x="4709770" y="1832375"/>
            <a:ext cx="36381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9" name="Google Shape;369;p20"/>
          <p:cNvSpPr txBox="1"/>
          <p:nvPr>
            <p:ph idx="4" type="subTitle"/>
          </p:nvPr>
        </p:nvSpPr>
        <p:spPr>
          <a:xfrm>
            <a:off x="796132" y="3428300"/>
            <a:ext cx="36381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 name="Google Shape;370;p20"/>
          <p:cNvSpPr txBox="1"/>
          <p:nvPr>
            <p:ph idx="5" type="subTitle"/>
          </p:nvPr>
        </p:nvSpPr>
        <p:spPr>
          <a:xfrm>
            <a:off x="4709770" y="3428300"/>
            <a:ext cx="36381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1" name="Google Shape;371;p20"/>
          <p:cNvSpPr txBox="1"/>
          <p:nvPr>
            <p:ph idx="6" type="subTitle"/>
          </p:nvPr>
        </p:nvSpPr>
        <p:spPr>
          <a:xfrm>
            <a:off x="796130" y="3054800"/>
            <a:ext cx="3638100" cy="457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2pPr>
            <a:lvl3pPr lvl="2"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3pPr>
            <a:lvl4pPr lvl="3"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4pPr>
            <a:lvl5pPr lvl="4"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5pPr>
            <a:lvl6pPr lvl="5"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6pPr>
            <a:lvl7pPr lvl="6"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7pPr>
            <a:lvl8pPr lvl="7"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8pPr>
            <a:lvl9pPr lvl="8"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9pPr>
          </a:lstStyle>
          <a:p/>
        </p:txBody>
      </p:sp>
      <p:sp>
        <p:nvSpPr>
          <p:cNvPr id="372" name="Google Shape;372;p20"/>
          <p:cNvSpPr txBox="1"/>
          <p:nvPr>
            <p:ph idx="7" type="subTitle"/>
          </p:nvPr>
        </p:nvSpPr>
        <p:spPr>
          <a:xfrm>
            <a:off x="4709767" y="1458875"/>
            <a:ext cx="3638100" cy="457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2pPr>
            <a:lvl3pPr lvl="2"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3pPr>
            <a:lvl4pPr lvl="3"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4pPr>
            <a:lvl5pPr lvl="4"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5pPr>
            <a:lvl6pPr lvl="5"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6pPr>
            <a:lvl7pPr lvl="6"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7pPr>
            <a:lvl8pPr lvl="7"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8pPr>
            <a:lvl9pPr lvl="8"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9pPr>
          </a:lstStyle>
          <a:p/>
        </p:txBody>
      </p:sp>
      <p:sp>
        <p:nvSpPr>
          <p:cNvPr id="373" name="Google Shape;373;p20"/>
          <p:cNvSpPr txBox="1"/>
          <p:nvPr>
            <p:ph idx="8" type="subTitle"/>
          </p:nvPr>
        </p:nvSpPr>
        <p:spPr>
          <a:xfrm>
            <a:off x="4709767" y="3054800"/>
            <a:ext cx="3638100" cy="457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2pPr>
            <a:lvl3pPr lvl="2"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3pPr>
            <a:lvl4pPr lvl="3"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4pPr>
            <a:lvl5pPr lvl="4"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5pPr>
            <a:lvl6pPr lvl="5"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6pPr>
            <a:lvl7pPr lvl="6"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7pPr>
            <a:lvl8pPr lvl="7"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8pPr>
            <a:lvl9pPr lvl="8" rtl="0" algn="ctr">
              <a:lnSpc>
                <a:spcPct val="100000"/>
              </a:lnSpc>
              <a:spcBef>
                <a:spcPts val="0"/>
              </a:spcBef>
              <a:spcAft>
                <a:spcPts val="0"/>
              </a:spcAft>
              <a:buClr>
                <a:schemeClr val="dk1"/>
              </a:buClr>
              <a:buSzPts val="2400"/>
              <a:buFont typeface="Golos Text"/>
              <a:buNone/>
              <a:defRPr sz="2400">
                <a:solidFill>
                  <a:schemeClr val="dk1"/>
                </a:solidFill>
                <a:latin typeface="Golos Text"/>
                <a:ea typeface="Golos Text"/>
                <a:cs typeface="Golos Text"/>
                <a:sym typeface="Golos Text"/>
              </a:defRPr>
            </a:lvl9pPr>
          </a:lstStyle>
          <a:p/>
        </p:txBody>
      </p:sp>
      <p:grpSp>
        <p:nvGrpSpPr>
          <p:cNvPr id="374" name="Google Shape;374;p20"/>
          <p:cNvGrpSpPr/>
          <p:nvPr/>
        </p:nvGrpSpPr>
        <p:grpSpPr>
          <a:xfrm>
            <a:off x="273493" y="5"/>
            <a:ext cx="10697178" cy="5612125"/>
            <a:chOff x="273493" y="5"/>
            <a:chExt cx="10697178" cy="5612125"/>
          </a:xfrm>
        </p:grpSpPr>
        <p:sp>
          <p:nvSpPr>
            <p:cNvPr id="375" name="Google Shape;375;p20"/>
            <p:cNvSpPr/>
            <p:nvPr/>
          </p:nvSpPr>
          <p:spPr>
            <a:xfrm>
              <a:off x="8576708" y="46685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20"/>
            <p:cNvGrpSpPr/>
            <p:nvPr/>
          </p:nvGrpSpPr>
          <p:grpSpPr>
            <a:xfrm>
              <a:off x="8581292" y="5"/>
              <a:ext cx="2389378" cy="2389378"/>
              <a:chOff x="217475" y="154675"/>
              <a:chExt cx="2807400" cy="2807400"/>
            </a:xfrm>
          </p:grpSpPr>
          <p:sp>
            <p:nvSpPr>
              <p:cNvPr id="377" name="Google Shape;377;p20"/>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20"/>
            <p:cNvGrpSpPr/>
            <p:nvPr/>
          </p:nvGrpSpPr>
          <p:grpSpPr>
            <a:xfrm>
              <a:off x="355257" y="4674865"/>
              <a:ext cx="1364363" cy="937265"/>
              <a:chOff x="6746650" y="1001275"/>
              <a:chExt cx="1621925" cy="1114200"/>
            </a:xfrm>
          </p:grpSpPr>
          <p:sp>
            <p:nvSpPr>
              <p:cNvPr id="382" name="Google Shape;382;p20"/>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0"/>
            <p:cNvGrpSpPr/>
            <p:nvPr/>
          </p:nvGrpSpPr>
          <p:grpSpPr>
            <a:xfrm rot="5400000">
              <a:off x="-619060" y="1160006"/>
              <a:ext cx="1948636" cy="163530"/>
              <a:chOff x="1064075" y="3675425"/>
              <a:chExt cx="2427300" cy="203700"/>
            </a:xfrm>
          </p:grpSpPr>
          <p:sp>
            <p:nvSpPr>
              <p:cNvPr id="385" name="Google Shape;385;p20"/>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ph idx="2" type="pic"/>
          </p:nvPr>
        </p:nvSpPr>
        <p:spPr>
          <a:xfrm>
            <a:off x="713700" y="2045974"/>
            <a:ext cx="7715100" cy="2543700"/>
          </a:xfrm>
          <a:prstGeom prst="rect">
            <a:avLst/>
          </a:prstGeom>
          <a:noFill/>
          <a:ln>
            <a:noFill/>
          </a:ln>
        </p:spPr>
      </p:sp>
      <p:sp>
        <p:nvSpPr>
          <p:cNvPr id="27" name="Google Shape;27;p3"/>
          <p:cNvSpPr txBox="1"/>
          <p:nvPr>
            <p:ph type="title"/>
          </p:nvPr>
        </p:nvSpPr>
        <p:spPr>
          <a:xfrm>
            <a:off x="1831200" y="839800"/>
            <a:ext cx="4260300" cy="82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3"/>
          <p:cNvSpPr txBox="1"/>
          <p:nvPr>
            <p:ph hasCustomPrompt="1" idx="3" type="title"/>
          </p:nvPr>
        </p:nvSpPr>
        <p:spPr>
          <a:xfrm>
            <a:off x="713700" y="839800"/>
            <a:ext cx="1117500" cy="82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9" name="Google Shape;29;p3"/>
          <p:cNvGrpSpPr/>
          <p:nvPr/>
        </p:nvGrpSpPr>
        <p:grpSpPr>
          <a:xfrm rot="5400000">
            <a:off x="-619060" y="3552406"/>
            <a:ext cx="1948636" cy="163530"/>
            <a:chOff x="1064075" y="3675425"/>
            <a:chExt cx="2427300" cy="203700"/>
          </a:xfrm>
        </p:grpSpPr>
        <p:sp>
          <p:nvSpPr>
            <p:cNvPr id="30" name="Google Shape;30;p3"/>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92" name="Shape 392"/>
        <p:cNvGrpSpPr/>
        <p:nvPr/>
      </p:nvGrpSpPr>
      <p:grpSpPr>
        <a:xfrm>
          <a:off x="0" y="0"/>
          <a:ext cx="0" cy="0"/>
          <a:chOff x="0" y="0"/>
          <a:chExt cx="0" cy="0"/>
        </a:xfrm>
      </p:grpSpPr>
      <p:sp>
        <p:nvSpPr>
          <p:cNvPr id="393" name="Google Shape;393;p2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4" name="Google Shape;394;p21"/>
          <p:cNvSpPr txBox="1"/>
          <p:nvPr>
            <p:ph idx="1" type="subTitle"/>
          </p:nvPr>
        </p:nvSpPr>
        <p:spPr>
          <a:xfrm>
            <a:off x="715225" y="1729209"/>
            <a:ext cx="2448000" cy="11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5" name="Google Shape;395;p21"/>
          <p:cNvSpPr txBox="1"/>
          <p:nvPr>
            <p:ph idx="2" type="subTitle"/>
          </p:nvPr>
        </p:nvSpPr>
        <p:spPr>
          <a:xfrm>
            <a:off x="3348001" y="1729209"/>
            <a:ext cx="2448000" cy="11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6" name="Google Shape;396;p21"/>
          <p:cNvSpPr txBox="1"/>
          <p:nvPr>
            <p:ph idx="3" type="subTitle"/>
          </p:nvPr>
        </p:nvSpPr>
        <p:spPr>
          <a:xfrm>
            <a:off x="715225" y="3459500"/>
            <a:ext cx="2448000" cy="11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7" name="Google Shape;397;p21"/>
          <p:cNvSpPr txBox="1"/>
          <p:nvPr>
            <p:ph idx="4" type="subTitle"/>
          </p:nvPr>
        </p:nvSpPr>
        <p:spPr>
          <a:xfrm>
            <a:off x="3348001" y="3459500"/>
            <a:ext cx="2448000" cy="11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8" name="Google Shape;398;p21"/>
          <p:cNvSpPr txBox="1"/>
          <p:nvPr>
            <p:ph idx="5" type="subTitle"/>
          </p:nvPr>
        </p:nvSpPr>
        <p:spPr>
          <a:xfrm>
            <a:off x="5980777" y="1729209"/>
            <a:ext cx="2448000" cy="11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9" name="Google Shape;399;p21"/>
          <p:cNvSpPr txBox="1"/>
          <p:nvPr>
            <p:ph idx="6" type="subTitle"/>
          </p:nvPr>
        </p:nvSpPr>
        <p:spPr>
          <a:xfrm>
            <a:off x="5980777" y="3459500"/>
            <a:ext cx="2448000" cy="11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0" name="Google Shape;400;p21"/>
          <p:cNvSpPr txBox="1"/>
          <p:nvPr>
            <p:ph idx="7" type="subTitle"/>
          </p:nvPr>
        </p:nvSpPr>
        <p:spPr>
          <a:xfrm>
            <a:off x="715225" y="1412475"/>
            <a:ext cx="2445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401" name="Google Shape;401;p21"/>
          <p:cNvSpPr txBox="1"/>
          <p:nvPr>
            <p:ph idx="8" type="subTitle"/>
          </p:nvPr>
        </p:nvSpPr>
        <p:spPr>
          <a:xfrm>
            <a:off x="3348001" y="1412475"/>
            <a:ext cx="2445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402" name="Google Shape;402;p21"/>
          <p:cNvSpPr txBox="1"/>
          <p:nvPr>
            <p:ph idx="9" type="subTitle"/>
          </p:nvPr>
        </p:nvSpPr>
        <p:spPr>
          <a:xfrm>
            <a:off x="5982995" y="1412475"/>
            <a:ext cx="2445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403" name="Google Shape;403;p21"/>
          <p:cNvSpPr txBox="1"/>
          <p:nvPr>
            <p:ph idx="13" type="subTitle"/>
          </p:nvPr>
        </p:nvSpPr>
        <p:spPr>
          <a:xfrm>
            <a:off x="715225" y="3139552"/>
            <a:ext cx="2445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404" name="Google Shape;404;p21"/>
          <p:cNvSpPr txBox="1"/>
          <p:nvPr>
            <p:ph idx="14" type="subTitle"/>
          </p:nvPr>
        </p:nvSpPr>
        <p:spPr>
          <a:xfrm>
            <a:off x="3348001" y="3139552"/>
            <a:ext cx="2445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405" name="Google Shape;405;p21"/>
          <p:cNvSpPr txBox="1"/>
          <p:nvPr>
            <p:ph idx="15" type="subTitle"/>
          </p:nvPr>
        </p:nvSpPr>
        <p:spPr>
          <a:xfrm>
            <a:off x="5982995" y="3139552"/>
            <a:ext cx="2445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grpSp>
        <p:nvGrpSpPr>
          <p:cNvPr id="406" name="Google Shape;406;p21"/>
          <p:cNvGrpSpPr/>
          <p:nvPr/>
        </p:nvGrpSpPr>
        <p:grpSpPr>
          <a:xfrm>
            <a:off x="-1826679" y="-468610"/>
            <a:ext cx="10610823" cy="5426322"/>
            <a:chOff x="-1826679" y="-468610"/>
            <a:chExt cx="10610823" cy="5426322"/>
          </a:xfrm>
        </p:grpSpPr>
        <p:grpSp>
          <p:nvGrpSpPr>
            <p:cNvPr id="407" name="Google Shape;407;p21"/>
            <p:cNvGrpSpPr/>
            <p:nvPr/>
          </p:nvGrpSpPr>
          <p:grpSpPr>
            <a:xfrm>
              <a:off x="-1826679" y="1579513"/>
              <a:ext cx="2389378" cy="2389378"/>
              <a:chOff x="3451825" y="154675"/>
              <a:chExt cx="2807400" cy="2807400"/>
            </a:xfrm>
          </p:grpSpPr>
          <p:sp>
            <p:nvSpPr>
              <p:cNvPr id="408" name="Google Shape;408;p21"/>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1"/>
            <p:cNvGrpSpPr/>
            <p:nvPr/>
          </p:nvGrpSpPr>
          <p:grpSpPr>
            <a:xfrm>
              <a:off x="7419782" y="-468610"/>
              <a:ext cx="1364363" cy="937265"/>
              <a:chOff x="6746650" y="1001275"/>
              <a:chExt cx="1621925" cy="1114200"/>
            </a:xfrm>
          </p:grpSpPr>
          <p:sp>
            <p:nvSpPr>
              <p:cNvPr id="413" name="Google Shape;413;p21"/>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1"/>
            <p:cNvGrpSpPr/>
            <p:nvPr/>
          </p:nvGrpSpPr>
          <p:grpSpPr>
            <a:xfrm>
              <a:off x="6835502" y="4794181"/>
              <a:ext cx="1948636" cy="163530"/>
              <a:chOff x="1064075" y="3675425"/>
              <a:chExt cx="2427300" cy="203700"/>
            </a:xfrm>
          </p:grpSpPr>
          <p:sp>
            <p:nvSpPr>
              <p:cNvPr id="416" name="Google Shape;416;p21"/>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1"/>
            <p:cNvSpPr/>
            <p:nvPr/>
          </p:nvSpPr>
          <p:spPr>
            <a:xfrm>
              <a:off x="1478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24" name="Shape 424"/>
        <p:cNvGrpSpPr/>
        <p:nvPr/>
      </p:nvGrpSpPr>
      <p:grpSpPr>
        <a:xfrm>
          <a:off x="0" y="0"/>
          <a:ext cx="0" cy="0"/>
          <a:chOff x="0" y="0"/>
          <a:chExt cx="0" cy="0"/>
        </a:xfrm>
      </p:grpSpPr>
      <p:sp>
        <p:nvSpPr>
          <p:cNvPr id="425" name="Google Shape;425;p22"/>
          <p:cNvSpPr txBox="1"/>
          <p:nvPr>
            <p:ph type="ctrTitle"/>
          </p:nvPr>
        </p:nvSpPr>
        <p:spPr>
          <a:xfrm>
            <a:off x="2429950" y="958925"/>
            <a:ext cx="4284000" cy="91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6" name="Google Shape;426;p22"/>
          <p:cNvSpPr txBox="1"/>
          <p:nvPr>
            <p:ph idx="1" type="subTitle"/>
          </p:nvPr>
        </p:nvSpPr>
        <p:spPr>
          <a:xfrm>
            <a:off x="2430025" y="1858675"/>
            <a:ext cx="4284000" cy="99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27" name="Google Shape;427;p22"/>
          <p:cNvSpPr txBox="1"/>
          <p:nvPr/>
        </p:nvSpPr>
        <p:spPr>
          <a:xfrm>
            <a:off x="2430000" y="3377600"/>
            <a:ext cx="42840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b="1" lang="en" sz="1000" u="sng">
                <a:solidFill>
                  <a:schemeClr val="dk1"/>
                </a:solidFill>
                <a:latin typeface="Open Sans"/>
                <a:ea typeface="Open Sans"/>
                <a:cs typeface="Open Sans"/>
                <a:sym typeface="Open Sans"/>
              </a:rPr>
              <a:t>,</a:t>
            </a:r>
            <a:r>
              <a:rPr b="1" lang="en" sz="1000">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b="1" lang="en" sz="1000">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endParaRPr b="1" sz="1000" u="sng">
              <a:solidFill>
                <a:schemeClr val="dk1"/>
              </a:solidFill>
              <a:highlight>
                <a:srgbClr val="DFDEFC"/>
              </a:highlight>
              <a:latin typeface="Open Sans"/>
              <a:ea typeface="Open Sans"/>
              <a:cs typeface="Open Sans"/>
              <a:sym typeface="Open Sans"/>
            </a:endParaRPr>
          </a:p>
        </p:txBody>
      </p:sp>
      <p:grpSp>
        <p:nvGrpSpPr>
          <p:cNvPr id="428" name="Google Shape;428;p22"/>
          <p:cNvGrpSpPr/>
          <p:nvPr/>
        </p:nvGrpSpPr>
        <p:grpSpPr>
          <a:xfrm>
            <a:off x="-1194679" y="-1194695"/>
            <a:ext cx="11533374" cy="7532874"/>
            <a:chOff x="-1194679" y="-1194695"/>
            <a:chExt cx="11533374" cy="7532874"/>
          </a:xfrm>
        </p:grpSpPr>
        <p:grpSp>
          <p:nvGrpSpPr>
            <p:cNvPr id="429" name="Google Shape;429;p22"/>
            <p:cNvGrpSpPr/>
            <p:nvPr/>
          </p:nvGrpSpPr>
          <p:grpSpPr>
            <a:xfrm flipH="1">
              <a:off x="7949317" y="3948801"/>
              <a:ext cx="2389378" cy="2389378"/>
              <a:chOff x="3451825" y="154675"/>
              <a:chExt cx="2807400" cy="2807400"/>
            </a:xfrm>
          </p:grpSpPr>
          <p:sp>
            <p:nvSpPr>
              <p:cNvPr id="430" name="Google Shape;430;p22"/>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2"/>
            <p:cNvGrpSpPr/>
            <p:nvPr/>
          </p:nvGrpSpPr>
          <p:grpSpPr>
            <a:xfrm flipH="1">
              <a:off x="-1194679" y="-1194695"/>
              <a:ext cx="2389378" cy="2389378"/>
              <a:chOff x="217475" y="154675"/>
              <a:chExt cx="2807400" cy="2807400"/>
            </a:xfrm>
          </p:grpSpPr>
          <p:sp>
            <p:nvSpPr>
              <p:cNvPr id="435" name="Google Shape;435;p22"/>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2"/>
            <p:cNvGrpSpPr/>
            <p:nvPr/>
          </p:nvGrpSpPr>
          <p:grpSpPr>
            <a:xfrm>
              <a:off x="3597677" y="4778494"/>
              <a:ext cx="1948636" cy="163530"/>
              <a:chOff x="1064075" y="3675425"/>
              <a:chExt cx="2427300" cy="203700"/>
            </a:xfrm>
          </p:grpSpPr>
          <p:sp>
            <p:nvSpPr>
              <p:cNvPr id="440" name="Google Shape;440;p22"/>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2"/>
            <p:cNvGrpSpPr/>
            <p:nvPr/>
          </p:nvGrpSpPr>
          <p:grpSpPr>
            <a:xfrm>
              <a:off x="4402832" y="-468610"/>
              <a:ext cx="1364363" cy="937265"/>
              <a:chOff x="6746650" y="1001275"/>
              <a:chExt cx="1621925" cy="1114200"/>
            </a:xfrm>
          </p:grpSpPr>
          <p:sp>
            <p:nvSpPr>
              <p:cNvPr id="448" name="Google Shape;448;p22"/>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50" name="Shape 450"/>
        <p:cNvGrpSpPr/>
        <p:nvPr/>
      </p:nvGrpSpPr>
      <p:grpSpPr>
        <a:xfrm>
          <a:off x="0" y="0"/>
          <a:ext cx="0" cy="0"/>
          <a:chOff x="0" y="0"/>
          <a:chExt cx="0" cy="0"/>
        </a:xfrm>
      </p:grpSpPr>
      <p:grpSp>
        <p:nvGrpSpPr>
          <p:cNvPr id="451" name="Google Shape;451;p23"/>
          <p:cNvGrpSpPr/>
          <p:nvPr/>
        </p:nvGrpSpPr>
        <p:grpSpPr>
          <a:xfrm>
            <a:off x="273493" y="5"/>
            <a:ext cx="10697178" cy="5612125"/>
            <a:chOff x="273493" y="5"/>
            <a:chExt cx="10697178" cy="5612125"/>
          </a:xfrm>
        </p:grpSpPr>
        <p:sp>
          <p:nvSpPr>
            <p:cNvPr id="452" name="Google Shape;452;p23"/>
            <p:cNvSpPr/>
            <p:nvPr/>
          </p:nvSpPr>
          <p:spPr>
            <a:xfrm>
              <a:off x="8576708" y="46685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3"/>
            <p:cNvGrpSpPr/>
            <p:nvPr/>
          </p:nvGrpSpPr>
          <p:grpSpPr>
            <a:xfrm>
              <a:off x="8581292" y="5"/>
              <a:ext cx="2389378" cy="2389378"/>
              <a:chOff x="217475" y="154675"/>
              <a:chExt cx="2807400" cy="2807400"/>
            </a:xfrm>
          </p:grpSpPr>
          <p:sp>
            <p:nvSpPr>
              <p:cNvPr id="454" name="Google Shape;454;p23"/>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23"/>
            <p:cNvGrpSpPr/>
            <p:nvPr/>
          </p:nvGrpSpPr>
          <p:grpSpPr>
            <a:xfrm>
              <a:off x="355257" y="4674865"/>
              <a:ext cx="1364363" cy="937265"/>
              <a:chOff x="6746650" y="1001275"/>
              <a:chExt cx="1621925" cy="1114200"/>
            </a:xfrm>
          </p:grpSpPr>
          <p:sp>
            <p:nvSpPr>
              <p:cNvPr id="459" name="Google Shape;459;p23"/>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23"/>
            <p:cNvGrpSpPr/>
            <p:nvPr/>
          </p:nvGrpSpPr>
          <p:grpSpPr>
            <a:xfrm rot="5400000">
              <a:off x="-619060" y="1160006"/>
              <a:ext cx="1948636" cy="163530"/>
              <a:chOff x="1064075" y="3675425"/>
              <a:chExt cx="2427300" cy="203700"/>
            </a:xfrm>
          </p:grpSpPr>
          <p:sp>
            <p:nvSpPr>
              <p:cNvPr id="462" name="Google Shape;462;p23"/>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 name="Google Shape;39;p4"/>
          <p:cNvSpPr txBox="1"/>
          <p:nvPr>
            <p:ph idx="1" type="body"/>
          </p:nvPr>
        </p:nvSpPr>
        <p:spPr>
          <a:xfrm>
            <a:off x="720000" y="1221750"/>
            <a:ext cx="7704000" cy="268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grpSp>
        <p:nvGrpSpPr>
          <p:cNvPr id="40" name="Google Shape;40;p4"/>
          <p:cNvGrpSpPr/>
          <p:nvPr/>
        </p:nvGrpSpPr>
        <p:grpSpPr>
          <a:xfrm>
            <a:off x="-1826679" y="-621010"/>
            <a:ext cx="10610823" cy="5578722"/>
            <a:chOff x="-1826679" y="-621010"/>
            <a:chExt cx="10610823" cy="5578722"/>
          </a:xfrm>
        </p:grpSpPr>
        <p:grpSp>
          <p:nvGrpSpPr>
            <p:cNvPr id="41" name="Google Shape;41;p4"/>
            <p:cNvGrpSpPr/>
            <p:nvPr/>
          </p:nvGrpSpPr>
          <p:grpSpPr>
            <a:xfrm>
              <a:off x="-1826679" y="1579513"/>
              <a:ext cx="2389378" cy="2389378"/>
              <a:chOff x="3451825" y="154675"/>
              <a:chExt cx="2807400" cy="2807400"/>
            </a:xfrm>
          </p:grpSpPr>
          <p:sp>
            <p:nvSpPr>
              <p:cNvPr id="42" name="Google Shape;42;p4"/>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4"/>
            <p:cNvGrpSpPr/>
            <p:nvPr/>
          </p:nvGrpSpPr>
          <p:grpSpPr>
            <a:xfrm>
              <a:off x="7419782" y="-621010"/>
              <a:ext cx="1364363" cy="937265"/>
              <a:chOff x="6746650" y="1001275"/>
              <a:chExt cx="1621925" cy="1114200"/>
            </a:xfrm>
          </p:grpSpPr>
          <p:sp>
            <p:nvSpPr>
              <p:cNvPr id="47" name="Google Shape;47;p4"/>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4"/>
            <p:cNvGrpSpPr/>
            <p:nvPr/>
          </p:nvGrpSpPr>
          <p:grpSpPr>
            <a:xfrm>
              <a:off x="6835502" y="4794181"/>
              <a:ext cx="1948636" cy="163530"/>
              <a:chOff x="1064075" y="3675425"/>
              <a:chExt cx="2427300" cy="203700"/>
            </a:xfrm>
          </p:grpSpPr>
          <p:sp>
            <p:nvSpPr>
              <p:cNvPr id="50" name="Google Shape;50;p4"/>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4"/>
            <p:cNvSpPr/>
            <p:nvPr/>
          </p:nvSpPr>
          <p:spPr>
            <a:xfrm>
              <a:off x="1478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5"/>
          <p:cNvSpPr txBox="1"/>
          <p:nvPr>
            <p:ph idx="1" type="subTitle"/>
          </p:nvPr>
        </p:nvSpPr>
        <p:spPr>
          <a:xfrm>
            <a:off x="4784736" y="2231251"/>
            <a:ext cx="2877000" cy="14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1" name="Google Shape;61;p5"/>
          <p:cNvSpPr txBox="1"/>
          <p:nvPr>
            <p:ph idx="2" type="subTitle"/>
          </p:nvPr>
        </p:nvSpPr>
        <p:spPr>
          <a:xfrm>
            <a:off x="1482257" y="2231251"/>
            <a:ext cx="2877000" cy="14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 name="Google Shape;62;p5"/>
          <p:cNvSpPr txBox="1"/>
          <p:nvPr>
            <p:ph idx="3" type="subTitle"/>
          </p:nvPr>
        </p:nvSpPr>
        <p:spPr>
          <a:xfrm>
            <a:off x="1482257" y="1848100"/>
            <a:ext cx="28770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sp>
        <p:nvSpPr>
          <p:cNvPr id="63" name="Google Shape;63;p5"/>
          <p:cNvSpPr txBox="1"/>
          <p:nvPr>
            <p:ph idx="4" type="subTitle"/>
          </p:nvPr>
        </p:nvSpPr>
        <p:spPr>
          <a:xfrm>
            <a:off x="4784743" y="1848100"/>
            <a:ext cx="28770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a:buNone/>
              <a:defRPr b="1" sz="1800">
                <a:solidFill>
                  <a:schemeClr val="dk1"/>
                </a:solidFill>
                <a:latin typeface="Golos Text"/>
                <a:ea typeface="Golos Text"/>
                <a:cs typeface="Golos Text"/>
                <a:sym typeface="Golos Text"/>
              </a:defRPr>
            </a:lvl1pPr>
            <a:lvl2pPr lvl="1" rtl="0" algn="ctr">
              <a:lnSpc>
                <a:spcPct val="100000"/>
              </a:lnSpc>
              <a:spcBef>
                <a:spcPts val="0"/>
              </a:spcBef>
              <a:spcAft>
                <a:spcPts val="0"/>
              </a:spcAft>
              <a:buSzPts val="2400"/>
              <a:buFont typeface="Golos Text"/>
              <a:buNone/>
              <a:defRPr sz="2400">
                <a:latin typeface="Golos Text"/>
                <a:ea typeface="Golos Text"/>
                <a:cs typeface="Golos Text"/>
                <a:sym typeface="Golos Text"/>
              </a:defRPr>
            </a:lvl2pPr>
            <a:lvl3pPr lvl="2" rtl="0" algn="ctr">
              <a:lnSpc>
                <a:spcPct val="100000"/>
              </a:lnSpc>
              <a:spcBef>
                <a:spcPts val="0"/>
              </a:spcBef>
              <a:spcAft>
                <a:spcPts val="0"/>
              </a:spcAft>
              <a:buSzPts val="2400"/>
              <a:buFont typeface="Golos Text"/>
              <a:buNone/>
              <a:defRPr sz="2400">
                <a:latin typeface="Golos Text"/>
                <a:ea typeface="Golos Text"/>
                <a:cs typeface="Golos Text"/>
                <a:sym typeface="Golos Text"/>
              </a:defRPr>
            </a:lvl3pPr>
            <a:lvl4pPr lvl="3" rtl="0" algn="ctr">
              <a:lnSpc>
                <a:spcPct val="100000"/>
              </a:lnSpc>
              <a:spcBef>
                <a:spcPts val="0"/>
              </a:spcBef>
              <a:spcAft>
                <a:spcPts val="0"/>
              </a:spcAft>
              <a:buSzPts val="2400"/>
              <a:buFont typeface="Golos Text"/>
              <a:buNone/>
              <a:defRPr sz="2400">
                <a:latin typeface="Golos Text"/>
                <a:ea typeface="Golos Text"/>
                <a:cs typeface="Golos Text"/>
                <a:sym typeface="Golos Text"/>
              </a:defRPr>
            </a:lvl4pPr>
            <a:lvl5pPr lvl="4" rtl="0" algn="ctr">
              <a:lnSpc>
                <a:spcPct val="100000"/>
              </a:lnSpc>
              <a:spcBef>
                <a:spcPts val="0"/>
              </a:spcBef>
              <a:spcAft>
                <a:spcPts val="0"/>
              </a:spcAft>
              <a:buSzPts val="2400"/>
              <a:buFont typeface="Golos Text"/>
              <a:buNone/>
              <a:defRPr sz="2400">
                <a:latin typeface="Golos Text"/>
                <a:ea typeface="Golos Text"/>
                <a:cs typeface="Golos Text"/>
                <a:sym typeface="Golos Text"/>
              </a:defRPr>
            </a:lvl5pPr>
            <a:lvl6pPr lvl="5" rtl="0" algn="ctr">
              <a:lnSpc>
                <a:spcPct val="100000"/>
              </a:lnSpc>
              <a:spcBef>
                <a:spcPts val="0"/>
              </a:spcBef>
              <a:spcAft>
                <a:spcPts val="0"/>
              </a:spcAft>
              <a:buSzPts val="2400"/>
              <a:buFont typeface="Golos Text"/>
              <a:buNone/>
              <a:defRPr sz="2400">
                <a:latin typeface="Golos Text"/>
                <a:ea typeface="Golos Text"/>
                <a:cs typeface="Golos Text"/>
                <a:sym typeface="Golos Text"/>
              </a:defRPr>
            </a:lvl6pPr>
            <a:lvl7pPr lvl="6" rtl="0" algn="ctr">
              <a:lnSpc>
                <a:spcPct val="100000"/>
              </a:lnSpc>
              <a:spcBef>
                <a:spcPts val="0"/>
              </a:spcBef>
              <a:spcAft>
                <a:spcPts val="0"/>
              </a:spcAft>
              <a:buSzPts val="2400"/>
              <a:buFont typeface="Golos Text"/>
              <a:buNone/>
              <a:defRPr sz="2400">
                <a:latin typeface="Golos Text"/>
                <a:ea typeface="Golos Text"/>
                <a:cs typeface="Golos Text"/>
                <a:sym typeface="Golos Text"/>
              </a:defRPr>
            </a:lvl7pPr>
            <a:lvl8pPr lvl="7" rtl="0" algn="ctr">
              <a:lnSpc>
                <a:spcPct val="100000"/>
              </a:lnSpc>
              <a:spcBef>
                <a:spcPts val="0"/>
              </a:spcBef>
              <a:spcAft>
                <a:spcPts val="0"/>
              </a:spcAft>
              <a:buSzPts val="2400"/>
              <a:buFont typeface="Golos Text"/>
              <a:buNone/>
              <a:defRPr sz="2400">
                <a:latin typeface="Golos Text"/>
                <a:ea typeface="Golos Text"/>
                <a:cs typeface="Golos Text"/>
                <a:sym typeface="Golos Text"/>
              </a:defRPr>
            </a:lvl8pPr>
            <a:lvl9pPr lvl="8" rtl="0" algn="ctr">
              <a:lnSpc>
                <a:spcPct val="100000"/>
              </a:lnSpc>
              <a:spcBef>
                <a:spcPts val="0"/>
              </a:spcBef>
              <a:spcAft>
                <a:spcPts val="0"/>
              </a:spcAft>
              <a:buSzPts val="2400"/>
              <a:buFont typeface="Golos Text"/>
              <a:buNone/>
              <a:defRPr sz="2400">
                <a:latin typeface="Golos Text"/>
                <a:ea typeface="Golos Text"/>
                <a:cs typeface="Golos Text"/>
                <a:sym typeface="Golos Text"/>
              </a:defRPr>
            </a:lvl9pPr>
          </a:lstStyle>
          <a:p/>
        </p:txBody>
      </p:sp>
      <p:grpSp>
        <p:nvGrpSpPr>
          <p:cNvPr id="64" name="Google Shape;64;p5"/>
          <p:cNvGrpSpPr/>
          <p:nvPr/>
        </p:nvGrpSpPr>
        <p:grpSpPr>
          <a:xfrm>
            <a:off x="147808" y="267453"/>
            <a:ext cx="10822863" cy="5344677"/>
            <a:chOff x="147808" y="267453"/>
            <a:chExt cx="10822863" cy="5344677"/>
          </a:xfrm>
        </p:grpSpPr>
        <p:sp>
          <p:nvSpPr>
            <p:cNvPr id="65" name="Google Shape;65;p5"/>
            <p:cNvSpPr/>
            <p:nvPr/>
          </p:nvSpPr>
          <p:spPr>
            <a:xfrm>
              <a:off x="147808" y="46685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5"/>
            <p:cNvGrpSpPr/>
            <p:nvPr/>
          </p:nvGrpSpPr>
          <p:grpSpPr>
            <a:xfrm>
              <a:off x="8581292" y="1800780"/>
              <a:ext cx="2389378" cy="2389378"/>
              <a:chOff x="217475" y="-651106"/>
              <a:chExt cx="2807400" cy="2807400"/>
            </a:xfrm>
          </p:grpSpPr>
          <p:sp>
            <p:nvSpPr>
              <p:cNvPr id="67" name="Google Shape;67;p5"/>
              <p:cNvSpPr/>
              <p:nvPr/>
            </p:nvSpPr>
            <p:spPr>
              <a:xfrm>
                <a:off x="217475" y="-651106"/>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451475" y="-417106"/>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785675" y="-82906"/>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1064075" y="195494"/>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5"/>
            <p:cNvGrpSpPr/>
            <p:nvPr/>
          </p:nvGrpSpPr>
          <p:grpSpPr>
            <a:xfrm>
              <a:off x="5931407" y="4674865"/>
              <a:ext cx="1364363" cy="937265"/>
              <a:chOff x="6746650" y="1001275"/>
              <a:chExt cx="1621925" cy="1114200"/>
            </a:xfrm>
          </p:grpSpPr>
          <p:sp>
            <p:nvSpPr>
              <p:cNvPr id="72" name="Google Shape;72;p5"/>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5"/>
            <p:cNvGrpSpPr/>
            <p:nvPr/>
          </p:nvGrpSpPr>
          <p:grpSpPr>
            <a:xfrm rot="5400000">
              <a:off x="-619060" y="1160006"/>
              <a:ext cx="1948636" cy="163530"/>
              <a:chOff x="1064075" y="3675425"/>
              <a:chExt cx="2427300" cy="203700"/>
            </a:xfrm>
          </p:grpSpPr>
          <p:sp>
            <p:nvSpPr>
              <p:cNvPr id="75" name="Google Shape;75;p5"/>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4" name="Google Shape;84;p6"/>
          <p:cNvGrpSpPr/>
          <p:nvPr/>
        </p:nvGrpSpPr>
        <p:grpSpPr>
          <a:xfrm>
            <a:off x="147808" y="-554660"/>
            <a:ext cx="10822863" cy="5659218"/>
            <a:chOff x="147808" y="-554660"/>
            <a:chExt cx="10822863" cy="5659218"/>
          </a:xfrm>
        </p:grpSpPr>
        <p:sp>
          <p:nvSpPr>
            <p:cNvPr id="85" name="Google Shape;85;p6"/>
            <p:cNvSpPr/>
            <p:nvPr/>
          </p:nvSpPr>
          <p:spPr>
            <a:xfrm>
              <a:off x="147808" y="46685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6"/>
            <p:cNvGrpSpPr/>
            <p:nvPr/>
          </p:nvGrpSpPr>
          <p:grpSpPr>
            <a:xfrm>
              <a:off x="8581292" y="2715180"/>
              <a:ext cx="2389378" cy="2389378"/>
              <a:chOff x="217475" y="423269"/>
              <a:chExt cx="2807400" cy="2807400"/>
            </a:xfrm>
          </p:grpSpPr>
          <p:sp>
            <p:nvSpPr>
              <p:cNvPr id="87" name="Google Shape;87;p6"/>
              <p:cNvSpPr/>
              <p:nvPr/>
            </p:nvSpPr>
            <p:spPr>
              <a:xfrm>
                <a:off x="217475" y="423269"/>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451475" y="657269"/>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785675" y="991469"/>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1064075" y="1269869"/>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6"/>
            <p:cNvGrpSpPr/>
            <p:nvPr/>
          </p:nvGrpSpPr>
          <p:grpSpPr>
            <a:xfrm>
              <a:off x="6160007" y="-554660"/>
              <a:ext cx="1364363" cy="937265"/>
              <a:chOff x="6746650" y="-5215469"/>
              <a:chExt cx="1621925" cy="1114200"/>
            </a:xfrm>
          </p:grpSpPr>
          <p:sp>
            <p:nvSpPr>
              <p:cNvPr id="92" name="Google Shape;92;p6"/>
              <p:cNvSpPr/>
              <p:nvPr/>
            </p:nvSpPr>
            <p:spPr>
              <a:xfrm>
                <a:off x="6746650" y="-5215469"/>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7254375" y="-5215469"/>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6"/>
            <p:cNvGrpSpPr/>
            <p:nvPr/>
          </p:nvGrpSpPr>
          <p:grpSpPr>
            <a:xfrm rot="10800000">
              <a:off x="273240" y="189494"/>
              <a:ext cx="1948636" cy="163530"/>
              <a:chOff x="1064075" y="3675425"/>
              <a:chExt cx="2427300" cy="203700"/>
            </a:xfrm>
          </p:grpSpPr>
          <p:sp>
            <p:nvSpPr>
              <p:cNvPr id="95" name="Google Shape;95;p6"/>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7"/>
          <p:cNvSpPr txBox="1"/>
          <p:nvPr>
            <p:ph type="title"/>
          </p:nvPr>
        </p:nvSpPr>
        <p:spPr>
          <a:xfrm>
            <a:off x="960900" y="972738"/>
            <a:ext cx="4237200" cy="108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7"/>
          <p:cNvSpPr txBox="1"/>
          <p:nvPr>
            <p:ph idx="1" type="body"/>
          </p:nvPr>
        </p:nvSpPr>
        <p:spPr>
          <a:xfrm>
            <a:off x="960900" y="2067763"/>
            <a:ext cx="4237200" cy="210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solidFill>
                  <a:srgbClr val="434343"/>
                </a:solidFill>
              </a:defRPr>
            </a:lvl1pPr>
            <a:lvl2pPr indent="-304800" lvl="1" marL="914400" rtl="0">
              <a:lnSpc>
                <a:spcPct val="115000"/>
              </a:lnSpc>
              <a:spcBef>
                <a:spcPts val="0"/>
              </a:spcBef>
              <a:spcAft>
                <a:spcPts val="0"/>
              </a:spcAft>
              <a:buSzPts val="1200"/>
              <a:buChar char="○"/>
              <a:defRPr>
                <a:solidFill>
                  <a:srgbClr val="434343"/>
                </a:solidFill>
              </a:defRPr>
            </a:lvl2pPr>
            <a:lvl3pPr indent="-304800" lvl="2" marL="1371600" rtl="0">
              <a:lnSpc>
                <a:spcPct val="115000"/>
              </a:lnSpc>
              <a:spcBef>
                <a:spcPts val="0"/>
              </a:spcBef>
              <a:spcAft>
                <a:spcPts val="0"/>
              </a:spcAft>
              <a:buSzPts val="1200"/>
              <a:buChar char="■"/>
              <a:defRPr>
                <a:solidFill>
                  <a:srgbClr val="434343"/>
                </a:solidFill>
              </a:defRPr>
            </a:lvl3pPr>
            <a:lvl4pPr indent="-304800" lvl="3" marL="1828800" rtl="0">
              <a:lnSpc>
                <a:spcPct val="115000"/>
              </a:lnSpc>
              <a:spcBef>
                <a:spcPts val="0"/>
              </a:spcBef>
              <a:spcAft>
                <a:spcPts val="0"/>
              </a:spcAft>
              <a:buSzPts val="1200"/>
              <a:buChar char="●"/>
              <a:defRPr>
                <a:solidFill>
                  <a:srgbClr val="434343"/>
                </a:solidFill>
              </a:defRPr>
            </a:lvl4pPr>
            <a:lvl5pPr indent="-304800" lvl="4" marL="2286000" rtl="0">
              <a:lnSpc>
                <a:spcPct val="115000"/>
              </a:lnSpc>
              <a:spcBef>
                <a:spcPts val="0"/>
              </a:spcBef>
              <a:spcAft>
                <a:spcPts val="0"/>
              </a:spcAft>
              <a:buSzPts val="1200"/>
              <a:buChar char="○"/>
              <a:defRPr>
                <a:solidFill>
                  <a:srgbClr val="434343"/>
                </a:solidFill>
              </a:defRPr>
            </a:lvl5pPr>
            <a:lvl6pPr indent="-304800" lvl="5" marL="2743200" rtl="0">
              <a:lnSpc>
                <a:spcPct val="115000"/>
              </a:lnSpc>
              <a:spcBef>
                <a:spcPts val="0"/>
              </a:spcBef>
              <a:spcAft>
                <a:spcPts val="0"/>
              </a:spcAft>
              <a:buSzPts val="1200"/>
              <a:buChar char="■"/>
              <a:defRPr>
                <a:solidFill>
                  <a:srgbClr val="434343"/>
                </a:solidFill>
              </a:defRPr>
            </a:lvl6pPr>
            <a:lvl7pPr indent="-304800" lvl="6" marL="3200400" rtl="0">
              <a:lnSpc>
                <a:spcPct val="115000"/>
              </a:lnSpc>
              <a:spcBef>
                <a:spcPts val="0"/>
              </a:spcBef>
              <a:spcAft>
                <a:spcPts val="0"/>
              </a:spcAft>
              <a:buSzPts val="1200"/>
              <a:buChar char="●"/>
              <a:defRPr>
                <a:solidFill>
                  <a:srgbClr val="434343"/>
                </a:solidFill>
              </a:defRPr>
            </a:lvl7pPr>
            <a:lvl8pPr indent="-304800" lvl="7" marL="3657600" rtl="0">
              <a:lnSpc>
                <a:spcPct val="115000"/>
              </a:lnSpc>
              <a:spcBef>
                <a:spcPts val="0"/>
              </a:spcBef>
              <a:spcAft>
                <a:spcPts val="0"/>
              </a:spcAft>
              <a:buSzPts val="1200"/>
              <a:buChar char="○"/>
              <a:defRPr>
                <a:solidFill>
                  <a:srgbClr val="434343"/>
                </a:solidFill>
              </a:defRPr>
            </a:lvl8pPr>
            <a:lvl9pPr indent="-304800" lvl="8" marL="4114800" rtl="0">
              <a:lnSpc>
                <a:spcPct val="115000"/>
              </a:lnSpc>
              <a:spcBef>
                <a:spcPts val="0"/>
              </a:spcBef>
              <a:spcAft>
                <a:spcPts val="0"/>
              </a:spcAft>
              <a:buSzPts val="1200"/>
              <a:buChar char="■"/>
              <a:defRPr>
                <a:solidFill>
                  <a:srgbClr val="434343"/>
                </a:solidFill>
              </a:defRPr>
            </a:lvl9pPr>
          </a:lstStyle>
          <a:p/>
        </p:txBody>
      </p:sp>
      <p:sp>
        <p:nvSpPr>
          <p:cNvPr id="105" name="Google Shape;105;p7"/>
          <p:cNvSpPr/>
          <p:nvPr>
            <p:ph idx="2" type="pic"/>
          </p:nvPr>
        </p:nvSpPr>
        <p:spPr>
          <a:xfrm>
            <a:off x="5350500" y="845825"/>
            <a:ext cx="2832600" cy="3447300"/>
          </a:xfrm>
          <a:prstGeom prst="rect">
            <a:avLst/>
          </a:prstGeom>
          <a:noFill/>
          <a:ln>
            <a:noFill/>
          </a:ln>
        </p:spPr>
      </p:sp>
      <p:grpSp>
        <p:nvGrpSpPr>
          <p:cNvPr id="106" name="Google Shape;106;p7"/>
          <p:cNvGrpSpPr/>
          <p:nvPr/>
        </p:nvGrpSpPr>
        <p:grpSpPr>
          <a:xfrm>
            <a:off x="-1826679" y="-468610"/>
            <a:ext cx="10610823" cy="5426322"/>
            <a:chOff x="-1826679" y="-468610"/>
            <a:chExt cx="10610823" cy="5426322"/>
          </a:xfrm>
        </p:grpSpPr>
        <p:grpSp>
          <p:nvGrpSpPr>
            <p:cNvPr id="107" name="Google Shape;107;p7"/>
            <p:cNvGrpSpPr/>
            <p:nvPr/>
          </p:nvGrpSpPr>
          <p:grpSpPr>
            <a:xfrm>
              <a:off x="-1826679" y="1579513"/>
              <a:ext cx="2389378" cy="2389378"/>
              <a:chOff x="3451825" y="154675"/>
              <a:chExt cx="2807400" cy="2807400"/>
            </a:xfrm>
          </p:grpSpPr>
          <p:sp>
            <p:nvSpPr>
              <p:cNvPr id="108" name="Google Shape;108;p7"/>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7"/>
            <p:cNvGrpSpPr/>
            <p:nvPr/>
          </p:nvGrpSpPr>
          <p:grpSpPr>
            <a:xfrm>
              <a:off x="7419782" y="-468610"/>
              <a:ext cx="1364363" cy="937265"/>
              <a:chOff x="6746650" y="1001275"/>
              <a:chExt cx="1621925" cy="1114200"/>
            </a:xfrm>
          </p:grpSpPr>
          <p:sp>
            <p:nvSpPr>
              <p:cNvPr id="113" name="Google Shape;113;p7"/>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7"/>
            <p:cNvGrpSpPr/>
            <p:nvPr/>
          </p:nvGrpSpPr>
          <p:grpSpPr>
            <a:xfrm>
              <a:off x="6835502" y="4794181"/>
              <a:ext cx="1948636" cy="163530"/>
              <a:chOff x="1064075" y="3675425"/>
              <a:chExt cx="2427300" cy="203700"/>
            </a:xfrm>
          </p:grpSpPr>
          <p:sp>
            <p:nvSpPr>
              <p:cNvPr id="116" name="Google Shape;116;p7"/>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7"/>
            <p:cNvSpPr/>
            <p:nvPr/>
          </p:nvSpPr>
          <p:spPr>
            <a:xfrm>
              <a:off x="1478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sp>
        <p:nvSpPr>
          <p:cNvPr id="125" name="Google Shape;125;p8"/>
          <p:cNvSpPr txBox="1"/>
          <p:nvPr>
            <p:ph type="title"/>
          </p:nvPr>
        </p:nvSpPr>
        <p:spPr>
          <a:xfrm>
            <a:off x="2724150" y="1307100"/>
            <a:ext cx="36957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26" name="Google Shape;126;p8"/>
          <p:cNvGrpSpPr/>
          <p:nvPr/>
        </p:nvGrpSpPr>
        <p:grpSpPr>
          <a:xfrm>
            <a:off x="-1826679" y="-468610"/>
            <a:ext cx="10610823" cy="5426322"/>
            <a:chOff x="-1826679" y="-468610"/>
            <a:chExt cx="10610823" cy="5426322"/>
          </a:xfrm>
        </p:grpSpPr>
        <p:grpSp>
          <p:nvGrpSpPr>
            <p:cNvPr id="127" name="Google Shape;127;p8"/>
            <p:cNvGrpSpPr/>
            <p:nvPr/>
          </p:nvGrpSpPr>
          <p:grpSpPr>
            <a:xfrm>
              <a:off x="-1826679" y="1579513"/>
              <a:ext cx="2389378" cy="2389378"/>
              <a:chOff x="3451825" y="154675"/>
              <a:chExt cx="2807400" cy="2807400"/>
            </a:xfrm>
          </p:grpSpPr>
          <p:sp>
            <p:nvSpPr>
              <p:cNvPr id="128" name="Google Shape;128;p8"/>
              <p:cNvSpPr/>
              <p:nvPr/>
            </p:nvSpPr>
            <p:spPr>
              <a:xfrm>
                <a:off x="3451825" y="154675"/>
                <a:ext cx="2807400" cy="28074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3685825" y="388675"/>
                <a:ext cx="2339400" cy="2339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4020025" y="722875"/>
                <a:ext cx="1671000" cy="16710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4298425" y="1001275"/>
                <a:ext cx="1114200" cy="111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8"/>
            <p:cNvGrpSpPr/>
            <p:nvPr/>
          </p:nvGrpSpPr>
          <p:grpSpPr>
            <a:xfrm>
              <a:off x="7419782" y="-468610"/>
              <a:ext cx="1364363" cy="937265"/>
              <a:chOff x="6746650" y="1001275"/>
              <a:chExt cx="1621925" cy="1114200"/>
            </a:xfrm>
          </p:grpSpPr>
          <p:sp>
            <p:nvSpPr>
              <p:cNvPr id="133" name="Google Shape;133;p8"/>
              <p:cNvSpPr/>
              <p:nvPr/>
            </p:nvSpPr>
            <p:spPr>
              <a:xfrm>
                <a:off x="6746650"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7254375" y="100127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6835502" y="4794181"/>
              <a:ext cx="1948636" cy="163530"/>
              <a:chOff x="1064075" y="3675425"/>
              <a:chExt cx="2427300" cy="203700"/>
            </a:xfrm>
          </p:grpSpPr>
          <p:sp>
            <p:nvSpPr>
              <p:cNvPr id="136" name="Google Shape;136;p8"/>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8"/>
            <p:cNvSpPr/>
            <p:nvPr/>
          </p:nvSpPr>
          <p:spPr>
            <a:xfrm>
              <a:off x="147810" y="1524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4" name="Shape 144"/>
        <p:cNvGrpSpPr/>
        <p:nvPr/>
      </p:nvGrpSpPr>
      <p:grpSpPr>
        <a:xfrm>
          <a:off x="0" y="0"/>
          <a:ext cx="0" cy="0"/>
          <a:chOff x="0" y="0"/>
          <a:chExt cx="0" cy="0"/>
        </a:xfrm>
      </p:grpSpPr>
      <p:sp>
        <p:nvSpPr>
          <p:cNvPr id="145" name="Google Shape;145;p9"/>
          <p:cNvSpPr txBox="1"/>
          <p:nvPr>
            <p:ph type="title"/>
          </p:nvPr>
        </p:nvSpPr>
        <p:spPr>
          <a:xfrm>
            <a:off x="2201850" y="1584874"/>
            <a:ext cx="47403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6" name="Google Shape;146;p9"/>
          <p:cNvSpPr txBox="1"/>
          <p:nvPr>
            <p:ph idx="1" type="subTitle"/>
          </p:nvPr>
        </p:nvSpPr>
        <p:spPr>
          <a:xfrm>
            <a:off x="2201925" y="2427926"/>
            <a:ext cx="4740300" cy="11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47" name="Google Shape;147;p9"/>
          <p:cNvGrpSpPr/>
          <p:nvPr/>
        </p:nvGrpSpPr>
        <p:grpSpPr>
          <a:xfrm>
            <a:off x="147808" y="267453"/>
            <a:ext cx="10822863" cy="5497077"/>
            <a:chOff x="147808" y="267453"/>
            <a:chExt cx="10822863" cy="5497077"/>
          </a:xfrm>
        </p:grpSpPr>
        <p:sp>
          <p:nvSpPr>
            <p:cNvPr id="148" name="Google Shape;148;p9"/>
            <p:cNvSpPr/>
            <p:nvPr/>
          </p:nvSpPr>
          <p:spPr>
            <a:xfrm>
              <a:off x="147808" y="46685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9"/>
            <p:cNvGrpSpPr/>
            <p:nvPr/>
          </p:nvGrpSpPr>
          <p:grpSpPr>
            <a:xfrm>
              <a:off x="8581292" y="2486580"/>
              <a:ext cx="2389378" cy="2389378"/>
              <a:chOff x="217475" y="154675"/>
              <a:chExt cx="2807400" cy="2807400"/>
            </a:xfrm>
          </p:grpSpPr>
          <p:sp>
            <p:nvSpPr>
              <p:cNvPr id="150" name="Google Shape;150;p9"/>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9"/>
            <p:cNvGrpSpPr/>
            <p:nvPr/>
          </p:nvGrpSpPr>
          <p:grpSpPr>
            <a:xfrm>
              <a:off x="5931407" y="4827265"/>
              <a:ext cx="1364363" cy="937265"/>
              <a:chOff x="6746650" y="1182445"/>
              <a:chExt cx="1621925" cy="1114200"/>
            </a:xfrm>
          </p:grpSpPr>
          <p:sp>
            <p:nvSpPr>
              <p:cNvPr id="155" name="Google Shape;155;p9"/>
              <p:cNvSpPr/>
              <p:nvPr/>
            </p:nvSpPr>
            <p:spPr>
              <a:xfrm>
                <a:off x="6746650" y="118244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7254375" y="1182445"/>
                <a:ext cx="1114200" cy="11142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9"/>
            <p:cNvGrpSpPr/>
            <p:nvPr/>
          </p:nvGrpSpPr>
          <p:grpSpPr>
            <a:xfrm rot="5400000">
              <a:off x="-619060" y="1160006"/>
              <a:ext cx="1948636" cy="163530"/>
              <a:chOff x="1064075" y="3675425"/>
              <a:chExt cx="2427300" cy="203700"/>
            </a:xfrm>
          </p:grpSpPr>
          <p:sp>
            <p:nvSpPr>
              <p:cNvPr id="158" name="Google Shape;158;p9"/>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10"/>
          <p:cNvSpPr/>
          <p:nvPr>
            <p:ph idx="2" type="pic"/>
          </p:nvPr>
        </p:nvSpPr>
        <p:spPr>
          <a:xfrm>
            <a:off x="-6875" y="0"/>
            <a:ext cx="9144000" cy="5157300"/>
          </a:xfrm>
          <a:prstGeom prst="rect">
            <a:avLst/>
          </a:prstGeom>
          <a:noFill/>
          <a:ln>
            <a:noFill/>
          </a:ln>
        </p:spPr>
      </p:sp>
      <p:sp>
        <p:nvSpPr>
          <p:cNvPr id="167" name="Google Shape;167;p10"/>
          <p:cNvSpPr txBox="1"/>
          <p:nvPr>
            <p:ph type="title"/>
          </p:nvPr>
        </p:nvSpPr>
        <p:spPr>
          <a:xfrm>
            <a:off x="720000" y="403800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Golos Text"/>
              <a:buNone/>
              <a:defRPr b="1" sz="3000">
                <a:solidFill>
                  <a:schemeClr val="dk1"/>
                </a:solidFill>
                <a:latin typeface="Golos Text"/>
                <a:ea typeface="Golos Text"/>
                <a:cs typeface="Golos Text"/>
                <a:sym typeface="Golos Text"/>
              </a:defRPr>
            </a:lvl1pPr>
            <a:lvl2pPr lvl="1" rtl="0">
              <a:spcBef>
                <a:spcPts val="0"/>
              </a:spcBef>
              <a:spcAft>
                <a:spcPts val="0"/>
              </a:spcAft>
              <a:buClr>
                <a:schemeClr val="dk1"/>
              </a:buClr>
              <a:buSzPts val="3500"/>
              <a:buFont typeface="Golos Text"/>
              <a:buNone/>
              <a:defRPr b="1" sz="3500">
                <a:solidFill>
                  <a:schemeClr val="dk1"/>
                </a:solidFill>
                <a:latin typeface="Golos Text"/>
                <a:ea typeface="Golos Text"/>
                <a:cs typeface="Golos Text"/>
                <a:sym typeface="Golos Text"/>
              </a:defRPr>
            </a:lvl2pPr>
            <a:lvl3pPr lvl="2" rtl="0">
              <a:spcBef>
                <a:spcPts val="0"/>
              </a:spcBef>
              <a:spcAft>
                <a:spcPts val="0"/>
              </a:spcAft>
              <a:buClr>
                <a:schemeClr val="dk1"/>
              </a:buClr>
              <a:buSzPts val="3500"/>
              <a:buFont typeface="Golos Text"/>
              <a:buNone/>
              <a:defRPr b="1" sz="3500">
                <a:solidFill>
                  <a:schemeClr val="dk1"/>
                </a:solidFill>
                <a:latin typeface="Golos Text"/>
                <a:ea typeface="Golos Text"/>
                <a:cs typeface="Golos Text"/>
                <a:sym typeface="Golos Text"/>
              </a:defRPr>
            </a:lvl3pPr>
            <a:lvl4pPr lvl="3" rtl="0">
              <a:spcBef>
                <a:spcPts val="0"/>
              </a:spcBef>
              <a:spcAft>
                <a:spcPts val="0"/>
              </a:spcAft>
              <a:buClr>
                <a:schemeClr val="dk1"/>
              </a:buClr>
              <a:buSzPts val="3500"/>
              <a:buFont typeface="Golos Text"/>
              <a:buNone/>
              <a:defRPr b="1" sz="3500">
                <a:solidFill>
                  <a:schemeClr val="dk1"/>
                </a:solidFill>
                <a:latin typeface="Golos Text"/>
                <a:ea typeface="Golos Text"/>
                <a:cs typeface="Golos Text"/>
                <a:sym typeface="Golos Text"/>
              </a:defRPr>
            </a:lvl4pPr>
            <a:lvl5pPr lvl="4" rtl="0">
              <a:spcBef>
                <a:spcPts val="0"/>
              </a:spcBef>
              <a:spcAft>
                <a:spcPts val="0"/>
              </a:spcAft>
              <a:buClr>
                <a:schemeClr val="dk1"/>
              </a:buClr>
              <a:buSzPts val="3500"/>
              <a:buFont typeface="Golos Text"/>
              <a:buNone/>
              <a:defRPr b="1" sz="3500">
                <a:solidFill>
                  <a:schemeClr val="dk1"/>
                </a:solidFill>
                <a:latin typeface="Golos Text"/>
                <a:ea typeface="Golos Text"/>
                <a:cs typeface="Golos Text"/>
                <a:sym typeface="Golos Text"/>
              </a:defRPr>
            </a:lvl5pPr>
            <a:lvl6pPr lvl="5" rtl="0">
              <a:spcBef>
                <a:spcPts val="0"/>
              </a:spcBef>
              <a:spcAft>
                <a:spcPts val="0"/>
              </a:spcAft>
              <a:buClr>
                <a:schemeClr val="dk1"/>
              </a:buClr>
              <a:buSzPts val="3500"/>
              <a:buFont typeface="Golos Text"/>
              <a:buNone/>
              <a:defRPr b="1" sz="3500">
                <a:solidFill>
                  <a:schemeClr val="dk1"/>
                </a:solidFill>
                <a:latin typeface="Golos Text"/>
                <a:ea typeface="Golos Text"/>
                <a:cs typeface="Golos Text"/>
                <a:sym typeface="Golos Text"/>
              </a:defRPr>
            </a:lvl6pPr>
            <a:lvl7pPr lvl="6" rtl="0">
              <a:spcBef>
                <a:spcPts val="0"/>
              </a:spcBef>
              <a:spcAft>
                <a:spcPts val="0"/>
              </a:spcAft>
              <a:buClr>
                <a:schemeClr val="dk1"/>
              </a:buClr>
              <a:buSzPts val="3500"/>
              <a:buFont typeface="Golos Text"/>
              <a:buNone/>
              <a:defRPr b="1" sz="3500">
                <a:solidFill>
                  <a:schemeClr val="dk1"/>
                </a:solidFill>
                <a:latin typeface="Golos Text"/>
                <a:ea typeface="Golos Text"/>
                <a:cs typeface="Golos Text"/>
                <a:sym typeface="Golos Text"/>
              </a:defRPr>
            </a:lvl7pPr>
            <a:lvl8pPr lvl="7" rtl="0">
              <a:spcBef>
                <a:spcPts val="0"/>
              </a:spcBef>
              <a:spcAft>
                <a:spcPts val="0"/>
              </a:spcAft>
              <a:buClr>
                <a:schemeClr val="dk1"/>
              </a:buClr>
              <a:buSzPts val="3500"/>
              <a:buFont typeface="Golos Text"/>
              <a:buNone/>
              <a:defRPr b="1" sz="3500">
                <a:solidFill>
                  <a:schemeClr val="dk1"/>
                </a:solidFill>
                <a:latin typeface="Golos Text"/>
                <a:ea typeface="Golos Text"/>
                <a:cs typeface="Golos Text"/>
                <a:sym typeface="Golos Text"/>
              </a:defRPr>
            </a:lvl8pPr>
            <a:lvl9pPr lvl="8" rtl="0">
              <a:spcBef>
                <a:spcPts val="0"/>
              </a:spcBef>
              <a:spcAft>
                <a:spcPts val="0"/>
              </a:spcAft>
              <a:buClr>
                <a:schemeClr val="dk1"/>
              </a:buClr>
              <a:buSzPts val="3500"/>
              <a:buFont typeface="Golos Text"/>
              <a:buNone/>
              <a:defRPr b="1" sz="3500">
                <a:solidFill>
                  <a:schemeClr val="dk1"/>
                </a:solidFill>
                <a:latin typeface="Golos Text"/>
                <a:ea typeface="Golos Text"/>
                <a:cs typeface="Golos Text"/>
                <a:sym typeface="Golos Text"/>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4"/>
          <p:cNvSpPr txBox="1"/>
          <p:nvPr>
            <p:ph type="ctrTitle"/>
          </p:nvPr>
        </p:nvSpPr>
        <p:spPr>
          <a:xfrm>
            <a:off x="200550" y="1274425"/>
            <a:ext cx="8742900" cy="216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Classifying Viral Hosts </a:t>
            </a:r>
            <a:endParaRPr sz="4200"/>
          </a:p>
          <a:p>
            <a:pPr indent="0" lvl="0" marL="0" rtl="0" algn="ctr">
              <a:spcBef>
                <a:spcPts val="0"/>
              </a:spcBef>
              <a:spcAft>
                <a:spcPts val="0"/>
              </a:spcAft>
              <a:buNone/>
            </a:pPr>
            <a:r>
              <a:rPr lang="en" sz="4200">
                <a:solidFill>
                  <a:schemeClr val="dk2"/>
                </a:solidFill>
              </a:rPr>
              <a:t>Based on Metagenomic Features</a:t>
            </a:r>
            <a:endParaRPr sz="4200">
              <a:solidFill>
                <a:schemeClr val="dk2"/>
              </a:solidFill>
            </a:endParaRPr>
          </a:p>
          <a:p>
            <a:pPr indent="0" lvl="0" marL="0" rtl="0" algn="ctr">
              <a:spcBef>
                <a:spcPts val="0"/>
              </a:spcBef>
              <a:spcAft>
                <a:spcPts val="0"/>
              </a:spcAft>
              <a:buNone/>
            </a:pPr>
            <a:r>
              <a:rPr lang="en" sz="4200">
                <a:solidFill>
                  <a:schemeClr val="dk2"/>
                </a:solidFill>
              </a:rPr>
              <a:t>IBS-2</a:t>
            </a:r>
            <a:endParaRPr sz="4200">
              <a:solidFill>
                <a:schemeClr val="dk2"/>
              </a:solidFill>
            </a:endParaRPr>
          </a:p>
        </p:txBody>
      </p:sp>
      <p:sp>
        <p:nvSpPr>
          <p:cNvPr id="474" name="Google Shape;474;p24"/>
          <p:cNvSpPr/>
          <p:nvPr/>
        </p:nvSpPr>
        <p:spPr>
          <a:xfrm>
            <a:off x="8014008" y="41936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4"/>
          <p:cNvGrpSpPr/>
          <p:nvPr/>
        </p:nvGrpSpPr>
        <p:grpSpPr>
          <a:xfrm>
            <a:off x="3597677" y="3615444"/>
            <a:ext cx="1948636" cy="163530"/>
            <a:chOff x="1064075" y="3675425"/>
            <a:chExt cx="2427300" cy="203700"/>
          </a:xfrm>
        </p:grpSpPr>
        <p:sp>
          <p:nvSpPr>
            <p:cNvPr id="476" name="Google Shape;476;p24"/>
            <p:cNvSpPr/>
            <p:nvPr/>
          </p:nvSpPr>
          <p:spPr>
            <a:xfrm>
              <a:off x="10640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14346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18052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1758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25464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917075" y="3675425"/>
              <a:ext cx="203700" cy="20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287675" y="3675425"/>
              <a:ext cx="203700" cy="20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4"/>
          <p:cNvSpPr/>
          <p:nvPr/>
        </p:nvSpPr>
        <p:spPr>
          <a:xfrm>
            <a:off x="715110" y="5350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3"/>
          <p:cNvSpPr txBox="1"/>
          <p:nvPr>
            <p:ph idx="4" type="subTitle"/>
          </p:nvPr>
        </p:nvSpPr>
        <p:spPr>
          <a:xfrm>
            <a:off x="5384450" y="1312600"/>
            <a:ext cx="2877000" cy="9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2800">
                <a:solidFill>
                  <a:srgbClr val="000000"/>
                </a:solidFill>
                <a:latin typeface="Open Sans SemiBold"/>
                <a:ea typeface="Open Sans SemiBold"/>
                <a:cs typeface="Open Sans SemiBold"/>
                <a:sym typeface="Open Sans SemiBold"/>
              </a:rPr>
              <a:t>Normalization and Scaling</a:t>
            </a:r>
            <a:endParaRPr b="0" sz="1400">
              <a:latin typeface="Open Sans SemiBold"/>
              <a:ea typeface="Open Sans SemiBold"/>
              <a:cs typeface="Open Sans SemiBold"/>
              <a:sym typeface="Open Sans SemiBold"/>
            </a:endParaRPr>
          </a:p>
        </p:txBody>
      </p:sp>
      <p:sp>
        <p:nvSpPr>
          <p:cNvPr id="558" name="Google Shape;558;p33"/>
          <p:cNvSpPr txBox="1"/>
          <p:nvPr>
            <p:ph type="title"/>
          </p:nvPr>
        </p:nvSpPr>
        <p:spPr>
          <a:xfrm>
            <a:off x="720000" y="450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Feature Engineering</a:t>
            </a:r>
            <a:endParaRPr/>
          </a:p>
        </p:txBody>
      </p:sp>
      <p:sp>
        <p:nvSpPr>
          <p:cNvPr id="559" name="Google Shape;559;p33"/>
          <p:cNvSpPr txBox="1"/>
          <p:nvPr>
            <p:ph idx="1" type="subTitle"/>
          </p:nvPr>
        </p:nvSpPr>
        <p:spPr>
          <a:xfrm>
            <a:off x="5384450" y="2855825"/>
            <a:ext cx="2877000" cy="135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Techniques used to prepare data for modeling.</a:t>
            </a:r>
            <a:endParaRPr sz="1800"/>
          </a:p>
        </p:txBody>
      </p:sp>
      <p:sp>
        <p:nvSpPr>
          <p:cNvPr id="560" name="Google Shape;560;p33"/>
          <p:cNvSpPr txBox="1"/>
          <p:nvPr>
            <p:ph idx="2" type="subTitle"/>
          </p:nvPr>
        </p:nvSpPr>
        <p:spPr>
          <a:xfrm>
            <a:off x="959450" y="2807800"/>
            <a:ext cx="2877000" cy="13554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sz="1800">
                <a:solidFill>
                  <a:srgbClr val="000000"/>
                </a:solidFill>
              </a:rPr>
              <a:t>Any derived features that were created to enhance model performance.</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
        <p:nvSpPr>
          <p:cNvPr id="561" name="Google Shape;561;p33"/>
          <p:cNvSpPr txBox="1"/>
          <p:nvPr>
            <p:ph idx="3" type="subTitle"/>
          </p:nvPr>
        </p:nvSpPr>
        <p:spPr>
          <a:xfrm>
            <a:off x="959450" y="1312600"/>
            <a:ext cx="2877000" cy="9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2700">
                <a:solidFill>
                  <a:srgbClr val="000000"/>
                </a:solidFill>
                <a:latin typeface="Open Sans SemiBold"/>
                <a:ea typeface="Open Sans SemiBold"/>
                <a:cs typeface="Open Sans SemiBold"/>
                <a:sym typeface="Open Sans SemiBold"/>
              </a:rPr>
              <a:t>Extraction of  Features</a:t>
            </a:r>
            <a:endParaRPr b="0" sz="1300">
              <a:latin typeface="Open Sans SemiBold"/>
              <a:ea typeface="Open Sans SemiBold"/>
              <a:cs typeface="Open Sans SemiBold"/>
              <a:sym typeface="Open Sans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4"/>
          <p:cNvSpPr txBox="1"/>
          <p:nvPr>
            <p:ph idx="2" type="subTitle"/>
          </p:nvPr>
        </p:nvSpPr>
        <p:spPr>
          <a:xfrm>
            <a:off x="796132" y="1832375"/>
            <a:ext cx="3638100" cy="10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SVM is a supervised machine learning algorithm used for classification and regression tasks. It finds an optimal hyperplane that best separates classes in high-dimensional space.</a:t>
            </a:r>
            <a:endParaRPr/>
          </a:p>
        </p:txBody>
      </p:sp>
      <p:sp>
        <p:nvSpPr>
          <p:cNvPr id="567" name="Google Shape;567;p34"/>
          <p:cNvSpPr txBox="1"/>
          <p:nvPr>
            <p:ph idx="5" type="subTitle"/>
          </p:nvPr>
        </p:nvSpPr>
        <p:spPr>
          <a:xfrm>
            <a:off x="4679025" y="3233675"/>
            <a:ext cx="3638100" cy="13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Sequential MLP refers to a type of neural network architecture where neurons are arranged in layers, and each layer is fully connected to the next. It's commonly used for various machine learning tasks, especially in deep learning contexts for its ability to learn complex patterns.</a:t>
            </a:r>
            <a:endParaRPr/>
          </a:p>
        </p:txBody>
      </p:sp>
      <p:sp>
        <p:nvSpPr>
          <p:cNvPr id="568" name="Google Shape;568;p34"/>
          <p:cNvSpPr txBox="1"/>
          <p:nvPr>
            <p:ph idx="1" type="subTitle"/>
          </p:nvPr>
        </p:nvSpPr>
        <p:spPr>
          <a:xfrm>
            <a:off x="796130" y="1458875"/>
            <a:ext cx="3638100" cy="45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Support Vector Machine</a:t>
            </a:r>
            <a:endParaRPr/>
          </a:p>
        </p:txBody>
      </p:sp>
      <p:pic>
        <p:nvPicPr>
          <p:cNvPr id="569" name="Google Shape;569;p34"/>
          <p:cNvPicPr preferRelativeResize="0"/>
          <p:nvPr/>
        </p:nvPicPr>
        <p:blipFill>
          <a:blip r:embed="rId3">
            <a:alphaModFix/>
          </a:blip>
          <a:stretch>
            <a:fillRect/>
          </a:stretch>
        </p:blipFill>
        <p:spPr>
          <a:xfrm>
            <a:off x="4521000" y="859544"/>
            <a:ext cx="3638099" cy="2046431"/>
          </a:xfrm>
          <a:prstGeom prst="rect">
            <a:avLst/>
          </a:prstGeom>
          <a:noFill/>
          <a:ln>
            <a:noFill/>
          </a:ln>
        </p:spPr>
      </p:pic>
      <p:sp>
        <p:nvSpPr>
          <p:cNvPr id="570" name="Google Shape;570;p34"/>
          <p:cNvSpPr txBox="1"/>
          <p:nvPr>
            <p:ph idx="8" type="subTitle"/>
          </p:nvPr>
        </p:nvSpPr>
        <p:spPr>
          <a:xfrm>
            <a:off x="4679017" y="2860175"/>
            <a:ext cx="3638100" cy="45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Sequential MLP</a:t>
            </a:r>
            <a:endParaRPr/>
          </a:p>
        </p:txBody>
      </p:sp>
      <p:pic>
        <p:nvPicPr>
          <p:cNvPr id="571" name="Google Shape;571;p34"/>
          <p:cNvPicPr preferRelativeResize="0"/>
          <p:nvPr/>
        </p:nvPicPr>
        <p:blipFill>
          <a:blip r:embed="rId4">
            <a:alphaModFix/>
          </a:blip>
          <a:stretch>
            <a:fillRect/>
          </a:stretch>
        </p:blipFill>
        <p:spPr>
          <a:xfrm>
            <a:off x="1296163" y="2719500"/>
            <a:ext cx="2638034" cy="1978526"/>
          </a:xfrm>
          <a:prstGeom prst="rect">
            <a:avLst/>
          </a:prstGeom>
          <a:noFill/>
          <a:ln>
            <a:noFill/>
          </a:ln>
        </p:spPr>
      </p:pic>
      <p:sp>
        <p:nvSpPr>
          <p:cNvPr id="572" name="Google Shape;572;p3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5"/>
          <p:cNvSpPr txBox="1"/>
          <p:nvPr>
            <p:ph idx="3" type="subTitle"/>
          </p:nvPr>
        </p:nvSpPr>
        <p:spPr>
          <a:xfrm>
            <a:off x="720006" y="1042900"/>
            <a:ext cx="7552200" cy="102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decision tree is a supervised learning algorithm that partitions data into subsets based on features, creating a tree-like model of decisions. It's intuitive and can handle both classification and regression tasks.</a:t>
            </a:r>
            <a:endParaRPr/>
          </a:p>
        </p:txBody>
      </p:sp>
      <p:sp>
        <p:nvSpPr>
          <p:cNvPr id="578" name="Google Shape;578;p3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Decision Tree</a:t>
            </a:r>
            <a:endParaRPr/>
          </a:p>
        </p:txBody>
      </p:sp>
      <p:pic>
        <p:nvPicPr>
          <p:cNvPr id="579" name="Google Shape;579;p35"/>
          <p:cNvPicPr preferRelativeResize="0"/>
          <p:nvPr/>
        </p:nvPicPr>
        <p:blipFill>
          <a:blip r:embed="rId3">
            <a:alphaModFix/>
          </a:blip>
          <a:stretch>
            <a:fillRect/>
          </a:stretch>
        </p:blipFill>
        <p:spPr>
          <a:xfrm>
            <a:off x="1997575" y="2070700"/>
            <a:ext cx="4618650" cy="25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6"/>
          <p:cNvSpPr txBox="1"/>
          <p:nvPr>
            <p:ph idx="4" type="subTitle"/>
          </p:nvPr>
        </p:nvSpPr>
        <p:spPr>
          <a:xfrm>
            <a:off x="720001" y="1265850"/>
            <a:ext cx="7788300" cy="102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Random Forest is an ensemble learning method that constructs multiple decision trees during training and outputs the mode of the classes (classification) or average prediction (regression) of the individual trees.</a:t>
            </a:r>
            <a:endParaRPr/>
          </a:p>
          <a:p>
            <a:pPr indent="0" lvl="0" marL="0" rtl="0" algn="ctr">
              <a:spcBef>
                <a:spcPts val="0"/>
              </a:spcBef>
              <a:spcAft>
                <a:spcPts val="0"/>
              </a:spcAft>
              <a:buNone/>
            </a:pPr>
            <a:r>
              <a:t/>
            </a:r>
            <a:endParaRPr/>
          </a:p>
        </p:txBody>
      </p:sp>
      <p:sp>
        <p:nvSpPr>
          <p:cNvPr id="585" name="Google Shape;585;p3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Random Forest </a:t>
            </a:r>
            <a:endParaRPr/>
          </a:p>
        </p:txBody>
      </p:sp>
      <p:pic>
        <p:nvPicPr>
          <p:cNvPr id="586" name="Google Shape;586;p36"/>
          <p:cNvPicPr preferRelativeResize="0"/>
          <p:nvPr/>
        </p:nvPicPr>
        <p:blipFill>
          <a:blip r:embed="rId3">
            <a:alphaModFix/>
          </a:blip>
          <a:stretch>
            <a:fillRect/>
          </a:stretch>
        </p:blipFill>
        <p:spPr>
          <a:xfrm>
            <a:off x="2008052" y="2100050"/>
            <a:ext cx="4778150" cy="2687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592" name="Google Shape;592;p37"/>
          <p:cNvSpPr txBox="1"/>
          <p:nvPr/>
        </p:nvSpPr>
        <p:spPr>
          <a:xfrm>
            <a:off x="5312250" y="1436388"/>
            <a:ext cx="2978100" cy="81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Golos Text"/>
                <a:ea typeface="Golos Text"/>
                <a:cs typeface="Golos Text"/>
                <a:sym typeface="Golos Text"/>
              </a:rPr>
              <a:t>Based on accuracy results</a:t>
            </a:r>
            <a:endParaRPr b="1" sz="2000">
              <a:solidFill>
                <a:schemeClr val="dk1"/>
              </a:solidFill>
              <a:latin typeface="Golos Text"/>
              <a:ea typeface="Golos Text"/>
              <a:cs typeface="Golos Text"/>
              <a:sym typeface="Golos Text"/>
            </a:endParaRPr>
          </a:p>
        </p:txBody>
      </p:sp>
      <p:sp>
        <p:nvSpPr>
          <p:cNvPr id="593" name="Google Shape;593;p37"/>
          <p:cNvSpPr txBox="1"/>
          <p:nvPr/>
        </p:nvSpPr>
        <p:spPr>
          <a:xfrm>
            <a:off x="5381500" y="2212700"/>
            <a:ext cx="3148200" cy="21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Random Forest</a:t>
            </a:r>
            <a:r>
              <a:rPr lang="en" sz="1100"/>
              <a:t>: Highest accuracy, robust for complex datasets due to ensemble nature.</a:t>
            </a:r>
            <a:endParaRPr sz="1100"/>
          </a:p>
          <a:p>
            <a:pPr indent="0" lvl="0" marL="0" rtl="0" algn="l">
              <a:spcBef>
                <a:spcPts val="0"/>
              </a:spcBef>
              <a:spcAft>
                <a:spcPts val="0"/>
              </a:spcAft>
              <a:buNone/>
            </a:pPr>
            <a:r>
              <a:rPr b="1" lang="en" sz="1100"/>
              <a:t>Sequential MLP</a:t>
            </a:r>
            <a:r>
              <a:rPr lang="en" sz="1100"/>
              <a:t>: Effective for learning intricate patterns but requires more computational resources.</a:t>
            </a:r>
            <a:endParaRPr sz="1100"/>
          </a:p>
          <a:p>
            <a:pPr indent="0" lvl="0" marL="0" rtl="0" algn="l">
              <a:spcBef>
                <a:spcPts val="0"/>
              </a:spcBef>
              <a:spcAft>
                <a:spcPts val="0"/>
              </a:spcAft>
              <a:buNone/>
            </a:pPr>
            <a:r>
              <a:rPr b="1" lang="en" sz="1100"/>
              <a:t>Decision Tree</a:t>
            </a:r>
            <a:r>
              <a:rPr lang="en" sz="1100"/>
              <a:t>: Provides simplicity and interpretability with reasonable accuracy.</a:t>
            </a:r>
            <a:endParaRPr sz="1100"/>
          </a:p>
          <a:p>
            <a:pPr indent="0" lvl="0" marL="0" rtl="0" algn="l">
              <a:spcBef>
                <a:spcPts val="0"/>
              </a:spcBef>
              <a:spcAft>
                <a:spcPts val="0"/>
              </a:spcAft>
              <a:buNone/>
            </a:pPr>
            <a:r>
              <a:rPr b="1" lang="en" sz="1100"/>
              <a:t>SVC (RBF Kernel)</a:t>
            </a:r>
            <a:r>
              <a:rPr lang="en" sz="1100"/>
              <a:t>: Handles non-linear relationships but was outperformed by Random Forest and MLP in accuracy.</a:t>
            </a:r>
            <a:endParaRPr sz="1100"/>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pic>
        <p:nvPicPr>
          <p:cNvPr id="594" name="Google Shape;594;p37" title="Gráfico"/>
          <p:cNvPicPr preferRelativeResize="0"/>
          <p:nvPr/>
        </p:nvPicPr>
        <p:blipFill>
          <a:blip r:embed="rId3">
            <a:alphaModFix/>
          </a:blip>
          <a:stretch>
            <a:fillRect/>
          </a:stretch>
        </p:blipFill>
        <p:spPr>
          <a:xfrm>
            <a:off x="152400" y="1260100"/>
            <a:ext cx="5007452" cy="30674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8"/>
          <p:cNvSpPr txBox="1"/>
          <p:nvPr>
            <p:ph idx="1" type="subTitle"/>
          </p:nvPr>
        </p:nvSpPr>
        <p:spPr>
          <a:xfrm>
            <a:off x="2430025" y="1858675"/>
            <a:ext cx="4284000" cy="9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Golos Text"/>
                <a:ea typeface="Golos Text"/>
                <a:cs typeface="Golos Text"/>
                <a:sym typeface="Golos Text"/>
              </a:rPr>
              <a:t>DURAI SINGH K</a:t>
            </a:r>
            <a:endParaRPr b="1" sz="1800">
              <a:solidFill>
                <a:schemeClr val="dk2"/>
              </a:solidFill>
              <a:latin typeface="Golos Text"/>
              <a:ea typeface="Golos Text"/>
              <a:cs typeface="Golos Text"/>
              <a:sym typeface="Golos Text"/>
            </a:endParaRPr>
          </a:p>
          <a:p>
            <a:pPr indent="0" lvl="0" marL="0" rtl="0" algn="ctr">
              <a:spcBef>
                <a:spcPts val="0"/>
              </a:spcBef>
              <a:spcAft>
                <a:spcPts val="0"/>
              </a:spcAft>
              <a:buNone/>
            </a:pPr>
            <a:r>
              <a:rPr lang="en"/>
              <a:t>CB.EN.U4AIE22167</a:t>
            </a:r>
            <a:endParaRPr/>
          </a:p>
        </p:txBody>
      </p:sp>
      <p:sp>
        <p:nvSpPr>
          <p:cNvPr id="600" name="Google Shape;600;p38"/>
          <p:cNvSpPr txBox="1"/>
          <p:nvPr>
            <p:ph type="ctrTitle"/>
          </p:nvPr>
        </p:nvSpPr>
        <p:spPr>
          <a:xfrm>
            <a:off x="2430000" y="762000"/>
            <a:ext cx="4284000" cy="9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01" name="Google Shape;601;p38"/>
          <p:cNvSpPr/>
          <p:nvPr/>
        </p:nvSpPr>
        <p:spPr>
          <a:xfrm flipH="1">
            <a:off x="715109" y="419360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flipH="1">
            <a:off x="8014007" y="535003"/>
            <a:ext cx="414900" cy="414600"/>
          </a:xfrm>
          <a:prstGeom prst="blockArc">
            <a:avLst>
              <a:gd fmla="val 10800000"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txBox="1"/>
          <p:nvPr>
            <p:ph idx="1" type="subTitle"/>
          </p:nvPr>
        </p:nvSpPr>
        <p:spPr>
          <a:xfrm>
            <a:off x="4860000" y="2639725"/>
            <a:ext cx="4284000" cy="9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Golos Text"/>
                <a:ea typeface="Golos Text"/>
                <a:cs typeface="Golos Text"/>
                <a:sym typeface="Golos Text"/>
              </a:rPr>
              <a:t>K </a:t>
            </a:r>
            <a:r>
              <a:rPr b="1" lang="en" sz="1800">
                <a:solidFill>
                  <a:schemeClr val="dk2"/>
                </a:solidFill>
                <a:latin typeface="Golos Text"/>
                <a:ea typeface="Golos Text"/>
                <a:cs typeface="Golos Text"/>
                <a:sym typeface="Golos Text"/>
              </a:rPr>
              <a:t>P</a:t>
            </a:r>
            <a:r>
              <a:rPr b="1" lang="en" sz="1800">
                <a:solidFill>
                  <a:schemeClr val="dk2"/>
                </a:solidFill>
                <a:latin typeface="Golos Text"/>
                <a:ea typeface="Golos Text"/>
                <a:cs typeface="Golos Text"/>
                <a:sym typeface="Golos Text"/>
              </a:rPr>
              <a:t> SURIYA</a:t>
            </a:r>
            <a:endParaRPr b="1" sz="1800">
              <a:solidFill>
                <a:schemeClr val="dk2"/>
              </a:solidFill>
              <a:latin typeface="Golos Text"/>
              <a:ea typeface="Golos Text"/>
              <a:cs typeface="Golos Text"/>
              <a:sym typeface="Golos Text"/>
            </a:endParaRPr>
          </a:p>
          <a:p>
            <a:pPr indent="0" lvl="0" marL="0" rtl="0" algn="ctr">
              <a:spcBef>
                <a:spcPts val="0"/>
              </a:spcBef>
              <a:spcAft>
                <a:spcPts val="0"/>
              </a:spcAft>
              <a:buNone/>
            </a:pPr>
            <a:r>
              <a:rPr lang="en"/>
              <a:t>CB.EN.U4AIE22164</a:t>
            </a:r>
            <a:endParaRPr/>
          </a:p>
        </p:txBody>
      </p:sp>
      <p:sp>
        <p:nvSpPr>
          <p:cNvPr id="604" name="Google Shape;604;p38"/>
          <p:cNvSpPr txBox="1"/>
          <p:nvPr>
            <p:ph idx="1" type="subTitle"/>
          </p:nvPr>
        </p:nvSpPr>
        <p:spPr>
          <a:xfrm>
            <a:off x="0" y="2639725"/>
            <a:ext cx="4284000" cy="9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Golos Text"/>
                <a:ea typeface="Golos Text"/>
                <a:cs typeface="Golos Text"/>
                <a:sym typeface="Golos Text"/>
              </a:rPr>
              <a:t>I V SRICHANDRA</a:t>
            </a:r>
            <a:endParaRPr b="1" sz="1800">
              <a:solidFill>
                <a:schemeClr val="dk2"/>
              </a:solidFill>
              <a:latin typeface="Golos Text"/>
              <a:ea typeface="Golos Text"/>
              <a:cs typeface="Golos Text"/>
              <a:sym typeface="Golos Text"/>
            </a:endParaRPr>
          </a:p>
          <a:p>
            <a:pPr indent="0" lvl="0" marL="0" rtl="0" algn="ctr">
              <a:spcBef>
                <a:spcPts val="0"/>
              </a:spcBef>
              <a:spcAft>
                <a:spcPts val="0"/>
              </a:spcAft>
              <a:buNone/>
            </a:pPr>
            <a:r>
              <a:rPr lang="en"/>
              <a:t>CB.EN.U4AIE22165</a:t>
            </a:r>
            <a:endParaRPr/>
          </a:p>
        </p:txBody>
      </p:sp>
      <p:sp>
        <p:nvSpPr>
          <p:cNvPr id="605" name="Google Shape;605;p38"/>
          <p:cNvSpPr txBox="1"/>
          <p:nvPr/>
        </p:nvSpPr>
        <p:spPr>
          <a:xfrm>
            <a:off x="2493750" y="3303425"/>
            <a:ext cx="4156500" cy="914400"/>
          </a:xfrm>
          <a:prstGeom prst="rect">
            <a:avLst/>
          </a:prstGeom>
          <a:solidFill>
            <a:schemeClr val="lt1"/>
          </a:solidFill>
          <a:ln>
            <a:noFill/>
          </a:ln>
        </p:spPr>
        <p:txBody>
          <a:bodyPr anchorCtr="0" anchor="t" bIns="91425" lIns="91425" spcFirstLastPara="1" rIns="91425" wrap="square" tIns="274300">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Credit: Guided by </a:t>
            </a:r>
            <a:r>
              <a:rPr b="1" lang="en"/>
              <a:t>Dr. Harishchander A. </a:t>
            </a:r>
            <a:endParaRPr b="1"/>
          </a:p>
          <a:p>
            <a:pPr indent="0" lvl="0" marL="0" rtl="0" algn="ctr">
              <a:spcBef>
                <a:spcPts val="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5"/>
          <p:cNvSpPr txBox="1"/>
          <p:nvPr>
            <p:ph idx="4" type="subTitle"/>
          </p:nvPr>
        </p:nvSpPr>
        <p:spPr>
          <a:xfrm>
            <a:off x="4784743" y="1848100"/>
            <a:ext cx="2877000" cy="45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Context</a:t>
            </a:r>
            <a:endParaRPr/>
          </a:p>
        </p:txBody>
      </p:sp>
      <p:sp>
        <p:nvSpPr>
          <p:cNvPr id="489" name="Google Shape;489;p2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90" name="Google Shape;490;p25"/>
          <p:cNvSpPr txBox="1"/>
          <p:nvPr>
            <p:ph idx="1" type="subTitle"/>
          </p:nvPr>
        </p:nvSpPr>
        <p:spPr>
          <a:xfrm>
            <a:off x="4784761" y="2677101"/>
            <a:ext cx="2877000" cy="14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Utilization of machine learning algorithms on a dataset of viral genomes</a:t>
            </a:r>
            <a:endParaRPr sz="1800"/>
          </a:p>
        </p:txBody>
      </p:sp>
      <p:sp>
        <p:nvSpPr>
          <p:cNvPr id="491" name="Google Shape;491;p25"/>
          <p:cNvSpPr txBox="1"/>
          <p:nvPr>
            <p:ph idx="2" type="subTitle"/>
          </p:nvPr>
        </p:nvSpPr>
        <p:spPr>
          <a:xfrm>
            <a:off x="1482257" y="2677101"/>
            <a:ext cx="2877000" cy="14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To predict viral hosts using metagenomic features</a:t>
            </a:r>
            <a:endParaRPr sz="1800"/>
          </a:p>
        </p:txBody>
      </p:sp>
      <p:sp>
        <p:nvSpPr>
          <p:cNvPr id="492" name="Google Shape;492;p25"/>
          <p:cNvSpPr txBox="1"/>
          <p:nvPr>
            <p:ph idx="3" type="subTitle"/>
          </p:nvPr>
        </p:nvSpPr>
        <p:spPr>
          <a:xfrm>
            <a:off x="1482257" y="1848100"/>
            <a:ext cx="2877000" cy="45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Objective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26"/>
          <p:cNvPicPr preferRelativeResize="0"/>
          <p:nvPr>
            <p:ph idx="2" type="pic"/>
          </p:nvPr>
        </p:nvPicPr>
        <p:blipFill rotWithShape="1">
          <a:blip r:embed="rId3">
            <a:alphaModFix/>
          </a:blip>
          <a:srcRect b="25268" l="0" r="0" t="25263"/>
          <a:stretch/>
        </p:blipFill>
        <p:spPr>
          <a:xfrm>
            <a:off x="713700" y="2045974"/>
            <a:ext cx="7715200" cy="2543800"/>
          </a:xfrm>
          <a:prstGeom prst="rect">
            <a:avLst/>
          </a:prstGeom>
        </p:spPr>
      </p:pic>
      <p:grpSp>
        <p:nvGrpSpPr>
          <p:cNvPr id="498" name="Google Shape;498;p26"/>
          <p:cNvGrpSpPr/>
          <p:nvPr/>
        </p:nvGrpSpPr>
        <p:grpSpPr>
          <a:xfrm>
            <a:off x="7234192" y="3413805"/>
            <a:ext cx="2389378" cy="2389378"/>
            <a:chOff x="217475" y="154675"/>
            <a:chExt cx="2807400" cy="2807400"/>
          </a:xfrm>
        </p:grpSpPr>
        <p:sp>
          <p:nvSpPr>
            <p:cNvPr id="499" name="Google Shape;499;p26"/>
            <p:cNvSpPr/>
            <p:nvPr/>
          </p:nvSpPr>
          <p:spPr>
            <a:xfrm>
              <a:off x="217475" y="154675"/>
              <a:ext cx="2807400" cy="28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451475" y="388675"/>
              <a:ext cx="2339400" cy="23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785675" y="722875"/>
              <a:ext cx="1671000" cy="167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1064075" y="1001275"/>
              <a:ext cx="1114200" cy="111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26"/>
          <p:cNvSpPr/>
          <p:nvPr/>
        </p:nvSpPr>
        <p:spPr>
          <a:xfrm>
            <a:off x="7918158" y="630853"/>
            <a:ext cx="414900" cy="414900"/>
          </a:xfrm>
          <a:prstGeom prst="plus">
            <a:avLst>
              <a:gd fmla="val 372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txBox="1"/>
          <p:nvPr>
            <p:ph type="title"/>
          </p:nvPr>
        </p:nvSpPr>
        <p:spPr>
          <a:xfrm>
            <a:off x="1831200" y="839800"/>
            <a:ext cx="42603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05" name="Google Shape;505;p26"/>
          <p:cNvSpPr txBox="1"/>
          <p:nvPr>
            <p:ph idx="3" type="title"/>
          </p:nvPr>
        </p:nvSpPr>
        <p:spPr>
          <a:xfrm>
            <a:off x="713700" y="839800"/>
            <a:ext cx="1117500" cy="82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7"/>
          <p:cNvSpPr txBox="1"/>
          <p:nvPr>
            <p:ph type="title"/>
          </p:nvPr>
        </p:nvSpPr>
        <p:spPr>
          <a:xfrm>
            <a:off x="960900" y="972738"/>
            <a:ext cx="42372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solidFill>
                  <a:schemeClr val="dk2"/>
                </a:solidFill>
              </a:rPr>
              <a:t>Metagenomics?</a:t>
            </a:r>
            <a:endParaRPr>
              <a:solidFill>
                <a:schemeClr val="dk2"/>
              </a:solidFill>
            </a:endParaRPr>
          </a:p>
        </p:txBody>
      </p:sp>
      <p:sp>
        <p:nvSpPr>
          <p:cNvPr id="511" name="Google Shape;511;p27"/>
          <p:cNvSpPr txBox="1"/>
          <p:nvPr>
            <p:ph idx="1" type="body"/>
          </p:nvPr>
        </p:nvSpPr>
        <p:spPr>
          <a:xfrm>
            <a:off x="960900" y="2059950"/>
            <a:ext cx="4351200" cy="2789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300"/>
              </a:spcBef>
              <a:spcAft>
                <a:spcPts val="0"/>
              </a:spcAft>
              <a:buClr>
                <a:srgbClr val="000000"/>
              </a:buClr>
              <a:buSzPts val="1100"/>
              <a:buFont typeface="Arial"/>
              <a:buChar char="●"/>
            </a:pPr>
            <a:r>
              <a:rPr lang="en">
                <a:solidFill>
                  <a:schemeClr val="dk1"/>
                </a:solidFill>
              </a:rPr>
              <a:t>Metagenomics is a branch of molecular biology.</a:t>
            </a:r>
            <a:endParaRPr>
              <a:solidFill>
                <a:schemeClr val="dk1"/>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chemeClr val="dk1"/>
                </a:solidFill>
              </a:rPr>
              <a:t>It involves studying genetic material extracted directly from environmental samples.</a:t>
            </a:r>
            <a:endParaRPr>
              <a:solidFill>
                <a:schemeClr val="dk1"/>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chemeClr val="dk1"/>
                </a:solidFill>
              </a:rPr>
              <a:t>The focus is on analyzing the collective genomes of microbial communities.</a:t>
            </a:r>
            <a:endParaRPr>
              <a:solidFill>
                <a:schemeClr val="dk1"/>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chemeClr val="dk1"/>
                </a:solidFill>
              </a:rPr>
              <a:t>It does not require isolating and culturing individual organisms.</a:t>
            </a:r>
            <a:endParaRPr>
              <a:solidFill>
                <a:schemeClr val="dk1"/>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chemeClr val="dk1"/>
                </a:solidFill>
              </a:rPr>
              <a:t>Provides insights into genetic diversity, functional capabilities, and ecological roles of microbial populations.</a:t>
            </a:r>
            <a:endParaRPr>
              <a:solidFill>
                <a:schemeClr val="dk1"/>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chemeClr val="dk1"/>
                </a:solidFill>
              </a:rPr>
              <a:t>Helps understand microbial community dynamics and interactions with their environments.</a:t>
            </a:r>
            <a:endParaRPr>
              <a:solidFill>
                <a:schemeClr val="dk1"/>
              </a:solidFill>
            </a:endParaRPr>
          </a:p>
        </p:txBody>
      </p:sp>
      <p:pic>
        <p:nvPicPr>
          <p:cNvPr id="512" name="Google Shape;512;p27"/>
          <p:cNvPicPr preferRelativeResize="0"/>
          <p:nvPr>
            <p:ph idx="2" type="pic"/>
          </p:nvPr>
        </p:nvPicPr>
        <p:blipFill rotWithShape="1">
          <a:blip r:embed="rId3">
            <a:alphaModFix/>
          </a:blip>
          <a:srcRect b="0" l="0" r="45235" t="0"/>
          <a:stretch/>
        </p:blipFill>
        <p:spPr>
          <a:xfrm>
            <a:off x="5350500" y="845825"/>
            <a:ext cx="2832599" cy="34473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8"/>
          <p:cNvSpPr txBox="1"/>
          <p:nvPr>
            <p:ph type="title"/>
          </p:nvPr>
        </p:nvSpPr>
        <p:spPr>
          <a:xfrm>
            <a:off x="939925" y="710843"/>
            <a:ext cx="4237200" cy="43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GC Content (%)</a:t>
            </a:r>
            <a:endParaRPr/>
          </a:p>
        </p:txBody>
      </p:sp>
      <p:sp>
        <p:nvSpPr>
          <p:cNvPr id="518" name="Google Shape;518;p28"/>
          <p:cNvSpPr txBox="1"/>
          <p:nvPr>
            <p:ph idx="1" type="body"/>
          </p:nvPr>
        </p:nvSpPr>
        <p:spPr>
          <a:xfrm>
            <a:off x="856125" y="1701113"/>
            <a:ext cx="4237200" cy="210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400"/>
              <a:t>GC percentage to the proportion of guanine (G) and cytosine (C) bases within the genome</a:t>
            </a:r>
            <a:endParaRPr sz="1400"/>
          </a:p>
          <a:p>
            <a:pPr indent="0" lvl="0" marL="457200" rtl="0" algn="l">
              <a:spcBef>
                <a:spcPts val="0"/>
              </a:spcBef>
              <a:spcAft>
                <a:spcPts val="0"/>
              </a:spcAft>
              <a:buNone/>
            </a:pPr>
            <a:r>
              <a:t/>
            </a:r>
            <a:endParaRPr sz="1400"/>
          </a:p>
          <a:p>
            <a:pPr indent="-330200" lvl="0" marL="457200" rtl="0" algn="l">
              <a:spcBef>
                <a:spcPts val="0"/>
              </a:spcBef>
              <a:spcAft>
                <a:spcPts val="0"/>
              </a:spcAft>
              <a:buSzPts val="1600"/>
              <a:buAutoNum type="arabicPeriod"/>
            </a:pPr>
            <a:r>
              <a:rPr lang="en" sz="1400"/>
              <a:t>calculated as the sum of G and C bases divided by the total number of bases</a:t>
            </a:r>
            <a:endParaRPr sz="1400"/>
          </a:p>
          <a:p>
            <a:pPr indent="0" lvl="0" marL="457200" rtl="0" algn="l">
              <a:spcBef>
                <a:spcPts val="0"/>
              </a:spcBef>
              <a:spcAft>
                <a:spcPts val="0"/>
              </a:spcAft>
              <a:buNone/>
            </a:pPr>
            <a:r>
              <a:t/>
            </a:r>
            <a:endParaRPr sz="1400"/>
          </a:p>
          <a:p>
            <a:pPr indent="-330200" lvl="0" marL="457200" rtl="0" algn="l">
              <a:spcBef>
                <a:spcPts val="0"/>
              </a:spcBef>
              <a:spcAft>
                <a:spcPts val="0"/>
              </a:spcAft>
              <a:buSzPts val="1600"/>
              <a:buAutoNum type="arabicPeriod"/>
            </a:pPr>
            <a:r>
              <a:rPr lang="en" sz="1400"/>
              <a:t>this is used to infer genomic stability, adaptation to environmental conditions, and evolutionary relationships among viruses.</a:t>
            </a:r>
            <a:endParaRPr sz="1400"/>
          </a:p>
        </p:txBody>
      </p:sp>
      <p:pic>
        <p:nvPicPr>
          <p:cNvPr id="519" name="Google Shape;519;p28"/>
          <p:cNvPicPr preferRelativeResize="0"/>
          <p:nvPr/>
        </p:nvPicPr>
        <p:blipFill>
          <a:blip r:embed="rId3">
            <a:alphaModFix/>
          </a:blip>
          <a:stretch>
            <a:fillRect/>
          </a:stretch>
        </p:blipFill>
        <p:spPr>
          <a:xfrm>
            <a:off x="5982075" y="710850"/>
            <a:ext cx="2596006" cy="365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9"/>
          <p:cNvSpPr txBox="1"/>
          <p:nvPr>
            <p:ph type="title"/>
          </p:nvPr>
        </p:nvSpPr>
        <p:spPr>
          <a:xfrm>
            <a:off x="960900" y="845819"/>
            <a:ext cx="4237200" cy="57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CDS (Coding Sequence)</a:t>
            </a:r>
            <a:endParaRPr/>
          </a:p>
        </p:txBody>
      </p:sp>
      <p:sp>
        <p:nvSpPr>
          <p:cNvPr id="525" name="Google Shape;525;p29"/>
          <p:cNvSpPr txBox="1"/>
          <p:nvPr>
            <p:ph idx="1" type="body"/>
          </p:nvPr>
        </p:nvSpPr>
        <p:spPr>
          <a:xfrm>
            <a:off x="960900" y="1324005"/>
            <a:ext cx="4279800" cy="296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represents the regions of the genome that are transcribed and translated into proteins.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It is calculated from genome annotation by identifying and count these protein-coding regions based on known gene sequences.</a:t>
            </a:r>
            <a:endParaRPr sz="1400"/>
          </a:p>
          <a:p>
            <a:pPr indent="0" lvl="0" marL="457200" rtl="0" algn="l">
              <a:spcBef>
                <a:spcPts val="0"/>
              </a:spcBef>
              <a:spcAft>
                <a:spcPts val="0"/>
              </a:spcAft>
              <a:buNone/>
            </a:pPr>
            <a:r>
              <a:t/>
            </a:r>
            <a:endParaRPr sz="1400"/>
          </a:p>
          <a:p>
            <a:pPr indent="-317500" lvl="0" marL="457200" rtl="0" algn="l">
              <a:lnSpc>
                <a:spcPct val="115000"/>
              </a:lnSpc>
              <a:spcBef>
                <a:spcPts val="1200"/>
              </a:spcBef>
              <a:spcAft>
                <a:spcPts val="0"/>
              </a:spcAft>
              <a:buSzPts val="1400"/>
              <a:buAutoNum type="arabicPeriod"/>
            </a:pPr>
            <a:r>
              <a:rPr lang="en" sz="1400"/>
              <a:t>the number of CDS is used to understand the functional complexity of the virus, its potential virulence, and its ability to interact with host organisms.</a:t>
            </a:r>
            <a:endParaRPr sz="1400"/>
          </a:p>
        </p:txBody>
      </p:sp>
      <p:pic>
        <p:nvPicPr>
          <p:cNvPr id="526" name="Google Shape;526;p29"/>
          <p:cNvPicPr preferRelativeResize="0"/>
          <p:nvPr/>
        </p:nvPicPr>
        <p:blipFill>
          <a:blip r:embed="rId3">
            <a:alphaModFix/>
          </a:blip>
          <a:stretch>
            <a:fillRect/>
          </a:stretch>
        </p:blipFill>
        <p:spPr>
          <a:xfrm>
            <a:off x="5524775" y="1870475"/>
            <a:ext cx="3392775" cy="125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30"/>
          <p:cNvPicPr preferRelativeResize="0"/>
          <p:nvPr/>
        </p:nvPicPr>
        <p:blipFill>
          <a:blip r:embed="rId3">
            <a:alphaModFix/>
          </a:blip>
          <a:stretch>
            <a:fillRect/>
          </a:stretch>
        </p:blipFill>
        <p:spPr>
          <a:xfrm>
            <a:off x="895825" y="1198150"/>
            <a:ext cx="7048811" cy="3945350"/>
          </a:xfrm>
          <a:prstGeom prst="rect">
            <a:avLst/>
          </a:prstGeom>
          <a:noFill/>
          <a:ln>
            <a:noFill/>
          </a:ln>
        </p:spPr>
      </p:pic>
      <p:sp>
        <p:nvSpPr>
          <p:cNvPr id="532" name="Google Shape;532;p3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Data Overview</a:t>
            </a:r>
            <a:endParaRPr/>
          </a:p>
        </p:txBody>
      </p:sp>
      <p:sp>
        <p:nvSpPr>
          <p:cNvPr id="538" name="Google Shape;538;p31"/>
          <p:cNvSpPr txBox="1"/>
          <p:nvPr>
            <p:ph idx="2" type="title"/>
          </p:nvPr>
        </p:nvSpPr>
        <p:spPr>
          <a:xfrm>
            <a:off x="1776192" y="1371975"/>
            <a:ext cx="6726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39" name="Google Shape;539;p31"/>
          <p:cNvSpPr txBox="1"/>
          <p:nvPr>
            <p:ph idx="3" type="title"/>
          </p:nvPr>
        </p:nvSpPr>
        <p:spPr>
          <a:xfrm>
            <a:off x="6716942" y="3099313"/>
            <a:ext cx="6726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40" name="Google Shape;540;p31"/>
          <p:cNvSpPr txBox="1"/>
          <p:nvPr>
            <p:ph idx="4" type="title"/>
          </p:nvPr>
        </p:nvSpPr>
        <p:spPr>
          <a:xfrm>
            <a:off x="6716931" y="1328463"/>
            <a:ext cx="6726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41" name="Google Shape;541;p31"/>
          <p:cNvSpPr txBox="1"/>
          <p:nvPr>
            <p:ph idx="6" type="title"/>
          </p:nvPr>
        </p:nvSpPr>
        <p:spPr>
          <a:xfrm>
            <a:off x="1776169" y="3099325"/>
            <a:ext cx="6726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42" name="Google Shape;542;p31"/>
          <p:cNvSpPr txBox="1"/>
          <p:nvPr>
            <p:ph idx="1" type="subTitle"/>
          </p:nvPr>
        </p:nvSpPr>
        <p:spPr>
          <a:xfrm>
            <a:off x="1057111" y="1920668"/>
            <a:ext cx="21108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Host</a:t>
            </a:r>
            <a:endParaRPr/>
          </a:p>
        </p:txBody>
      </p:sp>
      <p:sp>
        <p:nvSpPr>
          <p:cNvPr id="543" name="Google Shape;543;p31"/>
          <p:cNvSpPr txBox="1"/>
          <p:nvPr>
            <p:ph idx="8" type="subTitle"/>
          </p:nvPr>
        </p:nvSpPr>
        <p:spPr>
          <a:xfrm>
            <a:off x="5997850" y="1877156"/>
            <a:ext cx="21108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Size (in Mb)</a:t>
            </a:r>
            <a:endParaRPr/>
          </a:p>
        </p:txBody>
      </p:sp>
      <p:sp>
        <p:nvSpPr>
          <p:cNvPr id="544" name="Google Shape;544;p31"/>
          <p:cNvSpPr txBox="1"/>
          <p:nvPr>
            <p:ph idx="9" type="subTitle"/>
          </p:nvPr>
        </p:nvSpPr>
        <p:spPr>
          <a:xfrm>
            <a:off x="1057089" y="3648018"/>
            <a:ext cx="21108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GC Content (%)</a:t>
            </a:r>
            <a:endParaRPr/>
          </a:p>
        </p:txBody>
      </p:sp>
      <p:sp>
        <p:nvSpPr>
          <p:cNvPr id="545" name="Google Shape;545;p31"/>
          <p:cNvSpPr txBox="1"/>
          <p:nvPr>
            <p:ph idx="13" type="subTitle"/>
          </p:nvPr>
        </p:nvSpPr>
        <p:spPr>
          <a:xfrm>
            <a:off x="5997850" y="3648025"/>
            <a:ext cx="23013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CDS (Coding Sequence)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2"/>
          <p:cNvSpPr txBox="1"/>
          <p:nvPr>
            <p:ph type="title"/>
          </p:nvPr>
        </p:nvSpPr>
        <p:spPr>
          <a:xfrm>
            <a:off x="960900" y="972738"/>
            <a:ext cx="42372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solidFill>
                <a:schemeClr val="dk2"/>
              </a:solidFill>
            </a:endParaRPr>
          </a:p>
        </p:txBody>
      </p:sp>
      <p:sp>
        <p:nvSpPr>
          <p:cNvPr id="551" name="Google Shape;551;p32"/>
          <p:cNvSpPr txBox="1"/>
          <p:nvPr>
            <p:ph idx="1" type="body"/>
          </p:nvPr>
        </p:nvSpPr>
        <p:spPr>
          <a:xfrm>
            <a:off x="960900" y="2067763"/>
            <a:ext cx="4237200" cy="2103000"/>
          </a:xfrm>
          <a:prstGeom prst="rect">
            <a:avLst/>
          </a:prstGeom>
        </p:spPr>
        <p:txBody>
          <a:bodyPr anchorCtr="0" anchor="t" bIns="91425" lIns="91425" spcFirstLastPara="1" rIns="91425" wrap="square" tIns="91425">
            <a:noAutofit/>
          </a:bodyPr>
          <a:lstStyle/>
          <a:p>
            <a:pPr indent="0" lvl="0" marL="0" rtl="0" algn="l">
              <a:lnSpc>
                <a:spcPct val="200000"/>
              </a:lnSpc>
              <a:spcBef>
                <a:spcPts val="800"/>
              </a:spcBef>
              <a:spcAft>
                <a:spcPts val="0"/>
              </a:spcAft>
              <a:buNone/>
            </a:pPr>
            <a:r>
              <a:rPr lang="en" sz="1700">
                <a:solidFill>
                  <a:srgbClr val="000000"/>
                </a:solidFill>
              </a:rPr>
              <a:t>Steps Taken:</a:t>
            </a:r>
            <a:endParaRPr sz="1700">
              <a:solidFill>
                <a:srgbClr val="000000"/>
              </a:solidFill>
            </a:endParaRPr>
          </a:p>
          <a:p>
            <a:pPr indent="-336550" lvl="0" marL="457200" rtl="0" algn="l">
              <a:lnSpc>
                <a:spcPct val="200000"/>
              </a:lnSpc>
              <a:spcBef>
                <a:spcPts val="800"/>
              </a:spcBef>
              <a:spcAft>
                <a:spcPts val="0"/>
              </a:spcAft>
              <a:buClr>
                <a:srgbClr val="000000"/>
              </a:buClr>
              <a:buSzPts val="1700"/>
              <a:buChar char="●"/>
            </a:pPr>
            <a:r>
              <a:rPr lang="en" sz="1700">
                <a:solidFill>
                  <a:srgbClr val="000000"/>
                </a:solidFill>
              </a:rPr>
              <a:t>Handling missing values</a:t>
            </a:r>
            <a:endParaRPr sz="1700">
              <a:solidFill>
                <a:srgbClr val="000000"/>
              </a:solidFill>
            </a:endParaRPr>
          </a:p>
          <a:p>
            <a:pPr indent="-336550" lvl="0" marL="457200" rtl="0" algn="l">
              <a:lnSpc>
                <a:spcPct val="200000"/>
              </a:lnSpc>
              <a:spcBef>
                <a:spcPts val="0"/>
              </a:spcBef>
              <a:spcAft>
                <a:spcPts val="0"/>
              </a:spcAft>
              <a:buClr>
                <a:srgbClr val="000000"/>
              </a:buClr>
              <a:buSzPts val="1700"/>
              <a:buChar char="●"/>
            </a:pPr>
            <a:r>
              <a:rPr lang="en" sz="1700">
                <a:solidFill>
                  <a:srgbClr val="000000"/>
                </a:solidFill>
              </a:rPr>
              <a:t>Feature scaling</a:t>
            </a:r>
            <a:endParaRPr sz="1700">
              <a:solidFill>
                <a:srgbClr val="000000"/>
              </a:solidFill>
            </a:endParaRPr>
          </a:p>
          <a:p>
            <a:pPr indent="-336550" lvl="0" marL="457200" rtl="0" algn="l">
              <a:lnSpc>
                <a:spcPct val="200000"/>
              </a:lnSpc>
              <a:spcBef>
                <a:spcPts val="0"/>
              </a:spcBef>
              <a:spcAft>
                <a:spcPts val="0"/>
              </a:spcAft>
              <a:buClr>
                <a:srgbClr val="000000"/>
              </a:buClr>
              <a:buSzPts val="1700"/>
              <a:buChar char="●"/>
            </a:pPr>
            <a:r>
              <a:rPr lang="en" sz="1700">
                <a:solidFill>
                  <a:srgbClr val="000000"/>
                </a:solidFill>
              </a:rPr>
              <a:t>Encoding categorical variables</a:t>
            </a:r>
            <a:endParaRPr sz="1700">
              <a:solidFill>
                <a:srgbClr val="000000"/>
              </a:solidFill>
            </a:endParaRPr>
          </a:p>
          <a:p>
            <a:pPr indent="0" lvl="0" marL="0" rtl="0" algn="l">
              <a:lnSpc>
                <a:spcPct val="200000"/>
              </a:lnSpc>
              <a:spcBef>
                <a:spcPts val="0"/>
              </a:spcBef>
              <a:spcAft>
                <a:spcPts val="1000"/>
              </a:spcAft>
              <a:buNone/>
            </a:pPr>
            <a:r>
              <a:t/>
            </a:r>
            <a:endParaRPr sz="1700">
              <a:solidFill>
                <a:schemeClr val="dk1"/>
              </a:solidFill>
            </a:endParaRPr>
          </a:p>
        </p:txBody>
      </p:sp>
      <p:pic>
        <p:nvPicPr>
          <p:cNvPr id="552" name="Google Shape;552;p32"/>
          <p:cNvPicPr preferRelativeResize="0"/>
          <p:nvPr>
            <p:ph idx="2" type="pic"/>
          </p:nvPr>
        </p:nvPicPr>
        <p:blipFill rotWithShape="1">
          <a:blip r:embed="rId3">
            <a:alphaModFix/>
          </a:blip>
          <a:srcRect b="0" l="0" r="45235" t="0"/>
          <a:stretch/>
        </p:blipFill>
        <p:spPr>
          <a:xfrm>
            <a:off x="5350500" y="845825"/>
            <a:ext cx="2832599" cy="3447352"/>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al Hepatitis Breakthrough by Slidesgo">
  <a:themeElements>
    <a:clrScheme name="Simple Light">
      <a:dk1>
        <a:srgbClr val="24222A"/>
      </a:dk1>
      <a:lt1>
        <a:srgbClr val="FFFFFF"/>
      </a:lt1>
      <a:dk2>
        <a:srgbClr val="3C67EE"/>
      </a:dk2>
      <a:lt2>
        <a:srgbClr val="1F3471"/>
      </a:lt2>
      <a:accent1>
        <a:srgbClr val="FFFFFF"/>
      </a:accent1>
      <a:accent2>
        <a:srgbClr val="FFFFFF"/>
      </a:accent2>
      <a:accent3>
        <a:srgbClr val="FFFFFF"/>
      </a:accent3>
      <a:accent4>
        <a:srgbClr val="FFFFFF"/>
      </a:accent4>
      <a:accent5>
        <a:srgbClr val="FFFFFF"/>
      </a:accent5>
      <a:accent6>
        <a:srgbClr val="FFFFFF"/>
      </a:accent6>
      <a:hlink>
        <a:srgbClr val="2422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