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B21F7-4E40-4706-955D-C203093F73EE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8B1C6-38F5-4B38-B936-058DC35E4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32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B1C6-38F5-4B38-B936-058DC35E43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0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6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1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90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70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1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3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5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8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9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1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4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-48"/>
            <a:ext cx="3535011" cy="10279928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derdojo-nijmegen.nl/instructies/web-development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8754" y="4789423"/>
            <a:ext cx="800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Arial MT"/>
                <a:cs typeface="Arial MT"/>
              </a:rPr>
              <a:t>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1005" y="4790592"/>
            <a:ext cx="15369795" cy="3767698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506095" indent="-494030">
              <a:lnSpc>
                <a:spcPct val="100000"/>
              </a:lnSpc>
              <a:spcBef>
                <a:spcPts val="2500"/>
              </a:spcBef>
              <a:buFont typeface="Arial MT"/>
              <a:buChar char="•"/>
              <a:tabLst>
                <a:tab pos="506095" algn="l"/>
                <a:tab pos="506730" algn="l"/>
                <a:tab pos="5986780" algn="l"/>
              </a:tabLst>
            </a:pPr>
            <a:r>
              <a:rPr sz="4000" b="1" spc="90" dirty="0">
                <a:solidFill>
                  <a:srgbClr val="55633D"/>
                </a:solidFill>
                <a:latin typeface="Arial"/>
                <a:cs typeface="Arial"/>
              </a:rPr>
              <a:t>Problem</a:t>
            </a:r>
            <a:r>
              <a:rPr sz="4000" b="1" spc="-150" dirty="0">
                <a:solidFill>
                  <a:srgbClr val="55633D"/>
                </a:solidFill>
                <a:latin typeface="Arial"/>
                <a:cs typeface="Arial"/>
              </a:rPr>
              <a:t> </a:t>
            </a:r>
            <a:r>
              <a:rPr sz="4000" b="1" spc="100" dirty="0">
                <a:solidFill>
                  <a:srgbClr val="55633D"/>
                </a:solidFill>
                <a:latin typeface="Arial"/>
                <a:cs typeface="Arial"/>
              </a:rPr>
              <a:t>Statement</a:t>
            </a:r>
            <a:r>
              <a:rPr lang="en-IN" sz="4000" b="1" spc="100" dirty="0">
                <a:solidFill>
                  <a:srgbClr val="55633D"/>
                </a:solidFill>
                <a:latin typeface="Arial"/>
                <a:cs typeface="Arial"/>
              </a:rPr>
              <a:t>: </a:t>
            </a:r>
            <a:r>
              <a:rPr lang="en-IN" sz="4400" b="1" cap="small" spc="515" dirty="0">
                <a:latin typeface="Georgia"/>
                <a:cs typeface="Arial"/>
              </a:rPr>
              <a:t>C</a:t>
            </a:r>
            <a:r>
              <a:rPr sz="4400" b="1" cap="small" spc="515" dirty="0" err="1">
                <a:latin typeface="Georgia"/>
                <a:cs typeface="Georgia"/>
              </a:rPr>
              <a:t>reate</a:t>
            </a:r>
            <a:r>
              <a:rPr sz="4400" b="1" spc="25" dirty="0">
                <a:latin typeface="Georgia"/>
                <a:cs typeface="Georgia"/>
              </a:rPr>
              <a:t> </a:t>
            </a:r>
            <a:r>
              <a:rPr sz="4400" b="1" cap="small" spc="625" dirty="0">
                <a:latin typeface="Georgia"/>
                <a:cs typeface="Georgia"/>
              </a:rPr>
              <a:t>a</a:t>
            </a:r>
            <a:r>
              <a:rPr sz="4400" b="1" spc="30" dirty="0">
                <a:latin typeface="Georgia"/>
                <a:cs typeface="Georgia"/>
              </a:rPr>
              <a:t> </a:t>
            </a:r>
            <a:r>
              <a:rPr sz="4400" b="1" cap="small" spc="475" dirty="0">
                <a:latin typeface="Georgia"/>
                <a:cs typeface="Georgia"/>
              </a:rPr>
              <a:t>game</a:t>
            </a:r>
            <a:r>
              <a:rPr sz="4400" b="1" spc="20" dirty="0">
                <a:latin typeface="Georgia"/>
                <a:cs typeface="Georgia"/>
              </a:rPr>
              <a:t> </a:t>
            </a:r>
            <a:r>
              <a:rPr sz="4400" b="1" cap="small" spc="390" dirty="0">
                <a:latin typeface="Georgia"/>
                <a:cs typeface="Georgia"/>
              </a:rPr>
              <a:t>using</a:t>
            </a:r>
            <a:r>
              <a:rPr sz="4400" b="1" spc="45" dirty="0">
                <a:latin typeface="Georgia"/>
                <a:cs typeface="Georgia"/>
              </a:rPr>
              <a:t> </a:t>
            </a:r>
            <a:r>
              <a:rPr lang="en-US" sz="3600" b="1" cap="small" spc="390" dirty="0">
                <a:latin typeface="Georgia"/>
              </a:rPr>
              <a:t>JS</a:t>
            </a:r>
            <a:endParaRPr sz="4400" b="1" cap="small" spc="390" dirty="0">
              <a:latin typeface="Georgia"/>
            </a:endParaRPr>
          </a:p>
          <a:p>
            <a:pPr marL="506095" indent="-49403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06095" algn="l"/>
                <a:tab pos="506730" algn="l"/>
                <a:tab pos="4443095" algn="l"/>
                <a:tab pos="7683500" algn="l"/>
              </a:tabLst>
            </a:pPr>
            <a:r>
              <a:rPr sz="4000" b="1" spc="25" dirty="0">
                <a:solidFill>
                  <a:srgbClr val="55633D"/>
                </a:solidFill>
                <a:latin typeface="Arial"/>
                <a:cs typeface="Arial"/>
              </a:rPr>
              <a:t>College</a:t>
            </a:r>
            <a:r>
              <a:rPr sz="4000" b="1" spc="-155" dirty="0">
                <a:solidFill>
                  <a:srgbClr val="55633D"/>
                </a:solidFill>
                <a:latin typeface="Arial"/>
                <a:cs typeface="Arial"/>
              </a:rPr>
              <a:t> </a:t>
            </a:r>
            <a:r>
              <a:rPr sz="4000" b="1" spc="65" dirty="0">
                <a:solidFill>
                  <a:srgbClr val="55633D"/>
                </a:solidFill>
                <a:latin typeface="Arial"/>
                <a:cs typeface="Arial"/>
              </a:rPr>
              <a:t>Name:	</a:t>
            </a:r>
            <a:r>
              <a:rPr sz="4000" b="1" spc="455" dirty="0">
                <a:latin typeface="Georgia"/>
                <a:cs typeface="Georgia"/>
              </a:rPr>
              <a:t>M</a:t>
            </a:r>
            <a:r>
              <a:rPr sz="4000" b="1" cap="small" spc="455" dirty="0">
                <a:latin typeface="Georgia"/>
                <a:cs typeface="Georgia"/>
              </a:rPr>
              <a:t>ahendra</a:t>
            </a:r>
            <a:r>
              <a:rPr sz="4000" b="1" spc="455" dirty="0">
                <a:latin typeface="Georgia"/>
                <a:cs typeface="Georgia"/>
              </a:rPr>
              <a:t>	</a:t>
            </a:r>
            <a:r>
              <a:rPr sz="4000" b="1" cap="small" spc="400" dirty="0">
                <a:latin typeface="Georgia"/>
                <a:cs typeface="Georgia"/>
              </a:rPr>
              <a:t>engineering</a:t>
            </a:r>
            <a:r>
              <a:rPr sz="4000" b="1" spc="10" dirty="0">
                <a:latin typeface="Georgia"/>
                <a:cs typeface="Georgia"/>
              </a:rPr>
              <a:t> </a:t>
            </a:r>
            <a:r>
              <a:rPr sz="4000" b="1" cap="small" spc="480" dirty="0">
                <a:latin typeface="Georgia"/>
                <a:cs typeface="Georgia"/>
              </a:rPr>
              <a:t>college</a:t>
            </a:r>
            <a:endParaRPr sz="4000" b="1" dirty="0">
              <a:latin typeface="Georgia"/>
              <a:cs typeface="Georgia"/>
            </a:endParaRPr>
          </a:p>
          <a:p>
            <a:pPr marL="506095" indent="-49403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06095" algn="l"/>
                <a:tab pos="506730" algn="l"/>
                <a:tab pos="3819525" algn="l"/>
              </a:tabLst>
            </a:pPr>
            <a:r>
              <a:rPr sz="4000" b="1" spc="60" dirty="0">
                <a:solidFill>
                  <a:srgbClr val="55633D"/>
                </a:solidFill>
                <a:latin typeface="Arial"/>
                <a:cs typeface="Arial"/>
              </a:rPr>
              <a:t>Team</a:t>
            </a:r>
            <a:r>
              <a:rPr sz="4000" b="1" spc="-170" dirty="0">
                <a:solidFill>
                  <a:srgbClr val="55633D"/>
                </a:solidFill>
                <a:latin typeface="Arial"/>
                <a:cs typeface="Arial"/>
              </a:rPr>
              <a:t> </a:t>
            </a:r>
            <a:r>
              <a:rPr sz="4000" b="1" spc="65" dirty="0">
                <a:solidFill>
                  <a:srgbClr val="55633D"/>
                </a:solidFill>
                <a:latin typeface="Arial"/>
                <a:cs typeface="Arial"/>
              </a:rPr>
              <a:t>Name</a:t>
            </a:r>
            <a:r>
              <a:rPr sz="4000" b="1" spc="65" dirty="0">
                <a:latin typeface="Arial"/>
                <a:cs typeface="Arial"/>
              </a:rPr>
              <a:t>:	</a:t>
            </a:r>
            <a:r>
              <a:rPr sz="4000" b="1" spc="385" dirty="0">
                <a:latin typeface="Georgia"/>
                <a:cs typeface="Georgia"/>
              </a:rPr>
              <a:t>TECH</a:t>
            </a:r>
            <a:r>
              <a:rPr sz="4000" b="1" dirty="0">
                <a:latin typeface="Georgia"/>
                <a:cs typeface="Georgia"/>
              </a:rPr>
              <a:t> </a:t>
            </a:r>
            <a:r>
              <a:rPr sz="4000" b="1" spc="330" dirty="0">
                <a:latin typeface="Georgia"/>
                <a:cs typeface="Georgia"/>
              </a:rPr>
              <a:t>GENIUS</a:t>
            </a:r>
            <a:endParaRPr sz="4000" b="1" dirty="0">
              <a:latin typeface="Georgia"/>
              <a:cs typeface="Georgia"/>
            </a:endParaRPr>
          </a:p>
          <a:p>
            <a:pPr marL="506095" indent="-49403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506095" algn="l"/>
                <a:tab pos="506730" algn="l"/>
                <a:tab pos="5657850" algn="l"/>
              </a:tabLst>
            </a:pPr>
            <a:r>
              <a:rPr sz="4000" b="1" spc="60" dirty="0">
                <a:solidFill>
                  <a:srgbClr val="55633D"/>
                </a:solidFill>
                <a:latin typeface="Arial"/>
                <a:cs typeface="Arial"/>
              </a:rPr>
              <a:t>Team</a:t>
            </a:r>
            <a:r>
              <a:rPr sz="4000" b="1" spc="-170" dirty="0">
                <a:solidFill>
                  <a:srgbClr val="55633D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55633D"/>
                </a:solidFill>
                <a:latin typeface="Arial"/>
                <a:cs typeface="Arial"/>
              </a:rPr>
              <a:t>Leader</a:t>
            </a:r>
            <a:r>
              <a:rPr sz="4000" b="1" spc="-150" dirty="0">
                <a:solidFill>
                  <a:srgbClr val="55633D"/>
                </a:solidFill>
                <a:latin typeface="Arial"/>
                <a:cs typeface="Arial"/>
              </a:rPr>
              <a:t> </a:t>
            </a:r>
            <a:r>
              <a:rPr sz="4000" b="1" spc="65" dirty="0">
                <a:solidFill>
                  <a:srgbClr val="55633D"/>
                </a:solidFill>
                <a:latin typeface="Arial"/>
                <a:cs typeface="Arial"/>
              </a:rPr>
              <a:t>Name</a:t>
            </a:r>
            <a:r>
              <a:rPr sz="4000" b="1" spc="65" dirty="0">
                <a:latin typeface="Arial"/>
                <a:cs typeface="Arial"/>
              </a:rPr>
              <a:t>:	</a:t>
            </a:r>
            <a:r>
              <a:rPr sz="4000" b="1" spc="265" dirty="0">
                <a:latin typeface="Georgia"/>
                <a:cs typeface="Georgia"/>
              </a:rPr>
              <a:t>D.SURIYA</a:t>
            </a:r>
            <a:endParaRPr sz="4000" b="1" dirty="0">
              <a:latin typeface="Georgia"/>
              <a:cs typeface="Georgi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EA9D9-8B19-4336-83F0-2AB064E5DB1A}"/>
              </a:ext>
            </a:extLst>
          </p:cNvPr>
          <p:cNvSpPr/>
          <p:nvPr/>
        </p:nvSpPr>
        <p:spPr>
          <a:xfrm>
            <a:off x="5943600" y="1485900"/>
            <a:ext cx="10287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b="1" spc="225" dirty="0">
                <a:latin typeface="Algerian" panose="04020705040A02060702" pitchFamily="82" charset="0"/>
              </a:rPr>
              <a:t>CATCH</a:t>
            </a:r>
            <a:r>
              <a:rPr lang="en-IN" sz="6600" b="1" spc="-470" dirty="0">
                <a:latin typeface="Algerian" panose="04020705040A02060702" pitchFamily="82" charset="0"/>
              </a:rPr>
              <a:t> </a:t>
            </a:r>
            <a:r>
              <a:rPr lang="en-IN" sz="6600" b="1" spc="25" dirty="0">
                <a:latin typeface="Algerian" panose="04020705040A02060702" pitchFamily="82" charset="0"/>
              </a:rPr>
              <a:t>’24- </a:t>
            </a:r>
            <a:r>
              <a:rPr lang="en-IN" sz="6600" b="1" spc="-495" dirty="0">
                <a:latin typeface="Algerian" panose="04020705040A02060702" pitchFamily="82" charset="0"/>
              </a:rPr>
              <a:t> </a:t>
            </a:r>
            <a:r>
              <a:rPr lang="en-IN" sz="6600" b="1" spc="180" dirty="0">
                <a:latin typeface="Algerian" panose="04020705040A02060702" pitchFamily="82" charset="0"/>
              </a:rPr>
              <a:t>Hackathon </a:t>
            </a:r>
          </a:p>
          <a:p>
            <a:pPr algn="ctr"/>
            <a:r>
              <a:rPr lang="en-IN" sz="6600" b="1" spc="150" dirty="0">
                <a:latin typeface="Algerian" panose="04020705040A02060702" pitchFamily="82" charset="0"/>
              </a:rPr>
              <a:t>(Round-3)</a:t>
            </a:r>
            <a:endParaRPr lang="en-IN" sz="6600" b="1" dirty="0">
              <a:latin typeface="Algerian" panose="04020705040A02060702" pitchFamily="82" charset="0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363B6B63-F791-4113-BBB7-C517B6567247}"/>
              </a:ext>
            </a:extLst>
          </p:cNvPr>
          <p:cNvSpPr/>
          <p:nvPr/>
        </p:nvSpPr>
        <p:spPr>
          <a:xfrm>
            <a:off x="381000" y="114300"/>
            <a:ext cx="4495800" cy="4100379"/>
          </a:xfrm>
          <a:custGeom>
            <a:avLst/>
            <a:gdLst/>
            <a:ahLst/>
            <a:cxnLst/>
            <a:rect l="l" t="t" r="r" b="b"/>
            <a:pathLst>
              <a:path w="1480151" h="1369085">
                <a:moveTo>
                  <a:pt x="0" y="0"/>
                </a:moveTo>
                <a:lnTo>
                  <a:pt x="1480151" y="0"/>
                </a:lnTo>
                <a:lnTo>
                  <a:pt x="1480151" y="1369085"/>
                </a:lnTo>
                <a:lnTo>
                  <a:pt x="0" y="1369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15" b="-607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797466"/>
            <a:ext cx="1218577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420" dirty="0">
                <a:solidFill>
                  <a:srgbClr val="7B230C"/>
                </a:solidFill>
                <a:latin typeface="Georgia"/>
                <a:cs typeface="Georgia"/>
              </a:rPr>
              <a:t>CREATE</a:t>
            </a:r>
            <a:r>
              <a:rPr sz="4400" b="0" spc="25" dirty="0">
                <a:solidFill>
                  <a:srgbClr val="7B230C"/>
                </a:solidFill>
                <a:latin typeface="Georgia"/>
                <a:cs typeface="Georgia"/>
              </a:rPr>
              <a:t> </a:t>
            </a:r>
            <a:r>
              <a:rPr sz="4400" b="0" spc="565" dirty="0">
                <a:solidFill>
                  <a:srgbClr val="7B230C"/>
                </a:solidFill>
                <a:latin typeface="Georgia"/>
                <a:cs typeface="Georgia"/>
              </a:rPr>
              <a:t>A</a:t>
            </a:r>
            <a:r>
              <a:rPr sz="4400" b="0" spc="20" dirty="0">
                <a:solidFill>
                  <a:srgbClr val="7B230C"/>
                </a:solidFill>
                <a:latin typeface="Georgia"/>
                <a:cs typeface="Georgia"/>
              </a:rPr>
              <a:t> </a:t>
            </a:r>
            <a:r>
              <a:rPr sz="4400" b="0" spc="395" dirty="0">
                <a:solidFill>
                  <a:srgbClr val="7B230C"/>
                </a:solidFill>
                <a:latin typeface="Georgia"/>
                <a:cs typeface="Georgia"/>
              </a:rPr>
              <a:t>GAME</a:t>
            </a:r>
            <a:r>
              <a:rPr sz="4400" b="0" spc="30" dirty="0">
                <a:solidFill>
                  <a:srgbClr val="7B230C"/>
                </a:solidFill>
                <a:latin typeface="Georgia"/>
                <a:cs typeface="Georgia"/>
              </a:rPr>
              <a:t> </a:t>
            </a:r>
            <a:r>
              <a:rPr sz="4400" b="0" spc="305" dirty="0">
                <a:solidFill>
                  <a:srgbClr val="7B230C"/>
                </a:solidFill>
                <a:latin typeface="Georgia"/>
                <a:cs typeface="Georgia"/>
              </a:rPr>
              <a:t>USING</a:t>
            </a:r>
            <a:r>
              <a:rPr sz="4400" b="0" spc="30" dirty="0">
                <a:solidFill>
                  <a:srgbClr val="7B230C"/>
                </a:solidFill>
                <a:latin typeface="Georgia"/>
                <a:cs typeface="Georgia"/>
              </a:rPr>
              <a:t> </a:t>
            </a:r>
            <a:r>
              <a:rPr lang="en-US" sz="4400" spc="400" dirty="0">
                <a:solidFill>
                  <a:srgbClr val="7B230C"/>
                </a:solidFill>
                <a:latin typeface="Georgia"/>
                <a:cs typeface="Georgia"/>
              </a:rPr>
              <a:t>JAVASCRIPT</a:t>
            </a:r>
            <a:endParaRPr sz="4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4729" y="2400300"/>
            <a:ext cx="14643671" cy="6876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179195" indent="-51562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"/>
              <a:tabLst>
                <a:tab pos="528320" algn="l"/>
              </a:tabLst>
            </a:pPr>
            <a:r>
              <a:rPr lang="en-IN" sz="3600" cap="small" spc="380" dirty="0">
                <a:latin typeface="Georgia"/>
                <a:cs typeface="Georgia"/>
              </a:rPr>
              <a:t>JAVASCRIPT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cap="small" spc="250" dirty="0">
                <a:latin typeface="Georgia"/>
                <a:cs typeface="Georgia"/>
              </a:rPr>
              <a:t>is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459" dirty="0">
                <a:latin typeface="Georgia"/>
                <a:cs typeface="Georgia"/>
              </a:rPr>
              <a:t>also</a:t>
            </a:r>
            <a:r>
              <a:rPr sz="3600" spc="20" dirty="0">
                <a:latin typeface="Georgia"/>
                <a:cs typeface="Georgia"/>
              </a:rPr>
              <a:t> </a:t>
            </a:r>
            <a:r>
              <a:rPr sz="3600" cap="small" spc="500" dirty="0">
                <a:latin typeface="Georgia"/>
                <a:cs typeface="Georgia"/>
              </a:rPr>
              <a:t>an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305" dirty="0">
                <a:latin typeface="Georgia"/>
                <a:cs typeface="Georgia"/>
              </a:rPr>
              <a:t>ideal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434" dirty="0">
                <a:latin typeface="Georgia"/>
                <a:cs typeface="Georgia"/>
              </a:rPr>
              <a:t>language</a:t>
            </a:r>
            <a:r>
              <a:rPr sz="3600" spc="25" dirty="0">
                <a:latin typeface="Georgia"/>
                <a:cs typeface="Georgia"/>
              </a:rPr>
              <a:t> </a:t>
            </a:r>
            <a:r>
              <a:rPr sz="3600" cap="small" spc="330" dirty="0">
                <a:latin typeface="Georgia"/>
                <a:cs typeface="Georgia"/>
              </a:rPr>
              <a:t>to</a:t>
            </a:r>
            <a:r>
              <a:rPr sz="3600" spc="15" dirty="0">
                <a:latin typeface="Georgia"/>
                <a:cs typeface="Georgia"/>
              </a:rPr>
              <a:t> </a:t>
            </a:r>
            <a:r>
              <a:rPr sz="3600" cap="small" spc="355" dirty="0">
                <a:latin typeface="Georgia"/>
                <a:cs typeface="Georgia"/>
              </a:rPr>
              <a:t>begin</a:t>
            </a:r>
            <a:r>
              <a:rPr sz="3600" spc="20" dirty="0">
                <a:latin typeface="Georgia"/>
                <a:cs typeface="Georgia"/>
              </a:rPr>
              <a:t> </a:t>
            </a:r>
            <a:r>
              <a:rPr sz="3600" cap="small" spc="335" dirty="0">
                <a:latin typeface="Georgia"/>
                <a:cs typeface="Georgia"/>
              </a:rPr>
              <a:t>your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cap="small" spc="400" dirty="0">
                <a:latin typeface="Georgia"/>
                <a:cs typeface="Georgia"/>
              </a:rPr>
              <a:t>adventure</a:t>
            </a:r>
            <a:r>
              <a:rPr sz="3600" spc="40" dirty="0">
                <a:latin typeface="Georgia"/>
                <a:cs typeface="Georgia"/>
              </a:rPr>
              <a:t> </a:t>
            </a:r>
            <a:r>
              <a:rPr sz="3600" cap="small" spc="260" dirty="0">
                <a:latin typeface="Georgia"/>
                <a:cs typeface="Georgia"/>
              </a:rPr>
              <a:t>with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390" dirty="0">
                <a:latin typeface="Georgia"/>
                <a:cs typeface="Georgia"/>
              </a:rPr>
              <a:t>creating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390" dirty="0">
                <a:latin typeface="Georgia"/>
                <a:cs typeface="Georgia"/>
              </a:rPr>
              <a:t>games</a:t>
            </a:r>
            <a:r>
              <a:rPr sz="3600" spc="390" dirty="0">
                <a:latin typeface="Georgia"/>
                <a:cs typeface="Georgia"/>
              </a:rPr>
              <a:t>.</a:t>
            </a:r>
            <a:endParaRPr sz="3600" dirty="0">
              <a:latin typeface="Georgia"/>
              <a:cs typeface="Georgia"/>
            </a:endParaRPr>
          </a:p>
          <a:p>
            <a:pPr marL="527685" marR="922655" indent="-515620">
              <a:lnSpc>
                <a:spcPct val="100000"/>
              </a:lnSpc>
              <a:spcBef>
                <a:spcPts val="1500"/>
              </a:spcBef>
              <a:buClr>
                <a:srgbClr val="A42F0F"/>
              </a:buClr>
              <a:buFont typeface="Wingdings"/>
              <a:buChar char=""/>
              <a:tabLst>
                <a:tab pos="528320" algn="l"/>
              </a:tabLst>
            </a:pPr>
            <a:r>
              <a:rPr sz="3600" spc="285" dirty="0">
                <a:latin typeface="Georgia"/>
                <a:cs typeface="Georgia"/>
              </a:rPr>
              <a:t>T</a:t>
            </a:r>
            <a:r>
              <a:rPr sz="3600" cap="small" spc="285" dirty="0">
                <a:latin typeface="Georgia"/>
                <a:cs typeface="Georgia"/>
              </a:rPr>
              <a:t>he</a:t>
            </a:r>
            <a:r>
              <a:rPr sz="3600" spc="15" dirty="0">
                <a:latin typeface="Georgia"/>
                <a:cs typeface="Georgia"/>
              </a:rPr>
              <a:t> </a:t>
            </a:r>
            <a:r>
              <a:rPr lang="en-IN" sz="3600" cap="small" spc="385" dirty="0">
                <a:latin typeface="Georgia"/>
                <a:cs typeface="Georgia"/>
              </a:rPr>
              <a:t>JAVASCRIPT</a:t>
            </a:r>
            <a:r>
              <a:rPr sz="3600" spc="40" dirty="0">
                <a:latin typeface="Georgia"/>
                <a:cs typeface="Georgia"/>
              </a:rPr>
              <a:t> </a:t>
            </a:r>
            <a:r>
              <a:rPr sz="3600" cap="small" spc="360" dirty="0">
                <a:latin typeface="Georgia"/>
                <a:cs typeface="Georgia"/>
              </a:rPr>
              <a:t>libraries</a:t>
            </a:r>
            <a:r>
              <a:rPr lang="en-US" sz="2800" cap="small" spc="25" dirty="0">
                <a:latin typeface="Georgia"/>
                <a:cs typeface="Georgia"/>
              </a:rPr>
              <a:t> </a:t>
            </a:r>
            <a:r>
              <a:rPr sz="3600" cap="small" spc="459" dirty="0">
                <a:latin typeface="Georgia"/>
                <a:cs typeface="Georgia"/>
              </a:rPr>
              <a:t>makes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b="1" cap="small" spc="395" dirty="0">
                <a:latin typeface="Georgia"/>
                <a:cs typeface="Georgia"/>
              </a:rPr>
              <a:t>creating</a:t>
            </a:r>
            <a:r>
              <a:rPr sz="3600" b="1" spc="15" dirty="0">
                <a:latin typeface="Georgia"/>
                <a:cs typeface="Georgia"/>
              </a:rPr>
              <a:t> </a:t>
            </a:r>
            <a:r>
              <a:rPr sz="3600" b="1" cap="small" spc="550" dirty="0">
                <a:latin typeface="Georgia"/>
                <a:cs typeface="Georgia"/>
              </a:rPr>
              <a:t>a</a:t>
            </a:r>
            <a:r>
              <a:rPr sz="3600" b="1" spc="25" dirty="0">
                <a:latin typeface="Georgia"/>
                <a:cs typeface="Georgia"/>
              </a:rPr>
              <a:t> </a:t>
            </a:r>
            <a:r>
              <a:rPr sz="3600" b="1" spc="434" dirty="0">
                <a:latin typeface="Georgia"/>
                <a:cs typeface="Georgia"/>
              </a:rPr>
              <a:t>2D </a:t>
            </a:r>
            <a:r>
              <a:rPr sz="3600" b="1" spc="-855" dirty="0">
                <a:latin typeface="Georgia"/>
                <a:cs typeface="Georgia"/>
              </a:rPr>
              <a:t> </a:t>
            </a:r>
            <a:r>
              <a:rPr lang="en-IN" sz="3600" b="1" spc="475" dirty="0">
                <a:latin typeface="Georgia"/>
                <a:cs typeface="Georgia"/>
              </a:rPr>
              <a:t>G</a:t>
            </a:r>
            <a:r>
              <a:rPr sz="3600" b="1" cap="small" spc="475" dirty="0" err="1">
                <a:latin typeface="Georgia"/>
                <a:cs typeface="Georgia"/>
              </a:rPr>
              <a:t>ame</a:t>
            </a:r>
            <a:r>
              <a:rPr sz="3600" b="1" spc="25" dirty="0">
                <a:latin typeface="Georgia"/>
                <a:cs typeface="Georgia"/>
              </a:rPr>
              <a:t> </a:t>
            </a:r>
            <a:r>
              <a:rPr sz="3600" b="1" cap="small" spc="180" dirty="0">
                <a:latin typeface="Georgia"/>
                <a:cs typeface="Georgia"/>
              </a:rPr>
              <a:t>in</a:t>
            </a:r>
            <a:r>
              <a:rPr sz="3600" b="1" spc="30" dirty="0">
                <a:latin typeface="Georgia"/>
                <a:cs typeface="Georgia"/>
              </a:rPr>
              <a:t> </a:t>
            </a:r>
            <a:r>
              <a:rPr lang="en-IN" sz="3600" b="1" cap="small" spc="345" dirty="0">
                <a:latin typeface="Georgia"/>
                <a:cs typeface="Georgia"/>
              </a:rPr>
              <a:t>JAVASCRIPT</a:t>
            </a:r>
            <a:r>
              <a:rPr sz="3600" b="1" spc="345" dirty="0">
                <a:latin typeface="Georgia"/>
                <a:cs typeface="Georgia"/>
              </a:rPr>
              <a:t>.</a:t>
            </a:r>
            <a:endParaRPr sz="3600" b="1" dirty="0">
              <a:latin typeface="Georgia"/>
              <a:cs typeface="Georgia"/>
            </a:endParaRPr>
          </a:p>
          <a:p>
            <a:pPr marL="527685" marR="937260" indent="-515620">
              <a:lnSpc>
                <a:spcPct val="100000"/>
              </a:lnSpc>
              <a:spcBef>
                <a:spcPts val="1500"/>
              </a:spcBef>
              <a:buClr>
                <a:srgbClr val="A42F0F"/>
              </a:buClr>
              <a:buFont typeface="Wingdings"/>
              <a:buChar char=""/>
              <a:tabLst>
                <a:tab pos="528320" algn="l"/>
              </a:tabLst>
            </a:pPr>
            <a:r>
              <a:rPr lang="en-IN" sz="3600" spc="385" dirty="0">
                <a:latin typeface="Georgia"/>
                <a:cs typeface="Georgia"/>
              </a:rPr>
              <a:t>JAVASCRIPT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cap="small" spc="365" dirty="0">
                <a:latin typeface="Georgia"/>
                <a:cs typeface="Georgia"/>
              </a:rPr>
              <a:t>provides</a:t>
            </a:r>
            <a:r>
              <a:rPr sz="3600" spc="25" dirty="0">
                <a:latin typeface="Georgia"/>
                <a:cs typeface="Georgia"/>
              </a:rPr>
              <a:t> </a:t>
            </a:r>
            <a:r>
              <a:rPr sz="3600" b="1" cap="small" spc="380" dirty="0">
                <a:latin typeface="Georgia"/>
                <a:cs typeface="Georgia"/>
              </a:rPr>
              <a:t>enough</a:t>
            </a:r>
            <a:r>
              <a:rPr sz="3600" b="1" spc="30" dirty="0">
                <a:latin typeface="Georgia"/>
                <a:cs typeface="Georgia"/>
              </a:rPr>
              <a:t> </a:t>
            </a:r>
            <a:r>
              <a:rPr sz="3600" b="1" cap="small" spc="455" dirty="0">
                <a:latin typeface="Georgia"/>
                <a:cs typeface="Georgia"/>
              </a:rPr>
              <a:t>performance</a:t>
            </a:r>
            <a:r>
              <a:rPr sz="3600" b="1" spc="25" dirty="0">
                <a:latin typeface="Georgia"/>
                <a:cs typeface="Georgia"/>
              </a:rPr>
              <a:t> </a:t>
            </a:r>
            <a:r>
              <a:rPr sz="3600" cap="small" spc="425" dirty="0">
                <a:latin typeface="Georgia"/>
                <a:cs typeface="Georgia"/>
              </a:rPr>
              <a:t>for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385" dirty="0">
                <a:latin typeface="Georgia"/>
                <a:cs typeface="Georgia"/>
              </a:rPr>
              <a:t>most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lang="en-IN" sz="3600" spc="480" dirty="0">
                <a:latin typeface="Georgia"/>
                <a:cs typeface="Georgia"/>
              </a:rPr>
              <a:t>G</a:t>
            </a:r>
            <a:r>
              <a:rPr sz="3600" cap="small" spc="480" dirty="0" err="1">
                <a:latin typeface="Georgia"/>
                <a:cs typeface="Georgia"/>
              </a:rPr>
              <a:t>ame</a:t>
            </a:r>
            <a:r>
              <a:rPr sz="3600" spc="20" dirty="0">
                <a:latin typeface="Georgia"/>
                <a:cs typeface="Georgia"/>
              </a:rPr>
              <a:t> </a:t>
            </a:r>
            <a:r>
              <a:rPr sz="3600" cap="small" spc="390" dirty="0">
                <a:latin typeface="Georgia"/>
                <a:cs typeface="Georgia"/>
              </a:rPr>
              <a:t>development</a:t>
            </a:r>
            <a:r>
              <a:rPr sz="3600" spc="45" dirty="0">
                <a:latin typeface="Georgia"/>
                <a:cs typeface="Georgia"/>
              </a:rPr>
              <a:t> </a:t>
            </a:r>
            <a:r>
              <a:rPr sz="3600" cap="small" spc="335" dirty="0">
                <a:latin typeface="Georgia"/>
                <a:cs typeface="Georgia"/>
              </a:rPr>
              <a:t>requirements</a:t>
            </a:r>
            <a:r>
              <a:rPr sz="3600" spc="335" dirty="0">
                <a:latin typeface="Georgia"/>
                <a:cs typeface="Georgia"/>
              </a:rPr>
              <a:t>.</a:t>
            </a:r>
            <a:endParaRPr sz="3600" dirty="0">
              <a:latin typeface="Georgia"/>
              <a:cs typeface="Georgia"/>
            </a:endParaRPr>
          </a:p>
          <a:p>
            <a:pPr marL="527685" marR="2559685" indent="-515620">
              <a:lnSpc>
                <a:spcPct val="100000"/>
              </a:lnSpc>
              <a:spcBef>
                <a:spcPts val="1505"/>
              </a:spcBef>
              <a:buClr>
                <a:srgbClr val="A42F0F"/>
              </a:buClr>
              <a:buFont typeface="Wingdings"/>
              <a:buChar char=""/>
              <a:tabLst>
                <a:tab pos="528320" algn="l"/>
              </a:tabLst>
            </a:pPr>
            <a:r>
              <a:rPr lang="en-IN" sz="3600" spc="385" dirty="0">
                <a:latin typeface="Georgia"/>
                <a:cs typeface="Georgia"/>
              </a:rPr>
              <a:t>JAVASCRIPT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cap="small" spc="250" dirty="0">
                <a:latin typeface="Georgia"/>
                <a:cs typeface="Georgia"/>
              </a:rPr>
              <a:t>is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335" dirty="0">
                <a:latin typeface="Georgia"/>
                <a:cs typeface="Georgia"/>
              </a:rPr>
              <a:t>sufficient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420" dirty="0">
                <a:latin typeface="Georgia"/>
                <a:cs typeface="Georgia"/>
              </a:rPr>
              <a:t>for</a:t>
            </a:r>
            <a:r>
              <a:rPr sz="3600" spc="25" dirty="0">
                <a:latin typeface="Georgia"/>
                <a:cs typeface="Georgia"/>
              </a:rPr>
              <a:t> </a:t>
            </a:r>
            <a:r>
              <a:rPr sz="3600" cap="small" spc="445" dirty="0">
                <a:latin typeface="Georgia"/>
                <a:cs typeface="Georgia"/>
              </a:rPr>
              <a:t>games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260" dirty="0">
                <a:latin typeface="Georgia"/>
                <a:cs typeface="Georgia"/>
              </a:rPr>
              <a:t>with</a:t>
            </a:r>
            <a:r>
              <a:rPr sz="3600" spc="10" dirty="0">
                <a:latin typeface="Georgia"/>
                <a:cs typeface="Georgia"/>
              </a:rPr>
              <a:t> </a:t>
            </a:r>
            <a:r>
              <a:rPr sz="3600" cap="small" spc="440" dirty="0">
                <a:latin typeface="Georgia"/>
                <a:cs typeface="Georgia"/>
              </a:rPr>
              <a:t>basic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lang="en-IN" sz="3600" spc="409" dirty="0">
                <a:latin typeface="Georgia"/>
                <a:cs typeface="Georgia"/>
              </a:rPr>
              <a:t>G</a:t>
            </a:r>
            <a:r>
              <a:rPr sz="3600" b="1" cap="small" spc="409" dirty="0" err="1">
                <a:latin typeface="Georgia"/>
                <a:cs typeface="Georgia"/>
              </a:rPr>
              <a:t>raphics</a:t>
            </a:r>
            <a:r>
              <a:rPr sz="3600" b="1" spc="409" dirty="0" err="1">
                <a:latin typeface="Georgia"/>
                <a:cs typeface="Georgia"/>
              </a:rPr>
              <a:t>,</a:t>
            </a:r>
            <a:r>
              <a:rPr lang="en-US" sz="3600" b="1" spc="409" dirty="0" err="1">
                <a:latin typeface="Georgia"/>
                <a:cs typeface="Georgia"/>
              </a:rPr>
              <a:t>G</a:t>
            </a:r>
            <a:r>
              <a:rPr sz="3600" b="1" cap="small" spc="409" dirty="0" err="1">
                <a:latin typeface="Georgia"/>
                <a:cs typeface="Georgia"/>
              </a:rPr>
              <a:t>ameplay</a:t>
            </a:r>
            <a:r>
              <a:rPr lang="en-IN" sz="3600" b="1" cap="small" spc="409" dirty="0">
                <a:latin typeface="Georgia"/>
                <a:cs typeface="Georgia"/>
              </a:rPr>
              <a:t> </a:t>
            </a:r>
            <a:r>
              <a:rPr sz="3600" b="1" cap="small" spc="409" dirty="0">
                <a:latin typeface="Georgia"/>
                <a:cs typeface="Georgia"/>
              </a:rPr>
              <a:t>and</a:t>
            </a:r>
            <a:r>
              <a:rPr sz="3600" b="1" spc="15" dirty="0">
                <a:latin typeface="Georgia"/>
                <a:cs typeface="Georgia"/>
              </a:rPr>
              <a:t> </a:t>
            </a:r>
            <a:r>
              <a:rPr sz="3600" b="1" spc="140" dirty="0">
                <a:latin typeface="Georgia"/>
                <a:cs typeface="Georgia"/>
              </a:rPr>
              <a:t>AI</a:t>
            </a:r>
            <a:r>
              <a:rPr sz="3600" b="1" spc="10" dirty="0">
                <a:latin typeface="Georgia"/>
                <a:cs typeface="Georgia"/>
              </a:rPr>
              <a:t> </a:t>
            </a:r>
            <a:r>
              <a:rPr sz="3600" b="1" cap="small" spc="335" dirty="0">
                <a:latin typeface="Georgia"/>
                <a:cs typeface="Georgia"/>
              </a:rPr>
              <a:t>requirements</a:t>
            </a:r>
            <a:r>
              <a:rPr sz="3600" spc="335" dirty="0">
                <a:latin typeface="Georgia"/>
                <a:cs typeface="Georgia"/>
              </a:rPr>
              <a:t>.</a:t>
            </a:r>
            <a:endParaRPr sz="3600" dirty="0">
              <a:latin typeface="Georgia"/>
              <a:cs typeface="Georgia"/>
            </a:endParaRPr>
          </a:p>
          <a:p>
            <a:pPr marL="527685" marR="5080" indent="-515620">
              <a:lnSpc>
                <a:spcPct val="100000"/>
              </a:lnSpc>
              <a:spcBef>
                <a:spcPts val="1500"/>
              </a:spcBef>
              <a:buClr>
                <a:srgbClr val="A42F0F"/>
              </a:buClr>
              <a:buFont typeface="Wingdings"/>
              <a:buChar char=""/>
              <a:tabLst>
                <a:tab pos="528320" algn="l"/>
              </a:tabLst>
            </a:pPr>
            <a:r>
              <a:rPr lang="en-IN" sz="3600" spc="385" dirty="0">
                <a:latin typeface="Georgia"/>
                <a:cs typeface="Georgia"/>
              </a:rPr>
              <a:t>JAVASCRIPT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cap="small" spc="250" dirty="0">
                <a:latin typeface="Georgia"/>
                <a:cs typeface="Georgia"/>
              </a:rPr>
              <a:t>is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550" dirty="0">
                <a:latin typeface="Georgia"/>
                <a:cs typeface="Georgia"/>
              </a:rPr>
              <a:t>a</a:t>
            </a:r>
            <a:r>
              <a:rPr sz="3600" spc="20" dirty="0">
                <a:latin typeface="Georgia"/>
                <a:cs typeface="Georgia"/>
              </a:rPr>
              <a:t> </a:t>
            </a:r>
            <a:r>
              <a:rPr sz="3600" b="1" cap="small" spc="360" dirty="0">
                <a:latin typeface="Georgia"/>
                <a:cs typeface="Georgia"/>
              </a:rPr>
              <a:t>versatile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455" dirty="0">
                <a:latin typeface="Georgia"/>
                <a:cs typeface="Georgia"/>
              </a:rPr>
              <a:t>and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290" dirty="0">
                <a:latin typeface="Georgia"/>
                <a:cs typeface="Georgia"/>
              </a:rPr>
              <a:t>widely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405" dirty="0">
                <a:latin typeface="Georgia"/>
                <a:cs typeface="Georgia"/>
              </a:rPr>
              <a:t>used</a:t>
            </a:r>
            <a:r>
              <a:rPr sz="3600" spc="30" dirty="0">
                <a:latin typeface="Georgia"/>
                <a:cs typeface="Georgia"/>
              </a:rPr>
              <a:t> </a:t>
            </a:r>
            <a:r>
              <a:rPr sz="3600" cap="small" spc="385" dirty="0">
                <a:latin typeface="Georgia"/>
                <a:cs typeface="Georgia"/>
              </a:rPr>
              <a:t>programming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cap="small" spc="400" dirty="0">
                <a:latin typeface="Georgia"/>
                <a:cs typeface="Georgia"/>
              </a:rPr>
              <a:t>language</a:t>
            </a:r>
            <a:r>
              <a:rPr sz="3600" spc="400" dirty="0">
                <a:latin typeface="Georgia"/>
                <a:cs typeface="Georgia"/>
              </a:rPr>
              <a:t>.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"/>
            <a:ext cx="15702280" cy="990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300255"/>
            <a:ext cx="5681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cap="small" spc="495" dirty="0">
                <a:solidFill>
                  <a:srgbClr val="7B230C"/>
                </a:solidFill>
                <a:latin typeface="Georgia"/>
                <a:cs typeface="Georgia"/>
              </a:rPr>
              <a:t>idea</a:t>
            </a:r>
            <a:r>
              <a:rPr sz="5400" b="0" spc="30" dirty="0">
                <a:solidFill>
                  <a:srgbClr val="7B230C"/>
                </a:solidFill>
                <a:latin typeface="Georgia"/>
                <a:cs typeface="Georgia"/>
              </a:rPr>
              <a:t> </a:t>
            </a:r>
            <a:r>
              <a:rPr sz="5400" b="0" spc="1565" dirty="0">
                <a:solidFill>
                  <a:srgbClr val="7B230C"/>
                </a:solidFill>
                <a:latin typeface="Georgia"/>
                <a:cs typeface="Georgia"/>
              </a:rPr>
              <a:t>/</a:t>
            </a:r>
            <a:r>
              <a:rPr sz="5400" b="0" cap="small" spc="520" dirty="0">
                <a:solidFill>
                  <a:srgbClr val="7B230C"/>
                </a:solidFill>
                <a:latin typeface="Georgia"/>
                <a:cs typeface="Georgia"/>
              </a:rPr>
              <a:t>solution</a:t>
            </a:r>
            <a:endParaRPr sz="5400" dirty="0">
              <a:latin typeface="Georgia"/>
              <a:cs typeface="Georg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7D4C5-C831-4219-A53E-3B790BE769C3}"/>
              </a:ext>
            </a:extLst>
          </p:cNvPr>
          <p:cNvSpPr/>
          <p:nvPr/>
        </p:nvSpPr>
        <p:spPr>
          <a:xfrm>
            <a:off x="0" y="3152633"/>
            <a:ext cx="16002000" cy="6594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885" indent="-515620">
              <a:lnSpc>
                <a:spcPct val="100000"/>
              </a:lnSpc>
              <a:spcBef>
                <a:spcPts val="159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144520" algn="l"/>
              </a:tabLst>
            </a:pPr>
            <a:r>
              <a:rPr lang="en-US" sz="3600" cap="small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</a:t>
            </a:r>
            <a:r>
              <a:rPr lang="en-US"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sz="3600" b="1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143885" indent="-515620">
              <a:lnSpc>
                <a:spcPct val="100000"/>
              </a:lnSpc>
              <a:spcBef>
                <a:spcPts val="1500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144520" algn="l"/>
              </a:tabLst>
            </a:pPr>
            <a:r>
              <a:rPr lang="en-US" sz="36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cap="small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3600" cap="small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only for android</a:t>
            </a:r>
            <a:r>
              <a:rPr lang="en-US" sz="36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143885" marR="5080" indent="-515620">
              <a:lnSpc>
                <a:spcPct val="100000"/>
              </a:lnSpc>
              <a:spcBef>
                <a:spcPts val="1500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144520" algn="l"/>
              </a:tabLst>
            </a:pPr>
            <a:r>
              <a:rPr lang="en-US" sz="3600" b="1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b="1" cap="small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b="1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cricket</a:t>
            </a:r>
            <a:r>
              <a:rPr lang="en-US" sz="3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6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spc="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36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36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36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</a:t>
            </a:r>
            <a:r>
              <a:rPr lang="en-US" sz="36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3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fingers</a:t>
            </a:r>
            <a:r>
              <a:rPr lang="en-US" sz="36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143885" marR="1165225" indent="-515620">
              <a:lnSpc>
                <a:spcPct val="100000"/>
              </a:lnSpc>
              <a:spcBef>
                <a:spcPts val="1500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144520" algn="l"/>
              </a:tabLst>
            </a:pPr>
            <a:r>
              <a:rPr lang="en-US"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cap="small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3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</a:t>
            </a:r>
            <a:r>
              <a:rPr lang="en-US" sz="36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b="1" cap="small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</a:t>
            </a:r>
            <a:r>
              <a:rPr lang="en-US"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lang="en-US"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3600" b="1" spc="-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en-US"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small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143885" indent="-515620">
              <a:lnSpc>
                <a:spcPct val="100000"/>
              </a:lnSpc>
              <a:spcBef>
                <a:spcPts val="150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144520" algn="l"/>
              </a:tabLst>
            </a:pPr>
            <a:r>
              <a:rPr lang="en-US" sz="3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cap="small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small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FINGERS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36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batsman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3600" cap="small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cap="small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cap="small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3600" cap="small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cap="small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</a:t>
            </a:r>
            <a:r>
              <a:rPr lang="en-US" sz="3600" cap="small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3600" cap="small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cap="small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cap="small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cap="small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cap="small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cap="small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heir</a:t>
            </a:r>
            <a:r>
              <a:rPr lang="en-US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</a:t>
            </a:r>
            <a:r>
              <a:rPr lang="en-US" sz="3600" cap="small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cap="small" spc="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cap="small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</a:t>
            </a:r>
            <a:r>
              <a:rPr lang="en-US" sz="36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143885" marR="755650" indent="-515620">
              <a:lnSpc>
                <a:spcPct val="100000"/>
              </a:lnSpc>
              <a:spcBef>
                <a:spcPts val="1500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144520" algn="l"/>
              </a:tabLst>
            </a:pPr>
            <a:r>
              <a:rPr lang="en-US" sz="36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cap="small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inally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cap="small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 </a:t>
            </a:r>
            <a:r>
              <a:rPr lang="en-US" sz="3600" spc="-8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small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and Cricket on Windows PC Download Free - 2.0 - com.ShadowGames.HandCricket">
            <a:extLst>
              <a:ext uri="{FF2B5EF4-FFF2-40B4-BE49-F238E27FC236}">
                <a16:creationId xmlns:a16="http://schemas.microsoft.com/office/drawing/2014/main" id="{21346F80-E6EF-47AD-B895-C9B4FAA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114300"/>
            <a:ext cx="5701863" cy="27841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0" y="1638301"/>
            <a:ext cx="9067800" cy="5791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2A3B7B-6857-FE12-2AEB-7FA2A57B6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0600" y="3086100"/>
            <a:ext cx="5994400" cy="26974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72617"/>
            <a:ext cx="17297399" cy="6306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z="5200" spc="35" dirty="0">
                <a:solidFill>
                  <a:srgbClr val="000000"/>
                </a:solidFill>
                <a:latin typeface="Arial"/>
                <a:cs typeface="Arial"/>
              </a:rPr>
              <a:t>Tech</a:t>
            </a:r>
            <a:r>
              <a:rPr sz="5200" spc="-2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spc="20" dirty="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sz="5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structure the game’s interference and layout</a:t>
            </a:r>
            <a:b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style the visual elements of our game for engaging user experience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utilize user interaction and dynamic content generation.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To write the game including rules, scores, player turn and result.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Testing: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across various web browsers to ensure compatibility and performance.</a:t>
            </a:r>
            <a:endParaRPr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sz="5200" spc="90" dirty="0">
                <a:solidFill>
                  <a:srgbClr val="000000"/>
                </a:solidFill>
                <a:latin typeface="Arial"/>
                <a:cs typeface="Arial"/>
              </a:rPr>
              <a:t>Dependencies</a:t>
            </a:r>
            <a:r>
              <a:rPr sz="5200" spc="-2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spc="730" dirty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sz="5200" spc="-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spc="120" dirty="0">
                <a:solidFill>
                  <a:srgbClr val="000000"/>
                </a:solidFill>
                <a:latin typeface="Arial"/>
                <a:cs typeface="Arial"/>
              </a:rPr>
              <a:t>Stopper</a:t>
            </a:r>
            <a:endParaRPr sz="52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1A42D-4752-927F-D20F-3718444A60B7}"/>
              </a:ext>
            </a:extLst>
          </p:cNvPr>
          <p:cNvSpPr txBox="1"/>
          <p:nvPr/>
        </p:nvSpPr>
        <p:spPr>
          <a:xfrm>
            <a:off x="1485899" y="6680060"/>
            <a:ext cx="1600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Establish clear rules for how the game will be played. This includes determining how runs will be scored, how wickets will be taken, and what constitutes a legal delivery.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Scoring System</a:t>
            </a: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Decide on a scoring system for runs scored off each delivery. This could involve assigning numbers to different hand gestures or using a predetermined system like odds and evens.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1028700"/>
            <a:ext cx="350520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5" dirty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sz="5200" spc="-3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spc="-140" dirty="0">
                <a:solidFill>
                  <a:srgbClr val="000000"/>
                </a:solidFill>
                <a:latin typeface="Arial"/>
                <a:cs typeface="Arial"/>
              </a:rPr>
              <a:t>Cases</a:t>
            </a:r>
            <a:endParaRPr sz="52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80376-23A2-A32C-B1B5-19ADFB4A631D}"/>
              </a:ext>
            </a:extLst>
          </p:cNvPr>
          <p:cNvSpPr txBox="1"/>
          <p:nvPr/>
        </p:nvSpPr>
        <p:spPr>
          <a:xfrm>
            <a:off x="1524000" y="2171700"/>
            <a:ext cx="1653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Indoor Activity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When outdoor activities are limited due to bad weather, hand cricket offers an indoor alternative that keeps everyone entertained without the need for any special equipment.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E5A77-874A-C988-198B-629E23C52200}"/>
              </a:ext>
            </a:extLst>
          </p:cNvPr>
          <p:cNvSpPr txBox="1"/>
          <p:nvPr/>
        </p:nvSpPr>
        <p:spPr>
          <a:xfrm>
            <a:off x="1538748" y="4146334"/>
            <a:ext cx="15773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 Entertainment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 cricket is an excellent way to pass the time during long journeys, whether on a road trip, train ride, or airplane flight. It requires minimal space and no equipment, making it ideal for cramped quarters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endParaRPr lang="en-US" sz="2800" dirty="0">
              <a:solidFill>
                <a:srgbClr val="0D0D0D"/>
              </a:solidFill>
              <a:latin typeface="Söhne"/>
            </a:endParaRPr>
          </a:p>
          <a:p>
            <a:r>
              <a:rPr lang="en-US" sz="4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Playing with closed ones: </a:t>
            </a:r>
            <a:r>
              <a:rPr lang="en-US" sz="4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play with your closer ones even when they are far away from you.</a:t>
            </a:r>
          </a:p>
          <a:p>
            <a:endParaRPr lang="en-US" sz="3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-2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49C7A7-BD60-4524-A08D-E34970DAF82B}"/>
              </a:ext>
            </a:extLst>
          </p:cNvPr>
          <p:cNvSpPr/>
          <p:nvPr/>
        </p:nvSpPr>
        <p:spPr>
          <a:xfrm>
            <a:off x="4114800" y="7353300"/>
            <a:ext cx="105918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500" b="1" cap="none" spc="0" dirty="0">
                <a:ln>
                  <a:solidFill>
                    <a:srgbClr val="002060"/>
                  </a:solidFill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34237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432</Words>
  <Application>Microsoft Office PowerPoint</Application>
  <PresentationFormat>Custom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Algerian</vt:lpstr>
      <vt:lpstr>Arial</vt:lpstr>
      <vt:lpstr>Arial MT</vt:lpstr>
      <vt:lpstr>Calibri</vt:lpstr>
      <vt:lpstr>Century Gothic</vt:lpstr>
      <vt:lpstr>Georgia</vt:lpstr>
      <vt:lpstr>Monotype Corsiva</vt:lpstr>
      <vt:lpstr>Söhne</vt:lpstr>
      <vt:lpstr>Times New Roman</vt:lpstr>
      <vt:lpstr>Wingdings</vt:lpstr>
      <vt:lpstr>Wingdings 3</vt:lpstr>
      <vt:lpstr>Wisp</vt:lpstr>
      <vt:lpstr>PowerPoint Presentation</vt:lpstr>
      <vt:lpstr>CREATE A GAME USING JAVASCRIPT</vt:lpstr>
      <vt:lpstr>PowerPoint Presentation</vt:lpstr>
      <vt:lpstr>idea /solution</vt:lpstr>
      <vt:lpstr>PowerPoint Presentation</vt:lpstr>
      <vt:lpstr>Tech Stack  HTML: To structure the game’s interference and layout CSS: To style the visual elements of our game for engaging user experience JAVASCRIPT: To utilize user interaction and dynamic content generation.                            To write the game including rules, scores, player turn and result. Browser Testing: Testing across various web browsers to ensure compatibility and performance. Dependencies / Stopper</vt:lpstr>
      <vt:lpstr>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ppt</dc:title>
  <dc:creator>TKDL Chennai</dc:creator>
  <cp:lastModifiedBy>Thiru malaiselvan</cp:lastModifiedBy>
  <cp:revision>11</cp:revision>
  <dcterms:created xsi:type="dcterms:W3CDTF">2024-03-26T04:33:28Z</dcterms:created>
  <dcterms:modified xsi:type="dcterms:W3CDTF">2024-03-26T06:25:50Z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2024-03-26T00:00:00Z</vt:filetime>
  </property>
</Properties>
</file>