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8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9d1ea7e14bb997f/employee_data%20karishm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karishma.csv]Sheet1!PivotTable1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100794218904466E-2"/>
          <c:y val="8.2213132441188524E-2"/>
          <c:w val="0.90855430003067794"/>
          <c:h val="0.70984525404355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Sheet1!$A$2:$A$50</c:f>
              <c:multiLvlStrCache>
                <c:ptCount val="24"/>
                <c:lvl>
                  <c:pt idx="0">
                    <c:v>Temporary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Temporary</c:v>
                  </c:pt>
                  <c:pt idx="4">
                    <c:v>Part-Time</c:v>
                  </c:pt>
                  <c:pt idx="5">
                    <c:v>Temporary</c:v>
                  </c:pt>
                  <c:pt idx="6">
                    <c:v>Part-Time</c:v>
                  </c:pt>
                  <c:pt idx="7">
                    <c:v>Part-Time</c:v>
                  </c:pt>
                  <c:pt idx="8">
                    <c:v>Temporary</c:v>
                  </c:pt>
                  <c:pt idx="9">
                    <c:v>Temporary</c:v>
                  </c:pt>
                  <c:pt idx="10">
                    <c:v>Full-Time</c:v>
                  </c:pt>
                  <c:pt idx="11">
                    <c:v>Part-Time</c:v>
                  </c:pt>
                  <c:pt idx="12">
                    <c:v>Temporary</c:v>
                  </c:pt>
                  <c:pt idx="13">
                    <c:v>Part-Time</c:v>
                  </c:pt>
                  <c:pt idx="14">
                    <c:v>Full-Time</c:v>
                  </c:pt>
                  <c:pt idx="15">
                    <c:v>Full-Time</c:v>
                  </c:pt>
                  <c:pt idx="16">
                    <c:v>Temporary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  <c:pt idx="20">
                    <c:v>Temporary</c:v>
                  </c:pt>
                  <c:pt idx="21">
                    <c:v>Full-Time</c:v>
                  </c:pt>
                  <c:pt idx="22">
                    <c:v>Temporary</c:v>
                  </c:pt>
                  <c:pt idx="23">
                    <c:v>Full-Time</c:v>
                  </c:pt>
                </c:lvl>
                <c:lvl>
                  <c:pt idx="0">
                    <c:v>Angela</c:v>
                  </c:pt>
                  <c:pt idx="1">
                    <c:v>Bartholemew</c:v>
                  </c:pt>
                  <c:pt idx="2">
                    <c:v>Bobby</c:v>
                  </c:pt>
                  <c:pt idx="3">
                    <c:v>Dheepa</c:v>
                  </c:pt>
                  <c:pt idx="4">
                    <c:v>Edward</c:v>
                  </c:pt>
                  <c:pt idx="5">
                    <c:v>Gerald</c:v>
                  </c:pt>
                  <c:pt idx="6">
                    <c:v>Hector</c:v>
                  </c:pt>
                  <c:pt idx="7">
                    <c:v>Jac</c:v>
                  </c:pt>
                  <c:pt idx="8">
                    <c:v>Jasmine</c:v>
                  </c:pt>
                  <c:pt idx="9">
                    <c:v>Joseph</c:v>
                  </c:pt>
                  <c:pt idx="10">
                    <c:v>Kaylah</c:v>
                  </c:pt>
                  <c:pt idx="11">
                    <c:v>Kristen</c:v>
                  </c:pt>
                  <c:pt idx="12">
                    <c:v>Latia</c:v>
                  </c:pt>
                  <c:pt idx="13">
                    <c:v>Mariela</c:v>
                  </c:pt>
                  <c:pt idx="14">
                    <c:v>Maruk</c:v>
                  </c:pt>
                  <c:pt idx="15">
                    <c:v>Michael</c:v>
                  </c:pt>
                  <c:pt idx="16">
                    <c:v>Myriam</c:v>
                  </c:pt>
                  <c:pt idx="17">
                    <c:v>Paula</c:v>
                  </c:pt>
                  <c:pt idx="18">
                    <c:v>Prater</c:v>
                  </c:pt>
                  <c:pt idx="19">
                    <c:v>Reid</c:v>
                  </c:pt>
                  <c:pt idx="20">
                    <c:v>Reilly</c:v>
                  </c:pt>
                  <c:pt idx="21">
                    <c:v>Sharlene</c:v>
                  </c:pt>
                  <c:pt idx="22">
                    <c:v>Uriah</c:v>
                  </c:pt>
                  <c:pt idx="23">
                    <c:v>Xana</c:v>
                  </c:pt>
                </c:lvl>
              </c:multiLvlStrCache>
            </c:multiLvlStrRef>
          </c:cat>
          <c:val>
            <c:numRef>
              <c:f>Sheet1!$B$2:$B$50</c:f>
              <c:numCache>
                <c:formatCode>General</c:formatCode>
                <c:ptCount val="24"/>
                <c:pt idx="0">
                  <c:v>3448</c:v>
                </c:pt>
                <c:pt idx="1">
                  <c:v>3439</c:v>
                </c:pt>
                <c:pt idx="2">
                  <c:v>3444</c:v>
                </c:pt>
                <c:pt idx="3">
                  <c:v>3438</c:v>
                </c:pt>
                <c:pt idx="4">
                  <c:v>3429</c:v>
                </c:pt>
                <c:pt idx="5">
                  <c:v>3449</c:v>
                </c:pt>
                <c:pt idx="6">
                  <c:v>3446</c:v>
                </c:pt>
                <c:pt idx="7">
                  <c:v>3435</c:v>
                </c:pt>
                <c:pt idx="8">
                  <c:v>3431</c:v>
                </c:pt>
                <c:pt idx="9">
                  <c:v>3436</c:v>
                </c:pt>
                <c:pt idx="10">
                  <c:v>3442</c:v>
                </c:pt>
                <c:pt idx="11">
                  <c:v>3443</c:v>
                </c:pt>
                <c:pt idx="12">
                  <c:v>3433</c:v>
                </c:pt>
                <c:pt idx="13">
                  <c:v>3447</c:v>
                </c:pt>
                <c:pt idx="14">
                  <c:v>3432</c:v>
                </c:pt>
                <c:pt idx="15">
                  <c:v>3430</c:v>
                </c:pt>
                <c:pt idx="16">
                  <c:v>3437</c:v>
                </c:pt>
                <c:pt idx="17">
                  <c:v>3428</c:v>
                </c:pt>
                <c:pt idx="18">
                  <c:v>3441</c:v>
                </c:pt>
                <c:pt idx="19">
                  <c:v>3445</c:v>
                </c:pt>
                <c:pt idx="20">
                  <c:v>3450</c:v>
                </c:pt>
                <c:pt idx="21">
                  <c:v>3434</c:v>
                </c:pt>
                <c:pt idx="22">
                  <c:v>3427</c:v>
                </c:pt>
                <c:pt idx="23">
                  <c:v>3440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3-431D-ADCA-F7211C6DA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592080"/>
        <c:axId val="760600720"/>
      </c:barChart>
      <c:catAx>
        <c:axId val="7605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600720"/>
        <c:crosses val="autoZero"/>
        <c:auto val="1"/>
        <c:lblAlgn val="ctr"/>
        <c:lblOffset val="100"/>
        <c:noMultiLvlLbl val="0"/>
      </c:catAx>
      <c:valAx>
        <c:axId val="76060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59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041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: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Suriyamani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:    312218818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:    B.COM (Accounting and Finance)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: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94073-CEC1-4DCC-EA01-1326AC401B76}"/>
              </a:ext>
            </a:extLst>
          </p:cNvPr>
          <p:cNvSpPr txBox="1"/>
          <p:nvPr/>
        </p:nvSpPr>
        <p:spPr>
          <a:xfrm>
            <a:off x="1676400" y="1600200"/>
            <a:ext cx="6248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analysis of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attendebce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 the key insights into patterns and trends that can  inform strategic decision . enhance attendance rate and improves communications . Overall the analysis provides a solid foundation for the developing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stratagies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attendance and achieve organizational goals.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0"/>
            <a:ext cx="12639675" cy="74390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9752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Trends With Excel chart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765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420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doing this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track employees attendances in the office 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punctuality and attention 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for the betterment of the workers and the company 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therefore this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for the company and its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625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7BEB1-4EEE-0B0B-7DC8-A03A253F2FB9}"/>
              </a:ext>
            </a:extLst>
          </p:cNvPr>
          <p:cNvSpPr txBox="1"/>
          <p:nvPr/>
        </p:nvSpPr>
        <p:spPr>
          <a:xfrm>
            <a:off x="723900" y="1905000"/>
            <a:ext cx="75533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the project is the employees and the company .  Because of this project data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can distribute the pay of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fairly.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can review the employees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prefromance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punctuality of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towards the firm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3124200" cy="5381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857885"/>
            <a:ext cx="1104899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72B2E-2D27-E819-0B4F-A8A9AEF40E1A}"/>
              </a:ext>
            </a:extLst>
          </p:cNvPr>
          <p:cNvSpPr txBox="1"/>
          <p:nvPr/>
        </p:nvSpPr>
        <p:spPr>
          <a:xfrm>
            <a:off x="3657600" y="1752600"/>
            <a:ext cx="556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Fliter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Removing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visualizition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6F0B2-A4A4-B4B2-BC8D-5453095D34E4}"/>
              </a:ext>
            </a:extLst>
          </p:cNvPr>
          <p:cNvSpPr txBox="1"/>
          <p:nvPr/>
        </p:nvSpPr>
        <p:spPr>
          <a:xfrm>
            <a:off x="1066800" y="16002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= Nan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mudalvan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BusinessUnit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EmployeeStatus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EmployeeType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PayZone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EmployeeClassification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JobFunctionDescription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902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379C1-786D-764D-6858-83E542AEA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096289"/>
              </p:ext>
            </p:extLst>
          </p:nvPr>
        </p:nvGraphicFramePr>
        <p:xfrm>
          <a:off x="533400" y="1219200"/>
          <a:ext cx="7696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291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ddjsuriyasmith@gmail.com</cp:lastModifiedBy>
  <cp:revision>15</cp:revision>
  <dcterms:created xsi:type="dcterms:W3CDTF">2024-03-29T15:07:22Z</dcterms:created>
  <dcterms:modified xsi:type="dcterms:W3CDTF">2024-09-22T13:52:29Z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