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C68F-9B7A-6B28-74FC-34664186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57EBA-D96F-C482-7796-B17D5DF1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5133-B6B4-501A-47EB-A365DFAB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0704-3863-4F40-EEA3-D0641E3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4C95-BF97-2E86-FAA1-D75B13A8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4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D508-163F-A14E-1147-5B6CDDA4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37F2-D23D-5BA2-9DD9-9BBDAC14A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A2AF-D1FB-6B13-4B85-E2E7ACB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BEB1-68E7-24FE-B44A-43745BA1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3093-ACD6-9627-3226-C23DFFAC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66BE1-8D29-E6A8-57BD-B57385BF9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2C896-B902-727C-11FD-897422E2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5B2E-8151-1F7D-E62B-8A0AC337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9408-7CE5-CA7C-FDB5-807C250D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0B72-FD18-7612-DEF2-4D6FBF84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62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450A-726F-67E3-DB2A-5EA491A4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6097-6294-3082-D4B6-E19822F8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6B25-BB1F-EB21-2F31-D10D4048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5072-8994-237F-D5AA-D491CF80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51B1-DEB5-5945-4826-1CBA4D9A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54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376B-32BD-1DC3-9B2C-BF8F1A6A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56B6-0ACB-3C38-6C1B-4719DE16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A0B1-A696-A2EE-DBD9-B4259672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72A8-417A-68AB-DF4D-2C788A0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A8C-1AE4-2480-207A-84D0E95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638D-9E2E-B8C8-60D7-EE395426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423A-31BE-0BD4-6536-C8C1336D8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97424-EBDA-2E9F-A914-9F0D09E8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17AC-2319-3559-CC36-4EE1DE9F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BE9F-1F2B-B0C8-AED1-84D0E21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E8AA-1BED-AD4E-778C-5A5AF4B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67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132-AF38-3046-4642-9C80C4F8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E7810-739A-F996-C412-37DA40F3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C509E-60B5-A444-C74B-4C6ACDC1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C1CC5-8293-7461-3AB0-AFFF9A4B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28AC2-2807-8EB8-F147-0ADF27A3F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58A2F-4021-EC1E-8287-7BF24D8C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29017-38C1-D6FB-6B12-AFC4FCD4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1595F-E691-9359-0BCE-D35C80D9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1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1D7E-A2BD-3547-4096-6CBB3051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C98BB-9B81-C62D-4320-90D088B0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8E1A-24D7-A6F7-9FCC-A480CC1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482D8-07BB-656A-2446-36295AA2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1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E31B-5BE8-9BEF-7C14-95FCEB44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E1024-EEEC-AA2C-31B5-8639C83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195DF-F33E-0C24-3B00-C95B8497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5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1F07-DAEF-2EBB-DCE2-94AABD14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D082-D809-D127-894F-015E7DCB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F6B88-1783-7DE8-0173-B6BB4892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EFD0-4B7D-9090-1983-AAEEDD53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4411F-D18E-7804-4441-1F1CD498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BE19-B45B-23BC-5427-C15289C1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CF1-6BF4-EE38-C328-7E51CF05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776F9-A900-EE66-02F9-80CAE2246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AB32B-5F7B-1C33-4E0A-64AFB9732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8D9C9-6482-EF9D-273D-261CCAD3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AECC-9C29-788E-9576-162AFCA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2DE-B248-C9FD-FB6A-02DF2847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6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C12ED-D38A-1554-1414-12CB7989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36AA-CBA6-7A7C-9F14-5C2C0550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23ED-8E9D-F984-E598-28DC4C9BF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30F2-9EDC-4FC6-886E-002230FCA7E1}" type="datetimeFigureOut">
              <a:rPr lang="en-IN" smtClean="0"/>
              <a:t>18-01-2023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D096-1D67-F201-B95C-50E88428D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BB13-1054-AEDD-A763-B82011E3C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318E-1F93-48DF-9FAF-8307374FE85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0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E7A1-C97A-9759-BF98-C5E20334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4E9D5-681F-1EFD-524F-85DFF5568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Loganathan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3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DD7F-823C-1616-9A9F-460577AE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3" y="591670"/>
            <a:ext cx="10219766" cy="481404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can be expressed as a number or can be quantified. It can be measured by numerical variables.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 is a count that involves only integers. The discrete values cannot be subdivided into parts.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number of students in a class.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 could be meaningfully divided into finer levels. It can be measured on a scale and can have any numeric value.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amount of time required to complete a project.</a:t>
            </a:r>
          </a:p>
        </p:txBody>
      </p:sp>
    </p:spTree>
    <p:extLst>
      <p:ext uri="{BB962C8B-B14F-4D97-AF65-F5344CB8AC3E}">
        <p14:creationId xmlns:p14="http://schemas.microsoft.com/office/powerpoint/2010/main" val="297393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D42E-82DC-C081-E2A9-13E6AE83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3" y="365124"/>
            <a:ext cx="10302570" cy="63083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data refers to information measured along a scale with equal distances.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Celsius and Fahrenheit are examples of interval scales.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data is quantitative data that has an equal and definitive ratio between each value.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can’t be expressed as a number and can’t be measured. Qualitative data consist of words, pictures, and symbols, not numbers.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4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685E-44E0-1DC4-BDF2-6B37BB87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779929"/>
            <a:ext cx="10699376" cy="53970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data: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data is used just for labeling variables, without any type of quantitative value.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Gender, Marital status, Hair color.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Data: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data is data that is placed into some kind of order by their position on a scale.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Economic status: low, medium, and high.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26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020F-AE92-4D50-3D64-9BFB614D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data and information?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CDD655-4DE5-4C3B-B488-C7B83E6D6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24778"/>
              </p:ext>
            </p:extLst>
          </p:nvPr>
        </p:nvGraphicFramePr>
        <p:xfrm>
          <a:off x="1084730" y="1515034"/>
          <a:ext cx="9565343" cy="4509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4483">
                  <a:extLst>
                    <a:ext uri="{9D8B030D-6E8A-4147-A177-3AD203B41FA5}">
                      <a16:colId xmlns:a16="http://schemas.microsoft.com/office/drawing/2014/main" val="3695277064"/>
                    </a:ext>
                  </a:extLst>
                </a:gridCol>
                <a:gridCol w="4115853">
                  <a:extLst>
                    <a:ext uri="{9D8B030D-6E8A-4147-A177-3AD203B41FA5}">
                      <a16:colId xmlns:a16="http://schemas.microsoft.com/office/drawing/2014/main" val="1581661617"/>
                    </a:ext>
                  </a:extLst>
                </a:gridCol>
                <a:gridCol w="4755007">
                  <a:extLst>
                    <a:ext uri="{9D8B030D-6E8A-4147-A177-3AD203B41FA5}">
                      <a16:colId xmlns:a16="http://schemas.microsoft.com/office/drawing/2014/main" val="3655854703"/>
                    </a:ext>
                  </a:extLst>
                </a:gridCol>
              </a:tblGrid>
              <a:tr h="36607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4841"/>
                  </a:ext>
                </a:extLst>
              </a:tr>
              <a:tr h="91519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an individual unit that contains raw materials which do not carry any specific meaning.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is a group of data that collectively carries a logical meaning.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06252"/>
                  </a:ext>
                </a:extLst>
              </a:tr>
              <a:tr h="939989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follows the form of letters, numbers, or characters and is structured in graphs, data trees, flowcharts, or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follows the format of ideas or references and is represented as  ideas, thoughts, and languages after collating the data acquired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5213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information collected.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is data processed.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8367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measured in bits and bytes.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measured in quantity,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55497"/>
                  </a:ext>
                </a:extLst>
              </a:tr>
              <a:tr h="640636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alone doesn’t sufficient for decision making.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alone is sufficient for decision making.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48263"/>
                  </a:ext>
                </a:extLst>
              </a:tr>
              <a:tr h="91519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Examples: weights, price, and costs, numbers of items sold, employee names, etc.,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Examples: transaction processing systems, decision support systems, knowledge management systems, etc.,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1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8E96-4C39-44BC-7C31-ECE0860C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data is useful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E0F7-C92F-1C8D-7B19-11369B5F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useful for,</a:t>
            </a:r>
          </a:p>
          <a:p>
            <a:pPr lvl="5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</a:t>
            </a:r>
          </a:p>
          <a:p>
            <a:pPr lvl="5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</a:p>
          <a:p>
            <a:pPr lvl="5"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understanding</a:t>
            </a:r>
          </a:p>
          <a:p>
            <a:pPr lvl="5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processes</a:t>
            </a:r>
          </a:p>
          <a:p>
            <a:pPr lvl="5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Approaches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63C9-5A1A-C155-E76C-F96397EA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E0E-5FB8-F5FC-99FD-F720ABB5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are very large in size is called Big data.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sets can be structured, semi-structured, and unstructured and are frequently analysed to discover applicable patterns and insights about the user and machine activity.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 come from many sources like Social networking sites, E-commerce sites, Weather stations, Telecom companies, and Share Market.</a:t>
            </a:r>
          </a:p>
        </p:txBody>
      </p:sp>
    </p:spTree>
    <p:extLst>
      <p:ext uri="{BB962C8B-B14F-4D97-AF65-F5344CB8AC3E}">
        <p14:creationId xmlns:p14="http://schemas.microsoft.com/office/powerpoint/2010/main" val="236651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AE6D-28C1-ACCA-EA97-4C74BAE3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structured, semi-structured, and unstructured data.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4E8F97-DB6E-34B8-306C-E51F36A5D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17579"/>
              </p:ext>
            </p:extLst>
          </p:nvPr>
        </p:nvGraphicFramePr>
        <p:xfrm>
          <a:off x="1264024" y="1873625"/>
          <a:ext cx="9224682" cy="40957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24753">
                  <a:extLst>
                    <a:ext uri="{9D8B030D-6E8A-4147-A177-3AD203B41FA5}">
                      <a16:colId xmlns:a16="http://schemas.microsoft.com/office/drawing/2014/main" val="41349734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4241760"/>
                    </a:ext>
                  </a:extLst>
                </a:gridCol>
                <a:gridCol w="2752164">
                  <a:extLst>
                    <a:ext uri="{9D8B030D-6E8A-4147-A177-3AD203B41FA5}">
                      <a16:colId xmlns:a16="http://schemas.microsoft.com/office/drawing/2014/main" val="1269851894"/>
                    </a:ext>
                  </a:extLst>
                </a:gridCol>
                <a:gridCol w="3056965">
                  <a:extLst>
                    <a:ext uri="{9D8B030D-6E8A-4147-A177-3AD203B41FA5}">
                      <a16:colId xmlns:a16="http://schemas.microsoft.com/office/drawing/2014/main" val="712892594"/>
                    </a:ext>
                  </a:extLst>
                </a:gridCol>
              </a:tblGrid>
              <a:tr h="768757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Semi-Structured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28037"/>
                  </a:ext>
                </a:extLst>
              </a:tr>
              <a:tr h="7491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data is a type of data that is organized in a specific way.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 data is data that is not stored in a predefined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Semi-structured data combine unstructured and structured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75451"/>
                  </a:ext>
                </a:extLst>
              </a:tr>
              <a:tr h="7491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Numbers, dates and Strings.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Images, Video files, Audio file Formats, Emails.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JSON files, HTML web pages, CSV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9307"/>
                  </a:ext>
                </a:extLst>
              </a:tr>
              <a:tr h="7491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 the basis of relational database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 the basis of binary data and the available characters.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on the basis of Relational Data Framework(RDF) or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48376"/>
                  </a:ext>
                </a:extLst>
              </a:tr>
              <a:tr h="74910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Versioning over tuples, row,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Versioning over tuples or graph is possible.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Versioned as a whole.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5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529A-C672-8E68-B169-96C78EDC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qualitative data and quantitative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BE22-90A1-839A-7C9E-52C6A920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is anything that can be counted or measured. 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us how many, how much, or how often.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using statistical analysis.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is descriptive, referring to things that can be observed but not measured.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certain attributes, and helps us to understand the “why” or “how” behind certain behaviors.</a:t>
            </a:r>
          </a:p>
          <a:p>
            <a:pPr lvl="1" algn="just">
              <a:lnSpc>
                <a:spcPct val="170000"/>
              </a:lnSpc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by grouping the data into meaningful themes or categories.</a:t>
            </a:r>
          </a:p>
          <a:p>
            <a:pPr marL="1828800" lvl="4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4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4856-CDCF-A621-3285-1856D3B1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V’s in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9337-C3B5-5C67-A352-3C3C6C09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V’s in big data is,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Veracity</a:t>
            </a:r>
          </a:p>
          <a:p>
            <a:pPr marL="2343150" lvl="4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424373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088C-29E1-D042-8D64-F964AD2E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some popular tools used in big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B632-17FE-53E8-2335-CE9E7DFC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Storm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Cloudera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Refine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</a:p>
          <a:p>
            <a:pPr marL="3657600" lvl="7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118489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7211-05AE-E7AC-8AC9-27FB712F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types of data? Explain.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A98FCBE-5591-B143-8239-A1E9C170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0" y="1825625"/>
            <a:ext cx="8130989" cy="43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798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ASSIGNMENT 1</vt:lpstr>
      <vt:lpstr>Differentiate between data and information?</vt:lpstr>
      <vt:lpstr>How data is useful for us?</vt:lpstr>
      <vt:lpstr>What is Big data?</vt:lpstr>
      <vt:lpstr>Differentiate between structured, semi-structured, and unstructured data.</vt:lpstr>
      <vt:lpstr>What are qualitative data and quantitative data?</vt:lpstr>
      <vt:lpstr>What are the different V’s in big data?</vt:lpstr>
      <vt:lpstr>Name some popular tools used in big data.</vt:lpstr>
      <vt:lpstr>What are the different types of data? Explain.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Surya Loganathan</dc:creator>
  <cp:lastModifiedBy>Surya Loganathan</cp:lastModifiedBy>
  <cp:revision>7</cp:revision>
  <dcterms:created xsi:type="dcterms:W3CDTF">2023-01-17T14:30:21Z</dcterms:created>
  <dcterms:modified xsi:type="dcterms:W3CDTF">2023-01-18T16:40:46Z</dcterms:modified>
</cp:coreProperties>
</file>