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LF01kUWTnkqiO3qAe3qrNUBDV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ExtraBold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f1ea06cf9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9f1ea06cf9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9f1ea06cf9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9f1ea06cf9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9f1ea06cf9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9f1ea06cf9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9f1ea06cf9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9f1ea06cf9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9f1ea06cf9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9f1ea06cf9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9f1ea06cf9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9f1ea06cf9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9f1ea06cf9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9f1ea06cf9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f1ea06cf9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9f1ea06cf9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9f1ea06cf9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9f1ea06cf9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9f1ea06cf9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9f1ea06cf9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9f1ea06cf9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Analyzing the performance of a classification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73691" y="202850"/>
            <a:ext cx="210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Accuracy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230450" y="1044700"/>
            <a:ext cx="3016800" cy="20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score for classification models calculates accuracy of prediction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 b="30468" l="27906" r="20016" t="24995"/>
          <a:stretch/>
        </p:blipFill>
        <p:spPr>
          <a:xfrm>
            <a:off x="3247249" y="591750"/>
            <a:ext cx="5546150" cy="2667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2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311713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Confusion Matrix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13" y="1047125"/>
            <a:ext cx="4980375" cy="284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3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Confusion Matrix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0" y="1027075"/>
            <a:ext cx="89484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True Positive(TP)</a:t>
            </a:r>
            <a:r>
              <a:rPr lang="en" sz="1700"/>
              <a:t> is when we predict a data point to be 'Yes' and it's actually 'Yes'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True Negative(TN)</a:t>
            </a:r>
            <a:r>
              <a:rPr lang="en" sz="1700"/>
              <a:t> is when we predict a data point to be 'No' and its actually 'No' 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False Positive(FP)</a:t>
            </a:r>
            <a:r>
              <a:rPr lang="en" sz="1700"/>
              <a:t> is when we predict a data point to be 'Yes' but it's actually 'No'.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False Negative(FN)</a:t>
            </a:r>
            <a:r>
              <a:rPr lang="en" sz="1700">
                <a:solidFill>
                  <a:schemeClr val="dk1"/>
                </a:solidFill>
              </a:rPr>
              <a:t> is when we predict a data point to be 'No' but it's actually 'Yes' .</a:t>
            </a:r>
            <a:endParaRPr sz="1600"/>
          </a:p>
        </p:txBody>
      </p:sp>
      <p:cxnSp>
        <p:nvCxnSpPr>
          <p:cNvPr id="59" name="Google Shape;59;p4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Accuracy using </a:t>
            </a:r>
            <a:r>
              <a:rPr lang="en">
                <a:solidFill>
                  <a:srgbClr val="000000"/>
                </a:solidFill>
              </a:rPr>
              <a:t>Confusion Matrix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0" y="1053300"/>
            <a:ext cx="889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Accuracy = </a:t>
            </a:r>
            <a:r>
              <a:rPr b="1" lang="en" sz="1700"/>
              <a:t>TP + TN/(TP + TN + FP + FN)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maximize the number of True positives and True negatives and minimize the number of false positives and false negatives </a:t>
            </a:r>
            <a:endParaRPr sz="1700"/>
          </a:p>
        </p:txBody>
      </p:sp>
      <p:cxnSp>
        <p:nvCxnSpPr>
          <p:cNvPr id="66" name="Google Shape;66;p5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False positive vs False negative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0" y="1071700"/>
            <a:ext cx="4213800" cy="23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a person doesn’t have a disease when they do have 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huge loss (False negative)</a:t>
            </a:r>
            <a:endParaRPr/>
          </a:p>
        </p:txBody>
      </p:sp>
      <p:pic>
        <p:nvPicPr>
          <p:cNvPr id="73" name="Google Shape;73;p6"/>
          <p:cNvPicPr preferRelativeResize="0"/>
          <p:nvPr/>
        </p:nvPicPr>
        <p:blipFill rotWithShape="1">
          <a:blip r:embed="rId3">
            <a:alphaModFix/>
          </a:blip>
          <a:srcRect b="20498" l="5042" r="32390" t="17815"/>
          <a:stretch/>
        </p:blipFill>
        <p:spPr>
          <a:xfrm>
            <a:off x="4890275" y="1071700"/>
            <a:ext cx="3735949" cy="200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6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Precision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-24725" y="947850"/>
            <a:ext cx="85206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much percentage of our predicted ‘yes’ are actually ‘yes’.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Precision is a good measure to determine when the costs of False Positive is high.</a:t>
            </a:r>
            <a:endParaRPr sz="1500"/>
          </a:p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3">
            <a:alphaModFix/>
          </a:blip>
          <a:srcRect b="41998" l="0" r="0" t="0"/>
          <a:stretch/>
        </p:blipFill>
        <p:spPr>
          <a:xfrm>
            <a:off x="559325" y="2682075"/>
            <a:ext cx="5034800" cy="98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7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286925" y="222800"/>
            <a:ext cx="1374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Recall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8"/>
          <p:cNvSpPr txBox="1"/>
          <p:nvPr>
            <p:ph idx="1" type="body"/>
          </p:nvPr>
        </p:nvSpPr>
        <p:spPr>
          <a:xfrm>
            <a:off x="0" y="799325"/>
            <a:ext cx="87750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much percentage of total labeled 'yes' are actually predicted 'yes'.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 is a good measure to determine when the cost of False Negative is high.</a:t>
            </a:r>
            <a:endParaRPr sz="17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975" y="2323875"/>
            <a:ext cx="6089550" cy="138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8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