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urNsRrci3AmNtIA02GN0Olxn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ExtraBold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5da40c84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a65da40c84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a65da40c84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65da40c84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a65da40c84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a65da40c84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65da40c84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5da40c84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a65da40c84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65da40c84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a65da40c84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65da40c84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a65da40c84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a65da40c84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5da40c84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5da40c84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5da40c84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5da40c84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5da40c84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5da40c84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65da40c84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0" y="285050"/>
            <a:ext cx="8520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Hyperparameter tuning using GridSearch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Hyperparameters and parameters </a:t>
            </a:r>
            <a:endParaRPr/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0" y="917000"/>
            <a:ext cx="88323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Parameters are the properties that are learnt during the training phase by a model.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Hyperparameters cannot be learnt during the training phase , they have to be set before the training starts.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Searching for the best combination of hyper parameters which leads to the best result is called hyper parameter tuning.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cxnSp>
        <p:nvCxnSpPr>
          <p:cNvPr id="44" name="Google Shape;44;p2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Grid Search</a:t>
            </a:r>
            <a:endParaRPr/>
          </a:p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0" y="954150"/>
            <a:ext cx="8948400" cy="21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Builds a model for each possible combination of all of the hyperparameter values provided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evaluates each model based on their score and selects the architecture which produces the best results.</a:t>
            </a:r>
            <a:endParaRPr sz="1700"/>
          </a:p>
        </p:txBody>
      </p:sp>
      <p:cxnSp>
        <p:nvCxnSpPr>
          <p:cNvPr id="51" name="Google Shape;51;p3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