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Montserrat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VUYxnosx6+sPMji/uo6/34Y86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ExtraBold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71c2399a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71c2399a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71c2399a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71c2399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71c2399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71c2399a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71c2399a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71c2399a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71c2399a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71c2399a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71c2399a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71c2399a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71c2399a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71c2399a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71c2399a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71c2399a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71c2399a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71c2399a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71c2399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71c2399a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71c2399a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385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Industry relevance of 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 cases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30450" y="1016125"/>
            <a:ext cx="44493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You want to identify characteristics of people who are likely to not repay the loan</a:t>
            </a:r>
            <a:r>
              <a:rPr lang="en" sz="1700"/>
              <a:t>.</a:t>
            </a:r>
            <a:endParaRPr sz="1700"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" name="Google Shape;4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250" y="407400"/>
            <a:ext cx="3770075" cy="2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311700" y="246200"/>
            <a:ext cx="8520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Real Scenario</a:t>
            </a:r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0" y="929400"/>
            <a:ext cx="88323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Horizon Bank boosted their profitability using “IBM Machine learning” and achieved increases of up to 600 percent in their campaigns.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Leaders at this bank wanted to approach the right customers with the right products and services.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 Horizon Bank used predictive analytics and logistic regression to gain greater insights on predictions on all of its data.</a:t>
            </a:r>
            <a:endParaRPr sz="1700"/>
          </a:p>
        </p:txBody>
      </p:sp>
      <p:cxnSp>
        <p:nvCxnSpPr>
          <p:cNvPr id="52" name="Google Shape;52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