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5lF02zVNXng13vchWf6HRTwK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font" Target="fonts/RobotoSlab-bold.fntdata"/><Relationship Id="rId24" Type="http://customschemas.google.com/relationships/presentationmetadata" Target="metadata"/><Relationship Id="rId12" Type="http://schemas.openxmlformats.org/officeDocument/2006/relationships/font" Target="fonts/RobotoSlab-regular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e89a9af0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53e89a9af0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53e89a9af0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3e89a9af0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53e89a9af0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53e89a9af0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3e89a9af0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e89a9af0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53e89a9af0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e89a9af0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53e89a9af0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3e89a9af0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53e89a9af0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53e89a9af0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e89a9af0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53e89a9af0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53e89a9af0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53e89a9af0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53e89a9af0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53e89a9af0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53e89a9af0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83700" y="519150"/>
            <a:ext cx="8376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Introduction to Logistic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73675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 to Logistic Regression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0" y="1126200"/>
            <a:ext cx="55773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Logistic regression is a classification model</a:t>
            </a:r>
            <a:endParaRPr sz="17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Classification models predict a discrete val</a:t>
            </a:r>
            <a:r>
              <a:rPr lang="en"/>
              <a:t>ue </a:t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6625" y="775550"/>
            <a:ext cx="2396626" cy="2396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Let’s take an Example</a:t>
            </a:r>
            <a:endParaRPr/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48113" t="10642"/>
          <a:stretch/>
        </p:blipFill>
        <p:spPr>
          <a:xfrm>
            <a:off x="506050" y="1048301"/>
            <a:ext cx="2862100" cy="243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3"/>
          <p:cNvSpPr txBox="1"/>
          <p:nvPr/>
        </p:nvSpPr>
        <p:spPr>
          <a:xfrm>
            <a:off x="4302225" y="1159875"/>
            <a:ext cx="23139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 = mx + c</a:t>
            </a:r>
            <a:endParaRPr b="0" i="0" sz="1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4302225" y="2288950"/>
            <a:ext cx="2313900" cy="5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 = W.dot(X) + c</a:t>
            </a:r>
            <a:endParaRPr b="0" i="0" sz="1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5" name="Google Shape;55;p3"/>
          <p:cNvCxnSpPr/>
          <p:nvPr/>
        </p:nvCxnSpPr>
        <p:spPr>
          <a:xfrm>
            <a:off x="5459175" y="1711000"/>
            <a:ext cx="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312175" y="21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Scenario for House Price Prediction</a:t>
            </a:r>
            <a:endParaRPr/>
          </a:p>
        </p:txBody>
      </p:sp>
      <p:cxnSp>
        <p:nvCxnSpPr>
          <p:cNvPr id="61" name="Google Shape;61;p4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4"/>
          <p:cNvSpPr/>
          <p:nvPr/>
        </p:nvSpPr>
        <p:spPr>
          <a:xfrm>
            <a:off x="403950" y="1043547"/>
            <a:ext cx="1226700" cy="399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557250" y="1043550"/>
            <a:ext cx="920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location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03950" y="1515222"/>
            <a:ext cx="1226700" cy="399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403950" y="2033813"/>
            <a:ext cx="12267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403950" y="2724788"/>
            <a:ext cx="12267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03950" y="3343400"/>
            <a:ext cx="12267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557250" y="1544738"/>
            <a:ext cx="920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# rooms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445350" y="2033813"/>
            <a:ext cx="102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Dist from landmark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598200" y="2757675"/>
            <a:ext cx="8382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Age of House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403950" y="3358600"/>
            <a:ext cx="1226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Dist from graveyard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3261450" y="1872475"/>
            <a:ext cx="2118600" cy="96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3421951" y="2097675"/>
            <a:ext cx="195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Logistic Regression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648625" y="2154775"/>
            <a:ext cx="1589100" cy="397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6802075" y="2154775"/>
            <a:ext cx="1561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Buy (yes)/(no)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6" name="Google Shape;76;p4"/>
          <p:cNvCxnSpPr>
            <a:stCxn id="62" idx="3"/>
            <a:endCxn id="72" idx="1"/>
          </p:cNvCxnSpPr>
          <p:nvPr/>
        </p:nvCxnSpPr>
        <p:spPr>
          <a:xfrm>
            <a:off x="1630650" y="1243347"/>
            <a:ext cx="1630800" cy="111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4"/>
          <p:cNvCxnSpPr>
            <a:stCxn id="64" idx="3"/>
            <a:endCxn id="72" idx="1"/>
          </p:cNvCxnSpPr>
          <p:nvPr/>
        </p:nvCxnSpPr>
        <p:spPr>
          <a:xfrm>
            <a:off x="1630650" y="1715022"/>
            <a:ext cx="1630800" cy="63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4"/>
          <p:cNvCxnSpPr>
            <a:stCxn id="69" idx="3"/>
            <a:endCxn id="69" idx="3"/>
          </p:cNvCxnSpPr>
          <p:nvPr/>
        </p:nvCxnSpPr>
        <p:spPr>
          <a:xfrm>
            <a:off x="1470150" y="2320163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4"/>
          <p:cNvCxnSpPr>
            <a:stCxn id="65" idx="3"/>
          </p:cNvCxnSpPr>
          <p:nvPr/>
        </p:nvCxnSpPr>
        <p:spPr>
          <a:xfrm>
            <a:off x="1630650" y="2320163"/>
            <a:ext cx="1630800" cy="7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4"/>
          <p:cNvCxnSpPr>
            <a:stCxn id="66" idx="3"/>
            <a:endCxn id="72" idx="1"/>
          </p:cNvCxnSpPr>
          <p:nvPr/>
        </p:nvCxnSpPr>
        <p:spPr>
          <a:xfrm flipH="1" rot="10800000">
            <a:off x="1630650" y="2353238"/>
            <a:ext cx="1630800" cy="65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4"/>
          <p:cNvCxnSpPr>
            <a:stCxn id="71" idx="3"/>
            <a:endCxn id="72" idx="1"/>
          </p:cNvCxnSpPr>
          <p:nvPr/>
        </p:nvCxnSpPr>
        <p:spPr>
          <a:xfrm flipH="1" rot="10800000">
            <a:off x="1630650" y="2353300"/>
            <a:ext cx="1630800" cy="124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4"/>
          <p:cNvCxnSpPr>
            <a:stCxn id="72" idx="3"/>
            <a:endCxn id="74" idx="1"/>
          </p:cNvCxnSpPr>
          <p:nvPr/>
        </p:nvCxnSpPr>
        <p:spPr>
          <a:xfrm>
            <a:off x="5380050" y="2353375"/>
            <a:ext cx="1268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"/>
          <p:cNvSpPr txBox="1"/>
          <p:nvPr/>
        </p:nvSpPr>
        <p:spPr>
          <a:xfrm>
            <a:off x="6802075" y="2661750"/>
            <a:ext cx="12267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824850" y="2721775"/>
            <a:ext cx="1268700" cy="397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6887725" y="2728213"/>
            <a:ext cx="1110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Target (Y)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Sigmoid Function</a:t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50" y="1048249"/>
            <a:ext cx="4325584" cy="2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5093550" y="1139100"/>
            <a:ext cx="29313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Z = X.dot(W) + C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If z = Inf :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	1/(1+e(-Inf)) = 1/(1+0) ~ 1 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If z = -Inf :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	1/(1+e(Inf)) = 1/(1+Inf) ~0  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93" name="Google Shape;93;p5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Thresholding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0" y="900725"/>
            <a:ext cx="8775000" cy="2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Any value equal or above the threshold is given the upper limit and value below the threshold will be given the lower limit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If Threshold = 0.5 </a:t>
            </a:r>
            <a:endParaRPr b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Sigmoid(Z) = 0.49 then Prediction = 0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Sigmoid(Z) = 0.51 then Prediction = 1</a:t>
            </a:r>
            <a:endParaRPr sz="1700"/>
          </a:p>
        </p:txBody>
      </p:sp>
      <p:cxnSp>
        <p:nvCxnSpPr>
          <p:cNvPr id="100" name="Google Shape;100;p6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