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5E9E5-8173-40FC-9D19-17052EF4B71A}" v="12" dt="2022-04-12T15:11:47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bi, Suryakanta" userId="026a3d70-d2ff-4ddb-969d-c3276bc93d3b" providerId="ADAL" clId="{5895E9E5-8173-40FC-9D19-17052EF4B71A}"/>
    <pc:docChg chg="undo custSel modSld">
      <pc:chgData name="Kabi, Suryakanta" userId="026a3d70-d2ff-4ddb-969d-c3276bc93d3b" providerId="ADAL" clId="{5895E9E5-8173-40FC-9D19-17052EF4B71A}" dt="2022-04-19T09:37:14.175" v="370" actId="478"/>
      <pc:docMkLst>
        <pc:docMk/>
      </pc:docMkLst>
      <pc:sldChg chg="addSp delSp modSp mod">
        <pc:chgData name="Kabi, Suryakanta" userId="026a3d70-d2ff-4ddb-969d-c3276bc93d3b" providerId="ADAL" clId="{5895E9E5-8173-40FC-9D19-17052EF4B71A}" dt="2022-04-09T06:34:02.510" v="94" actId="1076"/>
        <pc:sldMkLst>
          <pc:docMk/>
          <pc:sldMk cId="888033511" sldId="256"/>
        </pc:sldMkLst>
        <pc:spChg chg="add del mod">
          <ac:chgData name="Kabi, Suryakanta" userId="026a3d70-d2ff-4ddb-969d-c3276bc93d3b" providerId="ADAL" clId="{5895E9E5-8173-40FC-9D19-17052EF4B71A}" dt="2022-04-09T06:30:37.327" v="2"/>
          <ac:spMkLst>
            <pc:docMk/>
            <pc:sldMk cId="888033511" sldId="256"/>
            <ac:spMk id="3" creationId="{8A228C49-EBD0-4D48-8458-B7771BE6FA1B}"/>
          </ac:spMkLst>
        </pc:spChg>
        <pc:spChg chg="add mod">
          <ac:chgData name="Kabi, Suryakanta" userId="026a3d70-d2ff-4ddb-969d-c3276bc93d3b" providerId="ADAL" clId="{5895E9E5-8173-40FC-9D19-17052EF4B71A}" dt="2022-04-09T06:33:54.842" v="93" actId="1076"/>
          <ac:spMkLst>
            <pc:docMk/>
            <pc:sldMk cId="888033511" sldId="256"/>
            <ac:spMk id="4" creationId="{B209A2CA-79C9-433B-A48C-475287001B14}"/>
          </ac:spMkLst>
        </pc:spChg>
        <pc:spChg chg="add mod">
          <ac:chgData name="Kabi, Suryakanta" userId="026a3d70-d2ff-4ddb-969d-c3276bc93d3b" providerId="ADAL" clId="{5895E9E5-8173-40FC-9D19-17052EF4B71A}" dt="2022-04-09T06:33:47.028" v="92" actId="1076"/>
          <ac:spMkLst>
            <pc:docMk/>
            <pc:sldMk cId="888033511" sldId="256"/>
            <ac:spMk id="5" creationId="{3B40BBD7-ED5F-4741-A07B-6F917ADDA1E7}"/>
          </ac:spMkLst>
        </pc:spChg>
        <pc:spChg chg="mod">
          <ac:chgData name="Kabi, Suryakanta" userId="026a3d70-d2ff-4ddb-969d-c3276bc93d3b" providerId="ADAL" clId="{5895E9E5-8173-40FC-9D19-17052EF4B71A}" dt="2022-04-09T06:32:17.087" v="54" actId="1076"/>
          <ac:spMkLst>
            <pc:docMk/>
            <pc:sldMk cId="888033511" sldId="256"/>
            <ac:spMk id="6" creationId="{958B1726-E434-4BA6-ABEE-004F40D2DE6F}"/>
          </ac:spMkLst>
        </pc:spChg>
        <pc:spChg chg="mod">
          <ac:chgData name="Kabi, Suryakanta" userId="026a3d70-d2ff-4ddb-969d-c3276bc93d3b" providerId="ADAL" clId="{5895E9E5-8173-40FC-9D19-17052EF4B71A}" dt="2022-04-09T06:34:02.510" v="94" actId="1076"/>
          <ac:spMkLst>
            <pc:docMk/>
            <pc:sldMk cId="888033511" sldId="256"/>
            <ac:spMk id="7" creationId="{A88B1B40-B110-45CC-AAF2-6D04F44C7536}"/>
          </ac:spMkLst>
        </pc:spChg>
      </pc:sldChg>
      <pc:sldChg chg="addSp delSp modSp mod">
        <pc:chgData name="Kabi, Suryakanta" userId="026a3d70-d2ff-4ddb-969d-c3276bc93d3b" providerId="ADAL" clId="{5895E9E5-8173-40FC-9D19-17052EF4B71A}" dt="2022-04-19T09:37:14.175" v="370" actId="478"/>
        <pc:sldMkLst>
          <pc:docMk/>
          <pc:sldMk cId="185961116" sldId="258"/>
        </pc:sldMkLst>
        <pc:spChg chg="mod">
          <ac:chgData name="Kabi, Suryakanta" userId="026a3d70-d2ff-4ddb-969d-c3276bc93d3b" providerId="ADAL" clId="{5895E9E5-8173-40FC-9D19-17052EF4B71A}" dt="2022-04-14T17:04:03.584" v="319" actId="20577"/>
          <ac:spMkLst>
            <pc:docMk/>
            <pc:sldMk cId="185961116" sldId="258"/>
            <ac:spMk id="17" creationId="{9B39F040-0A61-4265-9E63-DFB16ED64402}"/>
          </ac:spMkLst>
        </pc:spChg>
        <pc:spChg chg="mod">
          <ac:chgData name="Kabi, Suryakanta" userId="026a3d70-d2ff-4ddb-969d-c3276bc93d3b" providerId="ADAL" clId="{5895E9E5-8173-40FC-9D19-17052EF4B71A}" dt="2022-04-12T15:04:38.125" v="232" actId="1076"/>
          <ac:spMkLst>
            <pc:docMk/>
            <pc:sldMk cId="185961116" sldId="258"/>
            <ac:spMk id="23" creationId="{8D7820CA-8AF3-44B5-8E81-4DAC88D8235C}"/>
          </ac:spMkLst>
        </pc:spChg>
        <pc:spChg chg="mod">
          <ac:chgData name="Kabi, Suryakanta" userId="026a3d70-d2ff-4ddb-969d-c3276bc93d3b" providerId="ADAL" clId="{5895E9E5-8173-40FC-9D19-17052EF4B71A}" dt="2022-04-14T17:05:14.216" v="356" actId="20577"/>
          <ac:spMkLst>
            <pc:docMk/>
            <pc:sldMk cId="185961116" sldId="258"/>
            <ac:spMk id="24" creationId="{2E600846-C171-4334-A335-439EA085E066}"/>
          </ac:spMkLst>
        </pc:spChg>
        <pc:spChg chg="mod">
          <ac:chgData name="Kabi, Suryakanta" userId="026a3d70-d2ff-4ddb-969d-c3276bc93d3b" providerId="ADAL" clId="{5895E9E5-8173-40FC-9D19-17052EF4B71A}" dt="2022-04-14T17:02:41.827" v="292" actId="1076"/>
          <ac:spMkLst>
            <pc:docMk/>
            <pc:sldMk cId="185961116" sldId="258"/>
            <ac:spMk id="25" creationId="{A587F9F0-17D5-43D9-9FA3-D7AA99E88DAD}"/>
          </ac:spMkLst>
        </pc:spChg>
        <pc:spChg chg="mod">
          <ac:chgData name="Kabi, Suryakanta" userId="026a3d70-d2ff-4ddb-969d-c3276bc93d3b" providerId="ADAL" clId="{5895E9E5-8173-40FC-9D19-17052EF4B71A}" dt="2022-04-14T17:04:57.870" v="345" actId="20577"/>
          <ac:spMkLst>
            <pc:docMk/>
            <pc:sldMk cId="185961116" sldId="258"/>
            <ac:spMk id="26" creationId="{F86EEE02-E6F5-4DC7-9625-2861C127F3D7}"/>
          </ac:spMkLst>
        </pc:spChg>
        <pc:spChg chg="mod">
          <ac:chgData name="Kabi, Suryakanta" userId="026a3d70-d2ff-4ddb-969d-c3276bc93d3b" providerId="ADAL" clId="{5895E9E5-8173-40FC-9D19-17052EF4B71A}" dt="2022-04-14T17:05:22.147" v="367" actId="20577"/>
          <ac:spMkLst>
            <pc:docMk/>
            <pc:sldMk cId="185961116" sldId="258"/>
            <ac:spMk id="27" creationId="{126AB197-7948-43BB-A444-C438DDE90469}"/>
          </ac:spMkLst>
        </pc:spChg>
        <pc:spChg chg="mod">
          <ac:chgData name="Kabi, Suryakanta" userId="026a3d70-d2ff-4ddb-969d-c3276bc93d3b" providerId="ADAL" clId="{5895E9E5-8173-40FC-9D19-17052EF4B71A}" dt="2022-04-14T17:03:43.027" v="311" actId="1076"/>
          <ac:spMkLst>
            <pc:docMk/>
            <pc:sldMk cId="185961116" sldId="258"/>
            <ac:spMk id="28" creationId="{B3317954-9777-45BD-93D5-7821850F4CA9}"/>
          </ac:spMkLst>
        </pc:spChg>
        <pc:spChg chg="mod">
          <ac:chgData name="Kabi, Suryakanta" userId="026a3d70-d2ff-4ddb-969d-c3276bc93d3b" providerId="ADAL" clId="{5895E9E5-8173-40FC-9D19-17052EF4B71A}" dt="2022-04-14T17:03:34.446" v="309" actId="1076"/>
          <ac:spMkLst>
            <pc:docMk/>
            <pc:sldMk cId="185961116" sldId="258"/>
            <ac:spMk id="29" creationId="{3B90FBEC-0699-4BB9-B403-304D4BD6F66B}"/>
          </ac:spMkLst>
        </pc:spChg>
        <pc:spChg chg="mod">
          <ac:chgData name="Kabi, Suryakanta" userId="026a3d70-d2ff-4ddb-969d-c3276bc93d3b" providerId="ADAL" clId="{5895E9E5-8173-40FC-9D19-17052EF4B71A}" dt="2022-04-14T17:03:26.343" v="306" actId="1076"/>
          <ac:spMkLst>
            <pc:docMk/>
            <pc:sldMk cId="185961116" sldId="258"/>
            <ac:spMk id="30" creationId="{BC46ED86-BC3F-411A-AFAF-1F3800534E5D}"/>
          </ac:spMkLst>
        </pc:spChg>
        <pc:spChg chg="mod">
          <ac:chgData name="Kabi, Suryakanta" userId="026a3d70-d2ff-4ddb-969d-c3276bc93d3b" providerId="ADAL" clId="{5895E9E5-8173-40FC-9D19-17052EF4B71A}" dt="2022-04-14T17:03:18.275" v="303" actId="1076"/>
          <ac:spMkLst>
            <pc:docMk/>
            <pc:sldMk cId="185961116" sldId="258"/>
            <ac:spMk id="31" creationId="{99951F3F-F8AB-4BF9-9AEB-4F1ADDF9E6FF}"/>
          </ac:spMkLst>
        </pc:spChg>
        <pc:spChg chg="del mod">
          <ac:chgData name="Kabi, Suryakanta" userId="026a3d70-d2ff-4ddb-969d-c3276bc93d3b" providerId="ADAL" clId="{5895E9E5-8173-40FC-9D19-17052EF4B71A}" dt="2022-04-12T15:09:51.391" v="275" actId="478"/>
          <ac:spMkLst>
            <pc:docMk/>
            <pc:sldMk cId="185961116" sldId="258"/>
            <ac:spMk id="33" creationId="{8C4B530D-2257-438E-B677-325060639F75}"/>
          </ac:spMkLst>
        </pc:spChg>
        <pc:spChg chg="mod">
          <ac:chgData name="Kabi, Suryakanta" userId="026a3d70-d2ff-4ddb-969d-c3276bc93d3b" providerId="ADAL" clId="{5895E9E5-8173-40FC-9D19-17052EF4B71A}" dt="2022-04-14T17:03:04.585" v="300" actId="1076"/>
          <ac:spMkLst>
            <pc:docMk/>
            <pc:sldMk cId="185961116" sldId="258"/>
            <ac:spMk id="34" creationId="{7EECC218-AF01-409E-A6B8-CD6031FC1363}"/>
          </ac:spMkLst>
        </pc:spChg>
        <pc:spChg chg="add mod">
          <ac:chgData name="Kabi, Suryakanta" userId="026a3d70-d2ff-4ddb-969d-c3276bc93d3b" providerId="ADAL" clId="{5895E9E5-8173-40FC-9D19-17052EF4B71A}" dt="2022-04-14T17:02:59.826" v="298" actId="1076"/>
          <ac:spMkLst>
            <pc:docMk/>
            <pc:sldMk cId="185961116" sldId="258"/>
            <ac:spMk id="44" creationId="{D8D6F6AB-97A9-43D9-AD1B-452326915191}"/>
          </ac:spMkLst>
        </pc:spChg>
        <pc:spChg chg="add del mod">
          <ac:chgData name="Kabi, Suryakanta" userId="026a3d70-d2ff-4ddb-969d-c3276bc93d3b" providerId="ADAL" clId="{5895E9E5-8173-40FC-9D19-17052EF4B71A}" dt="2022-04-14T17:02:18.122" v="287" actId="478"/>
          <ac:spMkLst>
            <pc:docMk/>
            <pc:sldMk cId="185961116" sldId="258"/>
            <ac:spMk id="46" creationId="{83F63194-93FF-4D6E-BA10-6374AFC5D5AF}"/>
          </ac:spMkLst>
        </pc:spChg>
        <pc:spChg chg="add del mod">
          <ac:chgData name="Kabi, Suryakanta" userId="026a3d70-d2ff-4ddb-969d-c3276bc93d3b" providerId="ADAL" clId="{5895E9E5-8173-40FC-9D19-17052EF4B71A}" dt="2022-04-14T17:02:20.665" v="288" actId="478"/>
          <ac:spMkLst>
            <pc:docMk/>
            <pc:sldMk cId="185961116" sldId="258"/>
            <ac:spMk id="47" creationId="{E9D33E67-6DB8-487B-A822-0DF7BD2B847D}"/>
          </ac:spMkLst>
        </pc:spChg>
        <pc:spChg chg="add del mod">
          <ac:chgData name="Kabi, Suryakanta" userId="026a3d70-d2ff-4ddb-969d-c3276bc93d3b" providerId="ADAL" clId="{5895E9E5-8173-40FC-9D19-17052EF4B71A}" dt="2022-04-19T09:37:11.394" v="368" actId="478"/>
          <ac:spMkLst>
            <pc:docMk/>
            <pc:sldMk cId="185961116" sldId="258"/>
            <ac:spMk id="49" creationId="{2FDC66B3-3846-481E-8DFF-55E129851667}"/>
          </ac:spMkLst>
        </pc:spChg>
        <pc:spChg chg="add del mod">
          <ac:chgData name="Kabi, Suryakanta" userId="026a3d70-d2ff-4ddb-969d-c3276bc93d3b" providerId="ADAL" clId="{5895E9E5-8173-40FC-9D19-17052EF4B71A}" dt="2022-04-12T15:08:08.939" v="273" actId="478"/>
          <ac:spMkLst>
            <pc:docMk/>
            <pc:sldMk cId="185961116" sldId="258"/>
            <ac:spMk id="50" creationId="{46DD2BE3-08A1-4C2D-89C6-049DA587A512}"/>
          </ac:spMkLst>
        </pc:spChg>
        <pc:cxnChg chg="mod">
          <ac:chgData name="Kabi, Suryakanta" userId="026a3d70-d2ff-4ddb-969d-c3276bc93d3b" providerId="ADAL" clId="{5895E9E5-8173-40FC-9D19-17052EF4B71A}" dt="2022-04-14T17:03:37.126" v="310" actId="1076"/>
          <ac:cxnSpMkLst>
            <pc:docMk/>
            <pc:sldMk cId="185961116" sldId="258"/>
            <ac:cxnSpMk id="38" creationId="{5BAA4BD0-296C-43DF-8C26-51546DF9C29A}"/>
          </ac:cxnSpMkLst>
        </pc:cxnChg>
        <pc:cxnChg chg="mod">
          <ac:chgData name="Kabi, Suryakanta" userId="026a3d70-d2ff-4ddb-969d-c3276bc93d3b" providerId="ADAL" clId="{5895E9E5-8173-40FC-9D19-17052EF4B71A}" dt="2022-04-14T17:03:29.114" v="307" actId="1076"/>
          <ac:cxnSpMkLst>
            <pc:docMk/>
            <pc:sldMk cId="185961116" sldId="258"/>
            <ac:cxnSpMk id="39" creationId="{CD80B9C3-A965-4782-B699-85E9AB24B6B4}"/>
          </ac:cxnSpMkLst>
        </pc:cxnChg>
        <pc:cxnChg chg="mod">
          <ac:chgData name="Kabi, Suryakanta" userId="026a3d70-d2ff-4ddb-969d-c3276bc93d3b" providerId="ADAL" clId="{5895E9E5-8173-40FC-9D19-17052EF4B71A}" dt="2022-04-14T17:03:22.322" v="305" actId="1076"/>
          <ac:cxnSpMkLst>
            <pc:docMk/>
            <pc:sldMk cId="185961116" sldId="258"/>
            <ac:cxnSpMk id="40" creationId="{5FF98CE0-5452-4FAE-9671-6D59C0D658E1}"/>
          </ac:cxnSpMkLst>
        </pc:cxnChg>
        <pc:cxnChg chg="mod">
          <ac:chgData name="Kabi, Suryakanta" userId="026a3d70-d2ff-4ddb-969d-c3276bc93d3b" providerId="ADAL" clId="{5895E9E5-8173-40FC-9D19-17052EF4B71A}" dt="2022-04-14T17:03:11.799" v="301" actId="1076"/>
          <ac:cxnSpMkLst>
            <pc:docMk/>
            <pc:sldMk cId="185961116" sldId="258"/>
            <ac:cxnSpMk id="41" creationId="{7E2CF01D-9413-4421-B609-C4B4CC53DC22}"/>
          </ac:cxnSpMkLst>
        </pc:cxnChg>
        <pc:cxnChg chg="mod">
          <ac:chgData name="Kabi, Suryakanta" userId="026a3d70-d2ff-4ddb-969d-c3276bc93d3b" providerId="ADAL" clId="{5895E9E5-8173-40FC-9D19-17052EF4B71A}" dt="2022-04-14T17:03:02.359" v="299" actId="1076"/>
          <ac:cxnSpMkLst>
            <pc:docMk/>
            <pc:sldMk cId="185961116" sldId="258"/>
            <ac:cxnSpMk id="43" creationId="{68CE4773-6194-4E3C-BFBD-A91BB59ADB4B}"/>
          </ac:cxnSpMkLst>
        </pc:cxnChg>
        <pc:cxnChg chg="del mod">
          <ac:chgData name="Kabi, Suryakanta" userId="026a3d70-d2ff-4ddb-969d-c3276bc93d3b" providerId="ADAL" clId="{5895E9E5-8173-40FC-9D19-17052EF4B71A}" dt="2022-04-12T15:09:55.038" v="276" actId="478"/>
          <ac:cxnSpMkLst>
            <pc:docMk/>
            <pc:sldMk cId="185961116" sldId="258"/>
            <ac:cxnSpMk id="44" creationId="{E1E3D56B-DAE8-43A4-A624-ACA138AF04D3}"/>
          </ac:cxnSpMkLst>
        </pc:cxnChg>
        <pc:cxnChg chg="add del mod">
          <ac:chgData name="Kabi, Suryakanta" userId="026a3d70-d2ff-4ddb-969d-c3276bc93d3b" providerId="ADAL" clId="{5895E9E5-8173-40FC-9D19-17052EF4B71A}" dt="2022-04-14T17:02:23.328" v="289" actId="478"/>
          <ac:cxnSpMkLst>
            <pc:docMk/>
            <pc:sldMk cId="185961116" sldId="258"/>
            <ac:cxnSpMk id="48" creationId="{6B757DAE-2641-4908-B96A-CBF2612F1447}"/>
          </ac:cxnSpMkLst>
        </pc:cxnChg>
        <pc:cxnChg chg="add mod">
          <ac:chgData name="Kabi, Suryakanta" userId="026a3d70-d2ff-4ddb-969d-c3276bc93d3b" providerId="ADAL" clId="{5895E9E5-8173-40FC-9D19-17052EF4B71A}" dt="2022-04-14T17:02:56.866" v="297" actId="1076"/>
          <ac:cxnSpMkLst>
            <pc:docMk/>
            <pc:sldMk cId="185961116" sldId="258"/>
            <ac:cxnSpMk id="50" creationId="{79BB0F25-EB60-4164-A6D6-C711FB31479B}"/>
          </ac:cxnSpMkLst>
        </pc:cxnChg>
        <pc:cxnChg chg="add del mod">
          <ac:chgData name="Kabi, Suryakanta" userId="026a3d70-d2ff-4ddb-969d-c3276bc93d3b" providerId="ADAL" clId="{5895E9E5-8173-40FC-9D19-17052EF4B71A}" dt="2022-04-19T09:37:14.175" v="370" actId="478"/>
          <ac:cxnSpMkLst>
            <pc:docMk/>
            <pc:sldMk cId="185961116" sldId="258"/>
            <ac:cxnSpMk id="51" creationId="{B66CFED0-9048-407E-9069-50E92F5B705A}"/>
          </ac:cxnSpMkLst>
        </pc:cxnChg>
        <pc:cxnChg chg="add del mod">
          <ac:chgData name="Kabi, Suryakanta" userId="026a3d70-d2ff-4ddb-969d-c3276bc93d3b" providerId="ADAL" clId="{5895E9E5-8173-40FC-9D19-17052EF4B71A}" dt="2022-04-12T15:08:11.188" v="274" actId="478"/>
          <ac:cxnSpMkLst>
            <pc:docMk/>
            <pc:sldMk cId="185961116" sldId="258"/>
            <ac:cxnSpMk id="52" creationId="{D2C26DCD-124A-40E1-80F7-B44DAD800A6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EF12-13F6-4DA6-8714-08B004C51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71F6-A854-4740-BB6B-847AE69CA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5406F-7F5E-457B-86F8-919265A7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312-0A4C-41C0-8AB3-17FBAD14C4D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5C9EB-ED45-4A27-A375-C635B195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30280-E98D-413C-ADCA-8490030D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7D8A-609A-4FBD-B691-401E88453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34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F840-EE92-4B34-88CD-5B66AEB5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90218-4BE2-44F4-A972-EC65F3E31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062D1-F792-4260-A4DC-EE075DD9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312-0A4C-41C0-8AB3-17FBAD14C4D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872E-F958-4024-9CB3-E9AC5395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CD321-64EA-49E1-A263-42C78D95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7D8A-609A-4FBD-B691-401E88453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76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AD70B-8D09-40FB-BD1D-553BD4989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8E1E8-C353-4EA7-826C-B8625270F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B8D2-68A4-4DC9-B731-7EDD8D7B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312-0A4C-41C0-8AB3-17FBAD14C4D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DFF9-CA47-4B02-B9CE-8634F78D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0AAB1-7165-49CF-99F6-2D56ED00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7D8A-609A-4FBD-B691-401E88453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7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3E47-B18B-449E-BE20-285AA04E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2DC4-7712-4EA0-9A95-0883DA7D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3D28-7757-4B49-A066-E20D7A7A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312-0A4C-41C0-8AB3-17FBAD14C4D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13E9-D6CC-4833-A59A-36A20EAE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E9B3-F5E8-44B9-9611-A7112E7C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7D8A-609A-4FBD-B691-401E88453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70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9E9E-EF5F-4340-B34F-63398A82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AE5E7-F872-4C23-A8CF-90301E771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6F478-4AA5-4D63-A126-9C160FC2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312-0A4C-41C0-8AB3-17FBAD14C4D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948A6-13A1-4637-A3AD-375745AF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668D1-E163-4B2A-8F7F-D863BB1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7D8A-609A-4FBD-B691-401E88453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62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7F86-F278-42BC-85AA-547FAB30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1656-4DED-426B-996D-F094554AB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0B20A-E606-4B00-A706-439993CDE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E04E2-159F-4B9B-83BC-5D5B3E52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312-0A4C-41C0-8AB3-17FBAD14C4D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5E7D0-857A-4921-9294-A044D8D0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9649D-7976-472C-BF70-95341C1A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7D8A-609A-4FBD-B691-401E88453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85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386D-0B4F-4252-8A62-008AE9DC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24FF-D0EC-4055-9D2C-DAAC14C55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3F0E6-BD9E-45C5-AB1E-4F96693B9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88E08-66B7-4172-A524-E93B8341F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E26E6-08EF-4D7B-AF90-730FD894F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D635E-6821-4418-AFD3-5522AE0E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312-0A4C-41C0-8AB3-17FBAD14C4D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C1217-B842-4C55-B4D9-5D57311A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8A64B-E56D-4A7C-A722-BFCD9C0D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7D8A-609A-4FBD-B691-401E88453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FF8F-448F-41C5-BA68-BFF4031F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4870A-CC8C-491D-BCC5-2B189554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312-0A4C-41C0-8AB3-17FBAD14C4D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C6175-E084-49DE-81D4-46D958C8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068DE-7D1B-4C44-B8C6-EC02D1DC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7D8A-609A-4FBD-B691-401E88453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3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9149F-848C-41E2-96D1-2EE48FAE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312-0A4C-41C0-8AB3-17FBAD14C4D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E5A12-2D5F-4847-BD7F-71BF7DC9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8C37-3FAD-4988-BB51-260A9821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7D8A-609A-4FBD-B691-401E88453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0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6FB1-79E8-48D4-BB71-DBBAA560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6C65-78E4-4AE8-A4EA-F95BCF7ED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0C159-8790-4CBC-991C-80F8B6AD5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0B665-E8AE-4995-B6CB-10860856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312-0A4C-41C0-8AB3-17FBAD14C4D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0E92C-043B-48CD-9A36-CDEBD732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1DD93-D38D-442D-9911-33846099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7D8A-609A-4FBD-B691-401E88453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E6D0-451A-48E0-B579-6C4134BE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26BE7-3230-4FBE-B3D5-650F6522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846D9-E0C5-4C23-B5D2-BEECBE123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786EA-2802-4661-A72D-379C70F3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312-0A4C-41C0-8AB3-17FBAD14C4D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BFB99-6EFD-4814-BF2D-B10CAC05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E09D4-1305-4A82-B179-FEFA21E2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7D8A-609A-4FBD-B691-401E88453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84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D31E0-6593-4B47-AE3D-395F811C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5856A-15E6-485B-8965-46E74F41E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8D446-0814-417A-AD75-2ED95E078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8312-0A4C-41C0-8AB3-17FBAD14C4D9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20380-2DAB-4F3D-83A0-8D0DCC94D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95C16-533C-4DFA-84B8-49A80D254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17D8A-609A-4FBD-B691-401E88453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89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25097-F5CB-42D6-A8B2-FF069112A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6637" y="2084463"/>
            <a:ext cx="6596245" cy="658504"/>
          </a:xfrm>
        </p:spPr>
        <p:txBody>
          <a:bodyPr>
            <a:normAutofit fontScale="90000"/>
          </a:bodyPr>
          <a:lstStyle/>
          <a:p>
            <a:pPr algn="r"/>
            <a:r>
              <a:rPr lang="en-IN" sz="4800" i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FLIGHT BOOKING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58B1726-E434-4BA6-ABEE-004F40D2D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807" y="2713287"/>
            <a:ext cx="9144000" cy="1655762"/>
          </a:xfrm>
        </p:spPr>
        <p:txBody>
          <a:bodyPr/>
          <a:lstStyle/>
          <a:p>
            <a:r>
              <a:rPr lang="en-IN" b="1" i="1" u="sng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Casestudy</a:t>
            </a:r>
            <a:endParaRPr lang="en-IN" b="1" i="1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B1B40-B110-45CC-AAF2-6D04F44C7536}"/>
              </a:ext>
            </a:extLst>
          </p:cNvPr>
          <p:cNvSpPr txBox="1"/>
          <p:nvPr/>
        </p:nvSpPr>
        <p:spPr>
          <a:xfrm>
            <a:off x="4959758" y="3756759"/>
            <a:ext cx="2290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EMP ID:-46190296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9A2CA-79C9-433B-A48C-475287001B14}"/>
              </a:ext>
            </a:extLst>
          </p:cNvPr>
          <p:cNvSpPr txBox="1"/>
          <p:nvPr/>
        </p:nvSpPr>
        <p:spPr>
          <a:xfrm>
            <a:off x="4730929" y="3433912"/>
            <a:ext cx="274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NAME:-SURYAKANTA KABI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40BBD7-ED5F-4741-A07B-6F917ADDA1E7}"/>
              </a:ext>
            </a:extLst>
          </p:cNvPr>
          <p:cNvSpPr txBox="1"/>
          <p:nvPr/>
        </p:nvSpPr>
        <p:spPr>
          <a:xfrm>
            <a:off x="4710050" y="4126215"/>
            <a:ext cx="3630809" cy="38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90000"/>
                  </a:schemeClr>
                </a:solidFill>
              </a:rPr>
              <a:t>MENTOR :- P V ,SASIREKHA</a:t>
            </a:r>
          </a:p>
        </p:txBody>
      </p:sp>
    </p:spTree>
    <p:extLst>
      <p:ext uri="{BB962C8B-B14F-4D97-AF65-F5344CB8AC3E}">
        <p14:creationId xmlns:p14="http://schemas.microsoft.com/office/powerpoint/2010/main" val="88803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5A9426-3767-4F7C-B4F1-EF4CEC8BA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83562"/>
            <a:ext cx="9144000" cy="905414"/>
          </a:xfrm>
        </p:spPr>
        <p:txBody>
          <a:bodyPr>
            <a:normAutofit/>
          </a:bodyPr>
          <a:lstStyle/>
          <a:p>
            <a:r>
              <a:rPr lang="en-IN" sz="3200" u="sng" dirty="0">
                <a:solidFill>
                  <a:schemeClr val="bg2">
                    <a:lumMod val="90000"/>
                  </a:schemeClr>
                </a:solidFill>
                <a:latin typeface="+mn-lt"/>
              </a:rPr>
              <a:t>AGENDA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417AFE-56E0-42A4-B423-AFAC22C411F9}"/>
              </a:ext>
            </a:extLst>
          </p:cNvPr>
          <p:cNvSpPr txBox="1"/>
          <p:nvPr/>
        </p:nvSpPr>
        <p:spPr>
          <a:xfrm>
            <a:off x="3053919" y="3206604"/>
            <a:ext cx="610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AF0B6C-7E01-407A-8274-C0121428AB43}"/>
              </a:ext>
            </a:extLst>
          </p:cNvPr>
          <p:cNvSpPr txBox="1"/>
          <p:nvPr/>
        </p:nvSpPr>
        <p:spPr>
          <a:xfrm>
            <a:off x="3053919" y="3206604"/>
            <a:ext cx="610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73132A-78F4-47DD-A476-BE3F78B8D46E}"/>
              </a:ext>
            </a:extLst>
          </p:cNvPr>
          <p:cNvSpPr txBox="1"/>
          <p:nvPr/>
        </p:nvSpPr>
        <p:spPr>
          <a:xfrm>
            <a:off x="603163" y="2237108"/>
            <a:ext cx="114547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+mj-lt"/>
              <a:buAutoNum type="arabicPeriod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Helvetica Neue"/>
              </a:rPr>
              <a:t>Each microservice exposes a set of REST/ JSON endpoints for accessing business capabilities.</a:t>
            </a:r>
            <a:endParaRPr lang="en-I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Helvetica Neue"/>
              </a:rPr>
              <a:t>Each microservice implements certain business functions using the Spring(Boot) framework. 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​</a:t>
            </a:r>
            <a:endParaRPr lang="en-I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Helvetica Neue"/>
              </a:rPr>
              <a:t>Each microservice stores its own persistent data using H2/MySQL/MongoDB database. 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​</a:t>
            </a:r>
            <a:endParaRPr lang="en-I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Helvetica Neue"/>
              </a:rPr>
              <a:t>Each Microservices must implement best practices such as Exception Handling, Loggers, Test Cases, Static Code Analysis and build tools.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​</a:t>
            </a:r>
            <a:endParaRPr lang="en-I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Helvetica Neue"/>
              </a:rPr>
              <a:t>Microservices are built with Spring Boot, which has an embedded Tomcat server as the HTTP listener.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​</a:t>
            </a:r>
            <a:endParaRPr lang="en-I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Helvetica Neue"/>
              </a:rPr>
              <a:t>RabbitMQ is used as an external messaging service. Try finding out where it can fit in your case study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Helvetica Neue"/>
              </a:rPr>
              <a:t>.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​</a:t>
            </a:r>
            <a:endParaRPr lang="en-I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Helvetica Neue"/>
              </a:rPr>
              <a:t>The UI, Website must be implemented using React.</a:t>
            </a:r>
            <a:endParaRPr lang="en-I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55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39F040-0A61-4265-9E63-DFB16ED64402}"/>
              </a:ext>
            </a:extLst>
          </p:cNvPr>
          <p:cNvSpPr/>
          <p:nvPr/>
        </p:nvSpPr>
        <p:spPr>
          <a:xfrm>
            <a:off x="4180582" y="323851"/>
            <a:ext cx="1052514" cy="560069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G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T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Y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(9000</a:t>
            </a:r>
            <a:r>
              <a:rPr lang="en-IN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443130-FEE4-43CA-8D3C-7DCBF7986D83}"/>
              </a:ext>
            </a:extLst>
          </p:cNvPr>
          <p:cNvSpPr/>
          <p:nvPr/>
        </p:nvSpPr>
        <p:spPr>
          <a:xfrm>
            <a:off x="240060" y="4569411"/>
            <a:ext cx="1281112" cy="140017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UI Framework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7518A-D486-4D07-B3D6-7CFD51B07F28}"/>
              </a:ext>
            </a:extLst>
          </p:cNvPr>
          <p:cNvSpPr/>
          <p:nvPr/>
        </p:nvSpPr>
        <p:spPr>
          <a:xfrm>
            <a:off x="240060" y="352426"/>
            <a:ext cx="1338707" cy="119062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DA7A30-1B86-4F4D-9EFF-FB29206F4534}"/>
              </a:ext>
            </a:extLst>
          </p:cNvPr>
          <p:cNvSpPr/>
          <p:nvPr/>
        </p:nvSpPr>
        <p:spPr>
          <a:xfrm>
            <a:off x="1228725" y="1857375"/>
            <a:ext cx="2423218" cy="2190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820CA-8AF3-44B5-8E81-4DAC88D8235C}"/>
              </a:ext>
            </a:extLst>
          </p:cNvPr>
          <p:cNvSpPr/>
          <p:nvPr/>
        </p:nvSpPr>
        <p:spPr>
          <a:xfrm>
            <a:off x="5781257" y="306906"/>
            <a:ext cx="3543300" cy="5581651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  <a:prstDash val="lgDashDot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EUREKA(8761)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00846-C171-4334-A335-439EA085E066}"/>
              </a:ext>
            </a:extLst>
          </p:cNvPr>
          <p:cNvSpPr/>
          <p:nvPr/>
        </p:nvSpPr>
        <p:spPr>
          <a:xfrm>
            <a:off x="6224630" y="1030479"/>
            <a:ext cx="2809875" cy="8096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  <a:p>
            <a:pPr algn="ctr"/>
            <a:r>
              <a:rPr lang="en-IN" dirty="0"/>
              <a:t>MICROSERVICE(9001)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87F9F0-17D5-43D9-9FA3-D7AA99E88DAD}"/>
              </a:ext>
            </a:extLst>
          </p:cNvPr>
          <p:cNvSpPr/>
          <p:nvPr/>
        </p:nvSpPr>
        <p:spPr>
          <a:xfrm>
            <a:off x="6203168" y="2184689"/>
            <a:ext cx="2840831" cy="81914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BOOKING            </a:t>
            </a:r>
          </a:p>
          <a:p>
            <a:pPr algn="ctr"/>
            <a:r>
              <a:rPr lang="en-IN" dirty="0"/>
              <a:t>MICROSERVICE(9002)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6EEE02-E6F5-4DC7-9625-2861C127F3D7}"/>
              </a:ext>
            </a:extLst>
          </p:cNvPr>
          <p:cNvSpPr/>
          <p:nvPr/>
        </p:nvSpPr>
        <p:spPr>
          <a:xfrm>
            <a:off x="6229224" y="3335745"/>
            <a:ext cx="2840831" cy="81914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  <a:p>
            <a:pPr algn="ctr"/>
            <a:r>
              <a:rPr lang="en-IN" dirty="0"/>
              <a:t>MICROSERVICE(9003)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6AB197-7948-43BB-A444-C438DDE90469}"/>
              </a:ext>
            </a:extLst>
          </p:cNvPr>
          <p:cNvSpPr/>
          <p:nvPr/>
        </p:nvSpPr>
        <p:spPr>
          <a:xfrm>
            <a:off x="6221018" y="4476168"/>
            <a:ext cx="2852727" cy="81914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PAYMENT</a:t>
            </a:r>
            <a:endParaRPr lang="en-IN" dirty="0"/>
          </a:p>
          <a:p>
            <a:pPr algn="ctr"/>
            <a:r>
              <a:rPr lang="en-IN" dirty="0"/>
              <a:t>MICROSERVICE(9004)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3317954-9777-45BD-93D5-7821850F4CA9}"/>
              </a:ext>
            </a:extLst>
          </p:cNvPr>
          <p:cNvSpPr/>
          <p:nvPr/>
        </p:nvSpPr>
        <p:spPr>
          <a:xfrm>
            <a:off x="5886858" y="1186106"/>
            <a:ext cx="314325" cy="2476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B90FBEC-0699-4BB9-B403-304D4BD6F66B}"/>
              </a:ext>
            </a:extLst>
          </p:cNvPr>
          <p:cNvSpPr/>
          <p:nvPr/>
        </p:nvSpPr>
        <p:spPr>
          <a:xfrm>
            <a:off x="5835050" y="2277403"/>
            <a:ext cx="314325" cy="2476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C46ED86-BC3F-411A-AFAF-1F3800534E5D}"/>
              </a:ext>
            </a:extLst>
          </p:cNvPr>
          <p:cNvSpPr/>
          <p:nvPr/>
        </p:nvSpPr>
        <p:spPr>
          <a:xfrm>
            <a:off x="5851807" y="3482027"/>
            <a:ext cx="314325" cy="2476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9951F3F-F8AB-4BF9-9AEB-4F1ADDF9E6FF}"/>
              </a:ext>
            </a:extLst>
          </p:cNvPr>
          <p:cNvSpPr/>
          <p:nvPr/>
        </p:nvSpPr>
        <p:spPr>
          <a:xfrm>
            <a:off x="5839420" y="4584451"/>
            <a:ext cx="314325" cy="2476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08CB114B-D000-4963-A3EC-569DC9742B5D}"/>
              </a:ext>
            </a:extLst>
          </p:cNvPr>
          <p:cNvSpPr/>
          <p:nvPr/>
        </p:nvSpPr>
        <p:spPr>
          <a:xfrm>
            <a:off x="10102458" y="1038219"/>
            <a:ext cx="752475" cy="73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7EECC218-AF01-409E-A6B8-CD6031FC1363}"/>
              </a:ext>
            </a:extLst>
          </p:cNvPr>
          <p:cNvSpPr/>
          <p:nvPr/>
        </p:nvSpPr>
        <p:spPr>
          <a:xfrm>
            <a:off x="10102457" y="2243487"/>
            <a:ext cx="752475" cy="73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C76B0E7-FC73-43E0-A08B-72CBF3CF94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2826" y="4114065"/>
            <a:ext cx="1057276" cy="9253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85A4E9A-1971-4498-BFFA-BD0C12F68A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47945" y="845200"/>
            <a:ext cx="1123951" cy="86230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077F39-8499-4225-B9C1-811182D93652}"/>
              </a:ext>
            </a:extLst>
          </p:cNvPr>
          <p:cNvCxnSpPr/>
          <p:nvPr/>
        </p:nvCxnSpPr>
        <p:spPr>
          <a:xfrm>
            <a:off x="3640912" y="2943225"/>
            <a:ext cx="526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BAA4BD0-296C-43DF-8C26-51546DF9C29A}"/>
              </a:ext>
            </a:extLst>
          </p:cNvPr>
          <p:cNvCxnSpPr/>
          <p:nvPr/>
        </p:nvCxnSpPr>
        <p:spPr>
          <a:xfrm>
            <a:off x="5239629" y="1543051"/>
            <a:ext cx="98317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D80B9C3-A965-4782-B699-85E9AB24B6B4}"/>
              </a:ext>
            </a:extLst>
          </p:cNvPr>
          <p:cNvCxnSpPr>
            <a:cxnSpLocks/>
          </p:cNvCxnSpPr>
          <p:nvPr/>
        </p:nvCxnSpPr>
        <p:spPr>
          <a:xfrm>
            <a:off x="5250946" y="2626298"/>
            <a:ext cx="96054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FF98CE0-5452-4FAE-9671-6D59C0D658E1}"/>
              </a:ext>
            </a:extLst>
          </p:cNvPr>
          <p:cNvCxnSpPr>
            <a:cxnSpLocks/>
          </p:cNvCxnSpPr>
          <p:nvPr/>
        </p:nvCxnSpPr>
        <p:spPr>
          <a:xfrm>
            <a:off x="5277002" y="3781885"/>
            <a:ext cx="95222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2CF01D-9413-4421-B609-C4B4CC53DC22}"/>
              </a:ext>
            </a:extLst>
          </p:cNvPr>
          <p:cNvCxnSpPr/>
          <p:nvPr/>
        </p:nvCxnSpPr>
        <p:spPr>
          <a:xfrm>
            <a:off x="5228312" y="4903019"/>
            <a:ext cx="98317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AFEBB2-B067-4044-AC5F-2226591B31D2}"/>
              </a:ext>
            </a:extLst>
          </p:cNvPr>
          <p:cNvCxnSpPr/>
          <p:nvPr/>
        </p:nvCxnSpPr>
        <p:spPr>
          <a:xfrm>
            <a:off x="9052321" y="1404944"/>
            <a:ext cx="105845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CE4773-6194-4E3C-BFBD-A91BB59ADB4B}"/>
              </a:ext>
            </a:extLst>
          </p:cNvPr>
          <p:cNvCxnSpPr>
            <a:cxnSpLocks/>
          </p:cNvCxnSpPr>
          <p:nvPr/>
        </p:nvCxnSpPr>
        <p:spPr>
          <a:xfrm>
            <a:off x="9059472" y="2579354"/>
            <a:ext cx="105845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Cylinder 44">
            <a:extLst>
              <a:ext uri="{FF2B5EF4-FFF2-40B4-BE49-F238E27FC236}">
                <a16:creationId xmlns:a16="http://schemas.microsoft.com/office/drawing/2014/main" id="{3CE0D089-F087-4C97-B737-A49AE9E4D6B6}"/>
              </a:ext>
            </a:extLst>
          </p:cNvPr>
          <p:cNvSpPr/>
          <p:nvPr/>
        </p:nvSpPr>
        <p:spPr>
          <a:xfrm>
            <a:off x="9853613" y="245272"/>
            <a:ext cx="1281112" cy="595342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F61D8-708C-4CBB-BF0B-18134EDBE372}"/>
              </a:ext>
            </a:extLst>
          </p:cNvPr>
          <p:cNvSpPr txBox="1"/>
          <p:nvPr/>
        </p:nvSpPr>
        <p:spPr>
          <a:xfrm>
            <a:off x="6096000" y="6422019"/>
            <a:ext cx="286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bg2">
                    <a:lumMod val="90000"/>
                  </a:schemeClr>
                </a:solidFill>
              </a:rPr>
              <a:t>BACKEND</a:t>
            </a:r>
          </a:p>
        </p:txBody>
      </p:sp>
      <p:sp>
        <p:nvSpPr>
          <p:cNvPr id="44" name="Cylinder 43">
            <a:extLst>
              <a:ext uri="{FF2B5EF4-FFF2-40B4-BE49-F238E27FC236}">
                <a16:creationId xmlns:a16="http://schemas.microsoft.com/office/drawing/2014/main" id="{D8D6F6AB-97A9-43D9-AD1B-452326915191}"/>
              </a:ext>
            </a:extLst>
          </p:cNvPr>
          <p:cNvSpPr/>
          <p:nvPr/>
        </p:nvSpPr>
        <p:spPr>
          <a:xfrm>
            <a:off x="10117931" y="3296473"/>
            <a:ext cx="752475" cy="73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BB0F25-EB60-4164-A6D6-C711FB31479B}"/>
              </a:ext>
            </a:extLst>
          </p:cNvPr>
          <p:cNvCxnSpPr/>
          <p:nvPr/>
        </p:nvCxnSpPr>
        <p:spPr>
          <a:xfrm>
            <a:off x="9069954" y="3745319"/>
            <a:ext cx="105845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6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FEB4131-5D04-4A37-8E96-A38EA043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727" y="796694"/>
            <a:ext cx="9144000" cy="1655762"/>
          </a:xfrm>
        </p:spPr>
        <p:txBody>
          <a:bodyPr/>
          <a:lstStyle/>
          <a:p>
            <a:r>
              <a:rPr lang="en-IN" dirty="0"/>
              <a:t>Frontend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29177F-1B12-4441-8A9A-C8C7C5EF99BF}"/>
              </a:ext>
            </a:extLst>
          </p:cNvPr>
          <p:cNvSpPr/>
          <p:nvPr/>
        </p:nvSpPr>
        <p:spPr>
          <a:xfrm>
            <a:off x="3965713" y="160482"/>
            <a:ext cx="4422913" cy="6148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Flight Booking System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3439147-F1CA-4112-A1A2-231048AE86D0}"/>
              </a:ext>
            </a:extLst>
          </p:cNvPr>
          <p:cNvSpPr/>
          <p:nvPr/>
        </p:nvSpPr>
        <p:spPr>
          <a:xfrm>
            <a:off x="5449956" y="835101"/>
            <a:ext cx="1292087" cy="2584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8D54B5-BDAE-4093-B650-DE345A24AF38}"/>
              </a:ext>
            </a:extLst>
          </p:cNvPr>
          <p:cNvSpPr/>
          <p:nvPr/>
        </p:nvSpPr>
        <p:spPr>
          <a:xfrm>
            <a:off x="343599" y="1685536"/>
            <a:ext cx="288235" cy="288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9E665B-8E6A-49B6-BD98-1BCB4066E7DF}"/>
              </a:ext>
            </a:extLst>
          </p:cNvPr>
          <p:cNvCxnSpPr>
            <a:stCxn id="23" idx="4"/>
          </p:cNvCxnSpPr>
          <p:nvPr/>
        </p:nvCxnSpPr>
        <p:spPr>
          <a:xfrm flipH="1">
            <a:off x="487716" y="1973771"/>
            <a:ext cx="1" cy="53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77E3F6-BA40-4CD7-8259-5874145E3EE5}"/>
              </a:ext>
            </a:extLst>
          </p:cNvPr>
          <p:cNvCxnSpPr/>
          <p:nvPr/>
        </p:nvCxnSpPr>
        <p:spPr>
          <a:xfrm flipH="1">
            <a:off x="237399" y="2126147"/>
            <a:ext cx="253447" cy="10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B34A5B-5DC2-482D-92E1-28A65A61175F}"/>
              </a:ext>
            </a:extLst>
          </p:cNvPr>
          <p:cNvCxnSpPr/>
          <p:nvPr/>
        </p:nvCxnSpPr>
        <p:spPr>
          <a:xfrm>
            <a:off x="487717" y="2126148"/>
            <a:ext cx="233570" cy="10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4FB3CA-F15C-4E56-B3B0-7851C43EAE93}"/>
              </a:ext>
            </a:extLst>
          </p:cNvPr>
          <p:cNvCxnSpPr/>
          <p:nvPr/>
        </p:nvCxnSpPr>
        <p:spPr>
          <a:xfrm flipH="1">
            <a:off x="246321" y="2511265"/>
            <a:ext cx="253447" cy="141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132A91-32B9-412F-BD05-A95B59610C68}"/>
              </a:ext>
            </a:extLst>
          </p:cNvPr>
          <p:cNvCxnSpPr/>
          <p:nvPr/>
        </p:nvCxnSpPr>
        <p:spPr>
          <a:xfrm>
            <a:off x="487717" y="2511265"/>
            <a:ext cx="197763" cy="154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D6AC196-294A-462D-8389-448EAF7CB5BE}"/>
              </a:ext>
            </a:extLst>
          </p:cNvPr>
          <p:cNvSpPr/>
          <p:nvPr/>
        </p:nvSpPr>
        <p:spPr>
          <a:xfrm>
            <a:off x="844152" y="2145660"/>
            <a:ext cx="1128284" cy="36560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2F2481A-1C5C-415D-B72A-E507C0D12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6" y="4622522"/>
            <a:ext cx="493819" cy="999831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82AF2C8B-EB0D-4E20-B7A2-3A605F5E5180}"/>
              </a:ext>
            </a:extLst>
          </p:cNvPr>
          <p:cNvSpPr/>
          <p:nvPr/>
        </p:nvSpPr>
        <p:spPr>
          <a:xfrm>
            <a:off x="844152" y="5122437"/>
            <a:ext cx="1128284" cy="36560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793B4C-3897-4542-AE9E-3F7FEACC8793}"/>
              </a:ext>
            </a:extLst>
          </p:cNvPr>
          <p:cNvSpPr/>
          <p:nvPr/>
        </p:nvSpPr>
        <p:spPr>
          <a:xfrm>
            <a:off x="6408290" y="1163535"/>
            <a:ext cx="2192285" cy="48553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Flights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58F36-8256-48C0-B017-0AD062B09B90}"/>
              </a:ext>
            </a:extLst>
          </p:cNvPr>
          <p:cNvSpPr/>
          <p:nvPr/>
        </p:nvSpPr>
        <p:spPr>
          <a:xfrm>
            <a:off x="6408289" y="1730430"/>
            <a:ext cx="2192286" cy="4701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Flights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53BCBDA-FBCD-4B9F-BBE3-59E915B109A8}"/>
              </a:ext>
            </a:extLst>
          </p:cNvPr>
          <p:cNvSpPr/>
          <p:nvPr/>
        </p:nvSpPr>
        <p:spPr>
          <a:xfrm>
            <a:off x="6368357" y="2291005"/>
            <a:ext cx="2192288" cy="4701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Modify Flights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201F29-8552-4977-81C5-E2FCADEBC64A}"/>
              </a:ext>
            </a:extLst>
          </p:cNvPr>
          <p:cNvSpPr/>
          <p:nvPr/>
        </p:nvSpPr>
        <p:spPr>
          <a:xfrm>
            <a:off x="6408289" y="2857921"/>
            <a:ext cx="2192288" cy="4701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 Flights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5182A41-A84A-4F4F-910F-C78924D488B6}"/>
              </a:ext>
            </a:extLst>
          </p:cNvPr>
          <p:cNvSpPr/>
          <p:nvPr/>
        </p:nvSpPr>
        <p:spPr>
          <a:xfrm>
            <a:off x="10358360" y="2030293"/>
            <a:ext cx="1684176" cy="4701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Flight Database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A19A33E-C075-4D73-9DD2-63990560617D}"/>
              </a:ext>
            </a:extLst>
          </p:cNvPr>
          <p:cNvSpPr/>
          <p:nvPr/>
        </p:nvSpPr>
        <p:spPr>
          <a:xfrm>
            <a:off x="1972436" y="2235478"/>
            <a:ext cx="1908900" cy="20886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877F25-C0E1-45A6-A4D2-9D91749B881E}"/>
              </a:ext>
            </a:extLst>
          </p:cNvPr>
          <p:cNvSpPr txBox="1"/>
          <p:nvPr/>
        </p:nvSpPr>
        <p:spPr>
          <a:xfrm>
            <a:off x="1877328" y="1707128"/>
            <a:ext cx="2798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 User Name &amp; Password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25B16A6-A5E7-45AF-A544-8B8D9F3FC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436" y="5192453"/>
            <a:ext cx="1920406" cy="22557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72A34F2-BB33-49FC-85D0-66F27FB3007B}"/>
              </a:ext>
            </a:extLst>
          </p:cNvPr>
          <p:cNvSpPr txBox="1"/>
          <p:nvPr/>
        </p:nvSpPr>
        <p:spPr>
          <a:xfrm>
            <a:off x="1877327" y="4645685"/>
            <a:ext cx="2798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 User Name &amp; Password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F9E8536-B462-4A51-8F10-75B3389E3432}"/>
              </a:ext>
            </a:extLst>
          </p:cNvPr>
          <p:cNvSpPr/>
          <p:nvPr/>
        </p:nvSpPr>
        <p:spPr>
          <a:xfrm>
            <a:off x="3904116" y="2206359"/>
            <a:ext cx="1081442" cy="24609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Verify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A378717-DB22-4242-9DCA-1AE3392D48FD}"/>
              </a:ext>
            </a:extLst>
          </p:cNvPr>
          <p:cNvSpPr/>
          <p:nvPr/>
        </p:nvSpPr>
        <p:spPr>
          <a:xfrm>
            <a:off x="3904116" y="5192453"/>
            <a:ext cx="1081442" cy="24609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FD06F8-0D21-4A4F-827B-7DC3D72F1942}"/>
              </a:ext>
            </a:extLst>
          </p:cNvPr>
          <p:cNvCxnSpPr>
            <a:stCxn id="41" idx="6"/>
            <a:endCxn id="32" idx="2"/>
          </p:cNvCxnSpPr>
          <p:nvPr/>
        </p:nvCxnSpPr>
        <p:spPr>
          <a:xfrm flipV="1">
            <a:off x="4985558" y="1406300"/>
            <a:ext cx="1422732" cy="92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BF4FD3-2E05-4530-AD03-16594F0039AE}"/>
              </a:ext>
            </a:extLst>
          </p:cNvPr>
          <p:cNvCxnSpPr>
            <a:stCxn id="41" idx="6"/>
            <a:endCxn id="33" idx="2"/>
          </p:cNvCxnSpPr>
          <p:nvPr/>
        </p:nvCxnSpPr>
        <p:spPr>
          <a:xfrm flipV="1">
            <a:off x="4985558" y="1965500"/>
            <a:ext cx="1422731" cy="36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B139DB-A835-4E78-B709-81D9DD4415E5}"/>
              </a:ext>
            </a:extLst>
          </p:cNvPr>
          <p:cNvCxnSpPr>
            <a:stCxn id="41" idx="6"/>
            <a:endCxn id="34" idx="2"/>
          </p:cNvCxnSpPr>
          <p:nvPr/>
        </p:nvCxnSpPr>
        <p:spPr>
          <a:xfrm>
            <a:off x="4985558" y="2329408"/>
            <a:ext cx="1382799" cy="19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2C6CB2-B27B-4F8E-A81F-506FA60DBDFC}"/>
              </a:ext>
            </a:extLst>
          </p:cNvPr>
          <p:cNvCxnSpPr>
            <a:stCxn id="41" idx="6"/>
            <a:endCxn id="35" idx="2"/>
          </p:cNvCxnSpPr>
          <p:nvPr/>
        </p:nvCxnSpPr>
        <p:spPr>
          <a:xfrm>
            <a:off x="4985558" y="2329408"/>
            <a:ext cx="1422731" cy="76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2B84CFD-CCD9-48BF-8AFD-EB1229252056}"/>
              </a:ext>
            </a:extLst>
          </p:cNvPr>
          <p:cNvSpPr/>
          <p:nvPr/>
        </p:nvSpPr>
        <p:spPr>
          <a:xfrm>
            <a:off x="6420376" y="4375255"/>
            <a:ext cx="2192288" cy="4701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Flights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9AECCAD-50C1-4B5B-B62B-6ACFA00377F5}"/>
              </a:ext>
            </a:extLst>
          </p:cNvPr>
          <p:cNvSpPr/>
          <p:nvPr/>
        </p:nvSpPr>
        <p:spPr>
          <a:xfrm>
            <a:off x="6440858" y="5081542"/>
            <a:ext cx="2192288" cy="4701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Flights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45B7F9B-19E1-4D92-80E5-4F03B766FBC8}"/>
              </a:ext>
            </a:extLst>
          </p:cNvPr>
          <p:cNvSpPr/>
          <p:nvPr/>
        </p:nvSpPr>
        <p:spPr>
          <a:xfrm>
            <a:off x="6427028" y="5787829"/>
            <a:ext cx="2192288" cy="4701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Cancel Flights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E48A98-9621-41EC-BF86-C7780A0FF8C7}"/>
              </a:ext>
            </a:extLst>
          </p:cNvPr>
          <p:cNvCxnSpPr>
            <a:stCxn id="42" idx="6"/>
            <a:endCxn id="47" idx="2"/>
          </p:cNvCxnSpPr>
          <p:nvPr/>
        </p:nvCxnSpPr>
        <p:spPr>
          <a:xfrm flipV="1">
            <a:off x="4985558" y="4610325"/>
            <a:ext cx="1434818" cy="70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2D404A-AE5F-4F34-AA40-4248F1483E6E}"/>
              </a:ext>
            </a:extLst>
          </p:cNvPr>
          <p:cNvCxnSpPr>
            <a:stCxn id="42" idx="6"/>
            <a:endCxn id="48" idx="2"/>
          </p:cNvCxnSpPr>
          <p:nvPr/>
        </p:nvCxnSpPr>
        <p:spPr>
          <a:xfrm>
            <a:off x="4985558" y="5315502"/>
            <a:ext cx="1455300" cy="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EB9519-B858-4D16-8172-6B9A8484BFE1}"/>
              </a:ext>
            </a:extLst>
          </p:cNvPr>
          <p:cNvCxnSpPr>
            <a:stCxn id="42" idx="6"/>
            <a:endCxn id="49" idx="2"/>
          </p:cNvCxnSpPr>
          <p:nvPr/>
        </p:nvCxnSpPr>
        <p:spPr>
          <a:xfrm>
            <a:off x="4985558" y="5315502"/>
            <a:ext cx="1441470" cy="70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8C25438-36A4-43FC-908E-2EBAD8C55271}"/>
              </a:ext>
            </a:extLst>
          </p:cNvPr>
          <p:cNvCxnSpPr>
            <a:stCxn id="32" idx="6"/>
            <a:endCxn id="36" idx="1"/>
          </p:cNvCxnSpPr>
          <p:nvPr/>
        </p:nvCxnSpPr>
        <p:spPr>
          <a:xfrm>
            <a:off x="8600575" y="1406300"/>
            <a:ext cx="1757785" cy="85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0C01686-0A10-494C-BA70-69C8F6A175A7}"/>
              </a:ext>
            </a:extLst>
          </p:cNvPr>
          <p:cNvCxnSpPr>
            <a:stCxn id="33" idx="6"/>
            <a:endCxn id="36" idx="1"/>
          </p:cNvCxnSpPr>
          <p:nvPr/>
        </p:nvCxnSpPr>
        <p:spPr>
          <a:xfrm>
            <a:off x="8600575" y="1965500"/>
            <a:ext cx="1757785" cy="29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29C715-699A-4E5C-8884-4BDCF9695B08}"/>
              </a:ext>
            </a:extLst>
          </p:cNvPr>
          <p:cNvCxnSpPr>
            <a:stCxn id="34" idx="6"/>
            <a:endCxn id="36" idx="1"/>
          </p:cNvCxnSpPr>
          <p:nvPr/>
        </p:nvCxnSpPr>
        <p:spPr>
          <a:xfrm flipV="1">
            <a:off x="8560645" y="2265363"/>
            <a:ext cx="1797715" cy="26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2955E3-8F4D-40A9-996E-9C672EC1DB89}"/>
              </a:ext>
            </a:extLst>
          </p:cNvPr>
          <p:cNvCxnSpPr>
            <a:stCxn id="35" idx="6"/>
            <a:endCxn id="36" idx="1"/>
          </p:cNvCxnSpPr>
          <p:nvPr/>
        </p:nvCxnSpPr>
        <p:spPr>
          <a:xfrm flipV="1">
            <a:off x="8600577" y="2265363"/>
            <a:ext cx="1757783" cy="82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C504AFB-C44B-4919-A75C-A5256F191644}"/>
              </a:ext>
            </a:extLst>
          </p:cNvPr>
          <p:cNvSpPr/>
          <p:nvPr/>
        </p:nvSpPr>
        <p:spPr>
          <a:xfrm>
            <a:off x="10358360" y="4980378"/>
            <a:ext cx="1684176" cy="4701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ACA4E8-0846-42F4-982F-D193C377FC03}"/>
              </a:ext>
            </a:extLst>
          </p:cNvPr>
          <p:cNvCxnSpPr>
            <a:stCxn id="47" idx="6"/>
            <a:endCxn id="57" idx="1"/>
          </p:cNvCxnSpPr>
          <p:nvPr/>
        </p:nvCxnSpPr>
        <p:spPr>
          <a:xfrm>
            <a:off x="8612664" y="4610325"/>
            <a:ext cx="1745696" cy="60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C42E46-5AF7-4002-BB3F-B2CDF1985658}"/>
              </a:ext>
            </a:extLst>
          </p:cNvPr>
          <p:cNvCxnSpPr>
            <a:stCxn id="48" idx="6"/>
            <a:endCxn id="57" idx="1"/>
          </p:cNvCxnSpPr>
          <p:nvPr/>
        </p:nvCxnSpPr>
        <p:spPr>
          <a:xfrm flipV="1">
            <a:off x="8633146" y="5215448"/>
            <a:ext cx="1725214" cy="10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52DD87-71F5-4334-9CCA-C1650A28CA4B}"/>
              </a:ext>
            </a:extLst>
          </p:cNvPr>
          <p:cNvCxnSpPr>
            <a:stCxn id="49" idx="6"/>
            <a:endCxn id="57" idx="1"/>
          </p:cNvCxnSpPr>
          <p:nvPr/>
        </p:nvCxnSpPr>
        <p:spPr>
          <a:xfrm flipV="1">
            <a:off x="8619316" y="5215448"/>
            <a:ext cx="1739044" cy="80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2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87102-C013-4613-9E3E-AF520A8D7D97}"/>
              </a:ext>
            </a:extLst>
          </p:cNvPr>
          <p:cNvSpPr txBox="1"/>
          <p:nvPr/>
        </p:nvSpPr>
        <p:spPr>
          <a:xfrm>
            <a:off x="1318277" y="842308"/>
            <a:ext cx="403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bg2">
                    <a:lumMod val="90000"/>
                  </a:schemeClr>
                </a:solidFill>
              </a:rPr>
              <a:t>FEATURES FOR USERS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12998-AE27-4593-9BE5-077A02F4BE19}"/>
              </a:ext>
            </a:extLst>
          </p:cNvPr>
          <p:cNvSpPr txBox="1"/>
          <p:nvPr/>
        </p:nvSpPr>
        <p:spPr>
          <a:xfrm>
            <a:off x="1309455" y="1479201"/>
            <a:ext cx="9277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1.New Registration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2.Login/Logout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3.Choose pick up and Destination location with date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4.Book ,</a:t>
            </a:r>
            <a:r>
              <a:rPr lang="en-IN" dirty="0" err="1">
                <a:solidFill>
                  <a:schemeClr val="bg2">
                    <a:lumMod val="90000"/>
                  </a:schemeClr>
                </a:solidFill>
              </a:rPr>
              <a:t>View,Modify,Cancel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 Flights</a:t>
            </a:r>
          </a:p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12DC6C-1DBF-4D78-BB59-46B2D41539E1}"/>
              </a:ext>
            </a:extLst>
          </p:cNvPr>
          <p:cNvSpPr txBox="1"/>
          <p:nvPr/>
        </p:nvSpPr>
        <p:spPr>
          <a:xfrm>
            <a:off x="1309455" y="2956957"/>
            <a:ext cx="403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bg2">
                    <a:lumMod val="90000"/>
                  </a:schemeClr>
                </a:solidFill>
              </a:rPr>
              <a:t>FEATURES FOR ADMIN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DB07B1-F4C5-467E-A184-FF9ACEEEF203}"/>
              </a:ext>
            </a:extLst>
          </p:cNvPr>
          <p:cNvSpPr txBox="1"/>
          <p:nvPr/>
        </p:nvSpPr>
        <p:spPr>
          <a:xfrm>
            <a:off x="1309455" y="3608434"/>
            <a:ext cx="4967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1.Login/logout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2.Add,View,Modify,Delete Flights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3.Cancellation Of Reservation</a:t>
            </a:r>
          </a:p>
        </p:txBody>
      </p:sp>
    </p:spTree>
    <p:extLst>
      <p:ext uri="{BB962C8B-B14F-4D97-AF65-F5344CB8AC3E}">
        <p14:creationId xmlns:p14="http://schemas.microsoft.com/office/powerpoint/2010/main" val="399692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1C2F6D-0E4E-4910-9F75-4D2E4A103C20}"/>
              </a:ext>
            </a:extLst>
          </p:cNvPr>
          <p:cNvSpPr txBox="1"/>
          <p:nvPr/>
        </p:nvSpPr>
        <p:spPr>
          <a:xfrm>
            <a:off x="3967304" y="2584537"/>
            <a:ext cx="5140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6000" b="1" i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813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279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Helvetica Neue</vt:lpstr>
      <vt:lpstr>Times New Roman</vt:lpstr>
      <vt:lpstr>Office Theme</vt:lpstr>
      <vt:lpstr>FLIGHT BOOKING SYSTEM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BOOKING SYSTEM</dc:title>
  <dc:creator>Kabi, Suryakanta</dc:creator>
  <cp:lastModifiedBy>Kabi, Suryakanta</cp:lastModifiedBy>
  <cp:revision>5</cp:revision>
  <dcterms:created xsi:type="dcterms:W3CDTF">2022-04-09T05:39:30Z</dcterms:created>
  <dcterms:modified xsi:type="dcterms:W3CDTF">2022-04-19T09:37:16Z</dcterms:modified>
</cp:coreProperties>
</file>