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4DDDE-CE65-4DB3-88F5-29F2EC55C90A}" v="6" dt="2022-04-26T05:15:21.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bi, Suryakanta" userId="026a3d70-d2ff-4ddb-969d-c3276bc93d3b" providerId="ADAL" clId="{6C44DDDE-CE65-4DB3-88F5-29F2EC55C90A}"/>
    <pc:docChg chg="undo custSel modSld">
      <pc:chgData name="Kabi, Suryakanta" userId="026a3d70-d2ff-4ddb-969d-c3276bc93d3b" providerId="ADAL" clId="{6C44DDDE-CE65-4DB3-88F5-29F2EC55C90A}" dt="2022-04-26T05:28:22.103" v="376" actId="255"/>
      <pc:docMkLst>
        <pc:docMk/>
      </pc:docMkLst>
      <pc:sldChg chg="addSp delSp modSp mod">
        <pc:chgData name="Kabi, Suryakanta" userId="026a3d70-d2ff-4ddb-969d-c3276bc93d3b" providerId="ADAL" clId="{6C44DDDE-CE65-4DB3-88F5-29F2EC55C90A}" dt="2022-04-26T05:28:22.103" v="376" actId="255"/>
        <pc:sldMkLst>
          <pc:docMk/>
          <pc:sldMk cId="203152348" sldId="1049"/>
        </pc:sldMkLst>
        <pc:spChg chg="add del mod">
          <ac:chgData name="Kabi, Suryakanta" userId="026a3d70-d2ff-4ddb-969d-c3276bc93d3b" providerId="ADAL" clId="{6C44DDDE-CE65-4DB3-88F5-29F2EC55C90A}" dt="2022-04-26T05:12:56.995" v="230" actId="1076"/>
          <ac:spMkLst>
            <pc:docMk/>
            <pc:sldMk cId="203152348" sldId="1049"/>
            <ac:spMk id="5" creationId="{4E726CED-1BAF-414A-893B-4626E9B6F2B4}"/>
          </ac:spMkLst>
        </pc:spChg>
        <pc:spChg chg="add del mod">
          <ac:chgData name="Kabi, Suryakanta" userId="026a3d70-d2ff-4ddb-969d-c3276bc93d3b" providerId="ADAL" clId="{6C44DDDE-CE65-4DB3-88F5-29F2EC55C90A}" dt="2022-04-26T05:13:22.248" v="234" actId="478"/>
          <ac:spMkLst>
            <pc:docMk/>
            <pc:sldMk cId="203152348" sldId="1049"/>
            <ac:spMk id="6" creationId="{1616387D-79C4-4D2C-8F4C-617036B1459A}"/>
          </ac:spMkLst>
        </pc:spChg>
        <pc:spChg chg="add del mod">
          <ac:chgData name="Kabi, Suryakanta" userId="026a3d70-d2ff-4ddb-969d-c3276bc93d3b" providerId="ADAL" clId="{6C44DDDE-CE65-4DB3-88F5-29F2EC55C90A}" dt="2022-04-26T05:04:52.672" v="57" actId="478"/>
          <ac:spMkLst>
            <pc:docMk/>
            <pc:sldMk cId="203152348" sldId="1049"/>
            <ac:spMk id="15" creationId="{0F3C042B-2DDA-46D0-A4EF-B1C5719919E7}"/>
          </ac:spMkLst>
        </pc:spChg>
        <pc:spChg chg="add del mod">
          <ac:chgData name="Kabi, Suryakanta" userId="026a3d70-d2ff-4ddb-969d-c3276bc93d3b" providerId="ADAL" clId="{6C44DDDE-CE65-4DB3-88F5-29F2EC55C90A}" dt="2022-04-26T05:04:39.636" v="54" actId="478"/>
          <ac:spMkLst>
            <pc:docMk/>
            <pc:sldMk cId="203152348" sldId="1049"/>
            <ac:spMk id="16" creationId="{599AF877-D4FB-4047-9171-F3A858208C0B}"/>
          </ac:spMkLst>
        </pc:spChg>
        <pc:spChg chg="add mod">
          <ac:chgData name="Kabi, Suryakanta" userId="026a3d70-d2ff-4ddb-969d-c3276bc93d3b" providerId="ADAL" clId="{6C44DDDE-CE65-4DB3-88F5-29F2EC55C90A}" dt="2022-04-26T05:08:52.775" v="104" actId="113"/>
          <ac:spMkLst>
            <pc:docMk/>
            <pc:sldMk cId="203152348" sldId="1049"/>
            <ac:spMk id="17" creationId="{FC485AEF-35E7-4C94-BA27-AA08902673D6}"/>
          </ac:spMkLst>
        </pc:spChg>
        <pc:spChg chg="add mod">
          <ac:chgData name="Kabi, Suryakanta" userId="026a3d70-d2ff-4ddb-969d-c3276bc93d3b" providerId="ADAL" clId="{6C44DDDE-CE65-4DB3-88F5-29F2EC55C90A}" dt="2022-04-26T05:23:47.094" v="344" actId="255"/>
          <ac:spMkLst>
            <pc:docMk/>
            <pc:sldMk cId="203152348" sldId="1049"/>
            <ac:spMk id="18" creationId="{C19645E1-B90A-4996-8745-DFD6C5EEE243}"/>
          </ac:spMkLst>
        </pc:spChg>
        <pc:spChg chg="add del mod">
          <ac:chgData name="Kabi, Suryakanta" userId="026a3d70-d2ff-4ddb-969d-c3276bc93d3b" providerId="ADAL" clId="{6C44DDDE-CE65-4DB3-88F5-29F2EC55C90A}" dt="2022-04-26T05:13:43.773" v="237" actId="478"/>
          <ac:spMkLst>
            <pc:docMk/>
            <pc:sldMk cId="203152348" sldId="1049"/>
            <ac:spMk id="21" creationId="{26128437-0267-4937-A0EB-12A8013B475F}"/>
          </ac:spMkLst>
        </pc:spChg>
        <pc:spChg chg="add mod">
          <ac:chgData name="Kabi, Suryakanta" userId="026a3d70-d2ff-4ddb-969d-c3276bc93d3b" providerId="ADAL" clId="{6C44DDDE-CE65-4DB3-88F5-29F2EC55C90A}" dt="2022-04-26T05:19:27.934" v="283" actId="1076"/>
          <ac:spMkLst>
            <pc:docMk/>
            <pc:sldMk cId="203152348" sldId="1049"/>
            <ac:spMk id="22" creationId="{F3821A14-1EE3-4726-AC9C-D1F9163A1835}"/>
          </ac:spMkLst>
        </pc:spChg>
        <pc:spChg chg="add mod">
          <ac:chgData name="Kabi, Suryakanta" userId="026a3d70-d2ff-4ddb-969d-c3276bc93d3b" providerId="ADAL" clId="{6C44DDDE-CE65-4DB3-88F5-29F2EC55C90A}" dt="2022-04-26T05:19:24.542" v="282" actId="1076"/>
          <ac:spMkLst>
            <pc:docMk/>
            <pc:sldMk cId="203152348" sldId="1049"/>
            <ac:spMk id="23" creationId="{1B2D6AD2-6809-4312-BA5F-30D0B82D32D5}"/>
          </ac:spMkLst>
        </pc:spChg>
        <pc:spChg chg="add del mod">
          <ac:chgData name="Kabi, Suryakanta" userId="026a3d70-d2ff-4ddb-969d-c3276bc93d3b" providerId="ADAL" clId="{6C44DDDE-CE65-4DB3-88F5-29F2EC55C90A}" dt="2022-04-26T05:15:25.623" v="249" actId="478"/>
          <ac:spMkLst>
            <pc:docMk/>
            <pc:sldMk cId="203152348" sldId="1049"/>
            <ac:spMk id="24" creationId="{995136B9-855A-4956-934F-7EAA7EDD59A1}"/>
          </ac:spMkLst>
        </pc:spChg>
        <pc:spChg chg="add mod">
          <ac:chgData name="Kabi, Suryakanta" userId="026a3d70-d2ff-4ddb-969d-c3276bc93d3b" providerId="ADAL" clId="{6C44DDDE-CE65-4DB3-88F5-29F2EC55C90A}" dt="2022-04-26T05:20:01.682" v="289" actId="20577"/>
          <ac:spMkLst>
            <pc:docMk/>
            <pc:sldMk cId="203152348" sldId="1049"/>
            <ac:spMk id="26" creationId="{2040BA6B-CBFD-4188-BA1F-DEDBCE7A02C6}"/>
          </ac:spMkLst>
        </pc:spChg>
        <pc:spChg chg="add mod">
          <ac:chgData name="Kabi, Suryakanta" userId="026a3d70-d2ff-4ddb-969d-c3276bc93d3b" providerId="ADAL" clId="{6C44DDDE-CE65-4DB3-88F5-29F2EC55C90A}" dt="2022-04-26T05:20:12.665" v="291" actId="1076"/>
          <ac:spMkLst>
            <pc:docMk/>
            <pc:sldMk cId="203152348" sldId="1049"/>
            <ac:spMk id="28" creationId="{EE1B43B6-6932-4452-8204-FAF9AF6F932B}"/>
          </ac:spMkLst>
        </pc:spChg>
        <pc:spChg chg="add mod">
          <ac:chgData name="Kabi, Suryakanta" userId="026a3d70-d2ff-4ddb-969d-c3276bc93d3b" providerId="ADAL" clId="{6C44DDDE-CE65-4DB3-88F5-29F2EC55C90A}" dt="2022-04-26T05:28:22.103" v="376" actId="255"/>
          <ac:spMkLst>
            <pc:docMk/>
            <pc:sldMk cId="203152348" sldId="1049"/>
            <ac:spMk id="30" creationId="{5D9400B0-0B4E-4F23-857D-F6C3BA6EF779}"/>
          </ac:spMkLst>
        </pc:spChg>
        <pc:spChg chg="mod">
          <ac:chgData name="Kabi, Suryakanta" userId="026a3d70-d2ff-4ddb-969d-c3276bc93d3b" providerId="ADAL" clId="{6C44DDDE-CE65-4DB3-88F5-29F2EC55C90A}" dt="2022-04-26T05:24:03.873" v="345" actId="255"/>
          <ac:spMkLst>
            <pc:docMk/>
            <pc:sldMk cId="203152348" sldId="1049"/>
            <ac:spMk id="7170" creationId="{4EF0A5D5-CB77-4BCF-86BB-EC8AFA4AA0E3}"/>
          </ac:spMkLst>
        </pc:spChg>
        <pc:spChg chg="mod">
          <ac:chgData name="Kabi, Suryakanta" userId="026a3d70-d2ff-4ddb-969d-c3276bc93d3b" providerId="ADAL" clId="{6C44DDDE-CE65-4DB3-88F5-29F2EC55C90A}" dt="2022-04-26T05:24:20.475" v="347" actId="20577"/>
          <ac:spMkLst>
            <pc:docMk/>
            <pc:sldMk cId="203152348" sldId="1049"/>
            <ac:spMk id="7175" creationId="{BADEA8C0-D1A3-4608-9E63-683339DCC944}"/>
          </ac:spMkLst>
        </pc:spChg>
        <pc:graphicFrameChg chg="add del modGraphic">
          <ac:chgData name="Kabi, Suryakanta" userId="026a3d70-d2ff-4ddb-969d-c3276bc93d3b" providerId="ADAL" clId="{6C44DDDE-CE65-4DB3-88F5-29F2EC55C90A}" dt="2022-04-26T05:13:15.229" v="232" actId="478"/>
          <ac:graphicFrameMkLst>
            <pc:docMk/>
            <pc:sldMk cId="203152348" sldId="1049"/>
            <ac:graphicFrameMk id="2" creationId="{B8B0DC3D-A319-4B78-A461-3FAC5C106C85}"/>
          </ac:graphicFrameMkLst>
        </pc:graphicFrameChg>
        <pc:picChg chg="mod">
          <ac:chgData name="Kabi, Suryakanta" userId="026a3d70-d2ff-4ddb-969d-c3276bc93d3b" providerId="ADAL" clId="{6C44DDDE-CE65-4DB3-88F5-29F2EC55C90A}" dt="2022-04-26T05:18:49.412" v="280" actId="1076"/>
          <ac:picMkLst>
            <pc:docMk/>
            <pc:sldMk cId="203152348" sldId="1049"/>
            <ac:picMk id="20" creationId="{311022F4-75D7-4325-9179-434BEB3293FC}"/>
          </ac:picMkLst>
        </pc:picChg>
      </pc:sldChg>
    </pc:docChg>
  </pc:docChgLst>
  <pc:docChgLst>
    <pc:chgData name="chandugangadhar9849@gmail.com" userId="6b58e51db382291d" providerId="LiveId" clId="{09BD0ADB-E4DE-4F20-84E2-31C2F79D8A27}"/>
    <pc:docChg chg="modSld">
      <pc:chgData name="chandugangadhar9849@gmail.com" userId="6b58e51db382291d" providerId="LiveId" clId="{09BD0ADB-E4DE-4F20-84E2-31C2F79D8A27}" dt="2022-04-13T10:05:19.892" v="76" actId="20577"/>
      <pc:docMkLst>
        <pc:docMk/>
      </pc:docMkLst>
      <pc:sldChg chg="modSp mod">
        <pc:chgData name="chandugangadhar9849@gmail.com" userId="6b58e51db382291d" providerId="LiveId" clId="{09BD0ADB-E4DE-4F20-84E2-31C2F79D8A27}" dt="2022-04-13T10:05:19.892" v="76" actId="20577"/>
        <pc:sldMkLst>
          <pc:docMk/>
          <pc:sldMk cId="203152348" sldId="1049"/>
        </pc:sldMkLst>
        <pc:spChg chg="mod">
          <ac:chgData name="chandugangadhar9849@gmail.com" userId="6b58e51db382291d" providerId="LiveId" clId="{09BD0ADB-E4DE-4F20-84E2-31C2F79D8A27}" dt="2022-04-06T08:43:59.615" v="41" actId="20577"/>
          <ac:spMkLst>
            <pc:docMk/>
            <pc:sldMk cId="203152348" sldId="1049"/>
            <ac:spMk id="7170" creationId="{4EF0A5D5-CB77-4BCF-86BB-EC8AFA4AA0E3}"/>
          </ac:spMkLst>
        </pc:spChg>
        <pc:graphicFrameChg chg="modGraphic">
          <ac:chgData name="chandugangadhar9849@gmail.com" userId="6b58e51db382291d" providerId="LiveId" clId="{09BD0ADB-E4DE-4F20-84E2-31C2F79D8A27}" dt="2022-04-13T10:05:19.892" v="76" actId="20577"/>
          <ac:graphicFrameMkLst>
            <pc:docMk/>
            <pc:sldMk cId="203152348" sldId="1049"/>
            <ac:graphicFrameMk id="2" creationId="{B8B0DC3D-A319-4B78-A461-3FAC5C106C8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26/04/2022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26/04/2022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4/26/2022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SURYAKANTA-KABI"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ONLINE FLIGHT BOOKING SYSTEM</a:t>
            </a:r>
          </a:p>
          <a:p>
            <a:pPr>
              <a:lnSpc>
                <a:spcPct val="114000"/>
              </a:lnSpc>
            </a:pPr>
            <a:r>
              <a:rPr lang="en-IN" sz="1100" spc="-5" dirty="0">
                <a:latin typeface="Calibri"/>
                <a:cs typeface="Calibri"/>
              </a:rPr>
              <a:t>Successfully</a:t>
            </a:r>
            <a:r>
              <a:rPr lang="en-IN" sz="1100" spc="10" dirty="0">
                <a:latin typeface="Calibri"/>
                <a:cs typeface="Calibri"/>
              </a:rPr>
              <a:t> </a:t>
            </a:r>
            <a:r>
              <a:rPr lang="en-IN" sz="1100" spc="-5" dirty="0">
                <a:latin typeface="Calibri"/>
                <a:cs typeface="Calibri"/>
              </a:rPr>
              <a:t>developed</a:t>
            </a:r>
            <a:r>
              <a:rPr lang="en-IN" sz="1100" spc="15" dirty="0">
                <a:latin typeface="Calibri"/>
                <a:cs typeface="Calibri"/>
              </a:rPr>
              <a:t> </a:t>
            </a:r>
            <a:r>
              <a:rPr lang="en-IN" sz="1100" spc="-5" dirty="0">
                <a:latin typeface="Calibri"/>
                <a:cs typeface="Calibri"/>
              </a:rPr>
              <a:t>a</a:t>
            </a:r>
            <a:r>
              <a:rPr lang="en-IN" sz="1100" spc="-10" dirty="0">
                <a:latin typeface="Calibri"/>
                <a:cs typeface="Calibri"/>
              </a:rPr>
              <a:t> </a:t>
            </a:r>
            <a:r>
              <a:rPr lang="en-IN" sz="1100" spc="-5" dirty="0">
                <a:latin typeface="Calibri"/>
                <a:cs typeface="Calibri"/>
              </a:rPr>
              <a:t>complete</a:t>
            </a:r>
            <a:r>
              <a:rPr lang="en-IN" sz="1100" spc="20" dirty="0">
                <a:latin typeface="Calibri"/>
                <a:cs typeface="Calibri"/>
              </a:rPr>
              <a:t> </a:t>
            </a:r>
            <a:r>
              <a:rPr lang="en-IN" sz="1100" spc="-5" dirty="0">
                <a:latin typeface="Calibri"/>
                <a:cs typeface="Calibri"/>
              </a:rPr>
              <a:t>case study</a:t>
            </a:r>
            <a:r>
              <a:rPr lang="en-IN" sz="1100" dirty="0">
                <a:latin typeface="Calibri"/>
                <a:cs typeface="Calibri"/>
              </a:rPr>
              <a:t> </a:t>
            </a:r>
            <a:r>
              <a:rPr lang="en-IN" sz="1100" spc="-5" dirty="0">
                <a:latin typeface="Calibri"/>
                <a:cs typeface="Calibri"/>
              </a:rPr>
              <a:t>on</a:t>
            </a:r>
            <a:r>
              <a:rPr lang="en-IN" sz="1100" spc="-15" dirty="0">
                <a:latin typeface="Calibri"/>
                <a:cs typeface="Calibri"/>
              </a:rPr>
              <a:t> </a:t>
            </a:r>
            <a:r>
              <a:rPr lang="en-IN" sz="1100" spc="-5" dirty="0">
                <a:latin typeface="Calibri"/>
                <a:cs typeface="Calibri"/>
              </a:rPr>
              <a:t>flight</a:t>
            </a:r>
            <a:r>
              <a:rPr lang="en-IN" sz="1100" dirty="0">
                <a:latin typeface="Calibri"/>
                <a:cs typeface="Calibri"/>
              </a:rPr>
              <a:t> </a:t>
            </a:r>
            <a:r>
              <a:rPr lang="en-IN" sz="1100" spc="-5" dirty="0">
                <a:latin typeface="Calibri"/>
                <a:cs typeface="Calibri"/>
              </a:rPr>
              <a:t>booking </a:t>
            </a:r>
            <a:r>
              <a:rPr lang="en-IN" sz="1100" dirty="0">
                <a:latin typeface="Calibri"/>
                <a:cs typeface="Calibri"/>
              </a:rPr>
              <a:t> </a:t>
            </a:r>
            <a:r>
              <a:rPr lang="en-IN" sz="1100" spc="-10" dirty="0">
                <a:latin typeface="Calibri"/>
                <a:cs typeface="Calibri"/>
              </a:rPr>
              <a:t>system</a:t>
            </a:r>
            <a:r>
              <a:rPr lang="en-IN" sz="1100" spc="5" dirty="0">
                <a:latin typeface="Calibri"/>
                <a:cs typeface="Calibri"/>
              </a:rPr>
              <a:t> </a:t>
            </a:r>
            <a:r>
              <a:rPr lang="en-IN" sz="1100" spc="-5" dirty="0">
                <a:latin typeface="Calibri"/>
                <a:cs typeface="Calibri"/>
              </a:rPr>
              <a:t>using spring</a:t>
            </a:r>
            <a:r>
              <a:rPr lang="en-IN" sz="1100" dirty="0">
                <a:latin typeface="Calibri"/>
                <a:cs typeface="Calibri"/>
              </a:rPr>
              <a:t> </a:t>
            </a:r>
            <a:r>
              <a:rPr lang="en-IN" sz="1100" spc="-5" dirty="0">
                <a:latin typeface="Calibri"/>
                <a:cs typeface="Calibri"/>
              </a:rPr>
              <a:t>boot</a:t>
            </a:r>
            <a:r>
              <a:rPr lang="en-IN" sz="1100" spc="-10" dirty="0">
                <a:latin typeface="Calibri"/>
                <a:cs typeface="Calibri"/>
              </a:rPr>
              <a:t> </a:t>
            </a:r>
            <a:r>
              <a:rPr lang="en-IN" sz="1100" spc="-5" dirty="0">
                <a:latin typeface="Calibri"/>
                <a:cs typeface="Calibri"/>
              </a:rPr>
              <a:t>microservices</a:t>
            </a:r>
            <a:r>
              <a:rPr lang="en-IN" sz="1100" spc="40" dirty="0">
                <a:latin typeface="Calibri"/>
                <a:cs typeface="Calibri"/>
              </a:rPr>
              <a:t> </a:t>
            </a:r>
            <a:r>
              <a:rPr lang="en-IN" sz="1100" spc="-5" dirty="0">
                <a:latin typeface="Calibri"/>
                <a:cs typeface="Calibri"/>
              </a:rPr>
              <a:t>as</a:t>
            </a:r>
            <a:r>
              <a:rPr lang="en-IN" sz="1100" spc="-10" dirty="0">
                <a:latin typeface="Calibri"/>
                <a:cs typeface="Calibri"/>
              </a:rPr>
              <a:t> </a:t>
            </a:r>
            <a:r>
              <a:rPr lang="en-IN" sz="1100" spc="-5" dirty="0">
                <a:latin typeface="Calibri"/>
                <a:cs typeface="Calibri"/>
              </a:rPr>
              <a:t>middleware,</a:t>
            </a:r>
            <a:r>
              <a:rPr lang="en-IN" sz="1100" spc="15" dirty="0">
                <a:latin typeface="Calibri"/>
                <a:cs typeface="Calibri"/>
              </a:rPr>
              <a:t> </a:t>
            </a:r>
            <a:r>
              <a:rPr lang="en-IN" sz="1100" spc="-5" dirty="0">
                <a:latin typeface="Calibri"/>
                <a:cs typeface="Calibri"/>
              </a:rPr>
              <a:t>Mongo</a:t>
            </a:r>
            <a:r>
              <a:rPr lang="en-IN" sz="1100" spc="-10" dirty="0">
                <a:latin typeface="Calibri"/>
                <a:cs typeface="Calibri"/>
              </a:rPr>
              <a:t> </a:t>
            </a:r>
            <a:r>
              <a:rPr lang="en-IN" sz="1100" spc="-5" dirty="0">
                <a:latin typeface="Calibri"/>
                <a:cs typeface="Calibri"/>
              </a:rPr>
              <a:t>dB </a:t>
            </a:r>
            <a:r>
              <a:rPr lang="en-IN" sz="1100" spc="-210" dirty="0">
                <a:latin typeface="Calibri"/>
                <a:cs typeface="Calibri"/>
              </a:rPr>
              <a:t> </a:t>
            </a:r>
            <a:r>
              <a:rPr lang="en-IN" sz="1100" spc="-5" dirty="0">
                <a:latin typeface="Calibri"/>
                <a:cs typeface="Calibri"/>
              </a:rPr>
              <a:t>NoSQL</a:t>
            </a:r>
            <a:r>
              <a:rPr lang="en-IN" sz="1100" spc="10" dirty="0">
                <a:latin typeface="Calibri"/>
                <a:cs typeface="Calibri"/>
              </a:rPr>
              <a:t> </a:t>
            </a:r>
            <a:r>
              <a:rPr lang="en-IN" sz="1100" spc="-5" dirty="0">
                <a:latin typeface="Calibri"/>
                <a:cs typeface="Calibri"/>
              </a:rPr>
              <a:t>database</a:t>
            </a:r>
            <a:r>
              <a:rPr lang="en-IN" sz="1100" spc="-20" dirty="0">
                <a:latin typeface="Calibri"/>
                <a:cs typeface="Calibri"/>
              </a:rPr>
              <a:t> </a:t>
            </a:r>
            <a:r>
              <a:rPr lang="en-IN" sz="1100" spc="-5" dirty="0">
                <a:latin typeface="Calibri"/>
                <a:cs typeface="Calibri"/>
              </a:rPr>
              <a:t>as backend</a:t>
            </a:r>
            <a:r>
              <a:rPr lang="en-IN" sz="1100" spc="-10" dirty="0">
                <a:latin typeface="Calibri"/>
                <a:cs typeface="Calibri"/>
              </a:rPr>
              <a:t> </a:t>
            </a:r>
            <a:r>
              <a:rPr lang="en-IN" sz="1100" spc="-5" dirty="0">
                <a:latin typeface="Calibri"/>
                <a:cs typeface="Calibri"/>
              </a:rPr>
              <a:t>and</a:t>
            </a:r>
            <a:r>
              <a:rPr lang="en-IN" sz="1100" spc="-10" dirty="0">
                <a:latin typeface="Calibri"/>
                <a:cs typeface="Calibri"/>
              </a:rPr>
              <a:t> </a:t>
            </a:r>
            <a:r>
              <a:rPr lang="en-IN" sz="1100" spc="-5" dirty="0">
                <a:latin typeface="Calibri"/>
                <a:cs typeface="Calibri"/>
              </a:rPr>
              <a:t>React</a:t>
            </a:r>
            <a:r>
              <a:rPr lang="en-IN" sz="1100" dirty="0">
                <a:latin typeface="Calibri"/>
                <a:cs typeface="Calibri"/>
              </a:rPr>
              <a:t> </a:t>
            </a:r>
            <a:r>
              <a:rPr lang="en-IN" sz="1100" spc="-5" dirty="0" err="1">
                <a:latin typeface="Calibri"/>
                <a:cs typeface="Calibri"/>
              </a:rPr>
              <a:t>Js</a:t>
            </a:r>
            <a:r>
              <a:rPr lang="en-IN" sz="1100" spc="5" dirty="0">
                <a:latin typeface="Calibri"/>
                <a:cs typeface="Calibri"/>
              </a:rPr>
              <a:t> </a:t>
            </a:r>
            <a:r>
              <a:rPr lang="en-IN" sz="1100" spc="-5" dirty="0">
                <a:latin typeface="Calibri"/>
                <a:cs typeface="Calibri"/>
              </a:rPr>
              <a:t>as</a:t>
            </a:r>
            <a:r>
              <a:rPr lang="en-IN" sz="1100" dirty="0">
                <a:latin typeface="Calibri"/>
                <a:cs typeface="Calibri"/>
              </a:rPr>
              <a:t> </a:t>
            </a:r>
            <a:r>
              <a:rPr lang="en-IN" sz="1100" spc="-5" dirty="0">
                <a:latin typeface="Calibri"/>
                <a:cs typeface="Calibri"/>
              </a:rPr>
              <a:t>frontend.</a:t>
            </a:r>
            <a:endParaRPr lang="en-IN" sz="1100" dirty="0">
              <a:latin typeface="Calibri"/>
              <a:cs typeface="Calibri"/>
            </a:endParaRPr>
          </a:p>
          <a:p>
            <a:pPr eaLnBrk="1" hangingPunct="1">
              <a:lnSpc>
                <a:spcPct val="114000"/>
              </a:lnSpc>
            </a:pPr>
            <a:endParaRPr lang="en-IN" altLang="nl-NL" b="1"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Suryakanta.kabi@capgemini.com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+91 8249609557</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IN" sz="1200" spc="-5" dirty="0">
                <a:latin typeface="Calibri"/>
                <a:cs typeface="Calibri"/>
              </a:rPr>
              <a:t>Dedicated</a:t>
            </a:r>
            <a:r>
              <a:rPr lang="en-IN" sz="1200" spc="200" dirty="0">
                <a:latin typeface="Calibri"/>
                <a:cs typeface="Calibri"/>
              </a:rPr>
              <a:t> </a:t>
            </a:r>
            <a:r>
              <a:rPr lang="en-IN" sz="1200" spc="-10" dirty="0">
                <a:latin typeface="Calibri"/>
                <a:cs typeface="Calibri"/>
              </a:rPr>
              <a:t>Software</a:t>
            </a:r>
            <a:r>
              <a:rPr lang="en-IN" sz="1200" spc="200" dirty="0">
                <a:latin typeface="Calibri"/>
                <a:cs typeface="Calibri"/>
              </a:rPr>
              <a:t> </a:t>
            </a:r>
            <a:r>
              <a:rPr lang="en-IN" sz="1200" spc="-5" dirty="0">
                <a:latin typeface="Calibri"/>
                <a:cs typeface="Calibri"/>
              </a:rPr>
              <a:t>Engineer</a:t>
            </a:r>
            <a:r>
              <a:rPr lang="en-IN" sz="1200" spc="195" dirty="0">
                <a:latin typeface="Calibri"/>
                <a:cs typeface="Calibri"/>
              </a:rPr>
              <a:t> </a:t>
            </a:r>
            <a:r>
              <a:rPr lang="en-IN" sz="1200" spc="-5" dirty="0">
                <a:latin typeface="Calibri"/>
                <a:cs typeface="Calibri"/>
              </a:rPr>
              <a:t>who</a:t>
            </a:r>
            <a:r>
              <a:rPr lang="en-IN" sz="1200" spc="200" dirty="0">
                <a:latin typeface="Calibri"/>
                <a:cs typeface="Calibri"/>
              </a:rPr>
              <a:t> </a:t>
            </a:r>
            <a:r>
              <a:rPr lang="en-IN" sz="1200" dirty="0">
                <a:latin typeface="Calibri"/>
                <a:cs typeface="Calibri"/>
              </a:rPr>
              <a:t>is</a:t>
            </a:r>
            <a:r>
              <a:rPr lang="en-IN" sz="1200" spc="195" dirty="0">
                <a:latin typeface="Calibri"/>
                <a:cs typeface="Calibri"/>
              </a:rPr>
              <a:t> </a:t>
            </a:r>
            <a:r>
              <a:rPr lang="en-IN" sz="1200" spc="-10" dirty="0">
                <a:latin typeface="Calibri"/>
                <a:cs typeface="Calibri"/>
              </a:rPr>
              <a:t>strong</a:t>
            </a:r>
            <a:r>
              <a:rPr lang="en-IN" sz="1200" spc="195" dirty="0">
                <a:latin typeface="Calibri"/>
                <a:cs typeface="Calibri"/>
              </a:rPr>
              <a:t> </a:t>
            </a:r>
            <a:r>
              <a:rPr lang="en-IN" sz="1200" spc="-10" dirty="0">
                <a:latin typeface="Calibri"/>
                <a:cs typeface="Calibri"/>
              </a:rPr>
              <a:t>in</a:t>
            </a:r>
            <a:r>
              <a:rPr lang="en-IN" sz="1200" spc="200" dirty="0">
                <a:latin typeface="Calibri"/>
                <a:cs typeface="Calibri"/>
              </a:rPr>
              <a:t> </a:t>
            </a:r>
            <a:r>
              <a:rPr lang="en-IN" sz="1200" spc="-5" dirty="0">
                <a:latin typeface="Calibri"/>
                <a:cs typeface="Calibri"/>
              </a:rPr>
              <a:t>design</a:t>
            </a:r>
            <a:r>
              <a:rPr lang="en-IN" sz="1200" spc="195" dirty="0">
                <a:latin typeface="Calibri"/>
                <a:cs typeface="Calibri"/>
              </a:rPr>
              <a:t> </a:t>
            </a:r>
            <a:r>
              <a:rPr lang="en-IN" sz="1200" spc="-10" dirty="0">
                <a:latin typeface="Calibri"/>
                <a:cs typeface="Calibri"/>
              </a:rPr>
              <a:t>and </a:t>
            </a:r>
            <a:r>
              <a:rPr lang="en-IN" sz="1200" spc="-260" dirty="0">
                <a:latin typeface="Calibri"/>
                <a:cs typeface="Calibri"/>
              </a:rPr>
              <a:t> </a:t>
            </a:r>
            <a:r>
              <a:rPr lang="en-IN" sz="1200" spc="-10" dirty="0">
                <a:latin typeface="Calibri"/>
                <a:cs typeface="Calibri"/>
              </a:rPr>
              <a:t>integration</a:t>
            </a:r>
            <a:r>
              <a:rPr lang="en-IN" sz="1200" spc="-40" dirty="0">
                <a:latin typeface="Calibri"/>
                <a:cs typeface="Calibri"/>
              </a:rPr>
              <a:t> </a:t>
            </a:r>
            <a:r>
              <a:rPr lang="en-IN" sz="1200" spc="-5" dirty="0">
                <a:latin typeface="Calibri"/>
                <a:cs typeface="Calibri"/>
              </a:rPr>
              <a:t>with intuitive</a:t>
            </a:r>
            <a:r>
              <a:rPr lang="en-IN" sz="1200" spc="-40" dirty="0">
                <a:latin typeface="Calibri"/>
                <a:cs typeface="Calibri"/>
              </a:rPr>
              <a:t> </a:t>
            </a:r>
            <a:r>
              <a:rPr lang="en-IN" sz="1200" spc="-5" dirty="0">
                <a:latin typeface="Calibri"/>
                <a:cs typeface="Calibri"/>
              </a:rPr>
              <a:t>problem-solving</a:t>
            </a:r>
            <a:r>
              <a:rPr lang="en-IN" sz="1200" spc="-30" dirty="0">
                <a:latin typeface="Calibri"/>
                <a:cs typeface="Calibri"/>
              </a:rPr>
              <a:t> </a:t>
            </a:r>
            <a:r>
              <a:rPr lang="en-IN" sz="1200" spc="-5" dirty="0">
                <a:latin typeface="Calibri"/>
                <a:cs typeface="Calibri"/>
              </a:rPr>
              <a:t>skills.</a:t>
            </a:r>
          </a:p>
          <a:p>
            <a:pPr marL="171450" indent="-171450">
              <a:buFont typeface="Arial" panose="020B0604020202020204" pitchFamily="34" charset="0"/>
              <a:buChar char="•"/>
            </a:pPr>
            <a:r>
              <a:rPr lang="en-IN" sz="1200" spc="-10" dirty="0">
                <a:latin typeface="Calibri"/>
                <a:cs typeface="Calibri"/>
              </a:rPr>
              <a:t>Ready</a:t>
            </a:r>
            <a:r>
              <a:rPr lang="en-IN" sz="1200" spc="185" dirty="0">
                <a:latin typeface="Calibri"/>
                <a:cs typeface="Calibri"/>
              </a:rPr>
              <a:t> </a:t>
            </a:r>
            <a:r>
              <a:rPr lang="en-IN" sz="1200" spc="-5" dirty="0">
                <a:latin typeface="Calibri"/>
                <a:cs typeface="Calibri"/>
              </a:rPr>
              <a:t>to</a:t>
            </a:r>
            <a:r>
              <a:rPr lang="en-IN" sz="1200" spc="185" dirty="0">
                <a:latin typeface="Calibri"/>
                <a:cs typeface="Calibri"/>
              </a:rPr>
              <a:t> </a:t>
            </a:r>
            <a:r>
              <a:rPr lang="en-IN" sz="1200" spc="-5" dirty="0">
                <a:latin typeface="Calibri"/>
                <a:cs typeface="Calibri"/>
              </a:rPr>
              <a:t>learn</a:t>
            </a:r>
            <a:r>
              <a:rPr lang="en-IN" sz="1200" spc="180" dirty="0">
                <a:latin typeface="Calibri"/>
                <a:cs typeface="Calibri"/>
              </a:rPr>
              <a:t> </a:t>
            </a:r>
            <a:r>
              <a:rPr lang="en-IN" sz="1200" spc="-5" dirty="0">
                <a:latin typeface="Calibri"/>
                <a:cs typeface="Calibri"/>
              </a:rPr>
              <a:t>new</a:t>
            </a:r>
            <a:r>
              <a:rPr lang="en-IN" sz="1200" spc="180" dirty="0">
                <a:latin typeface="Calibri"/>
                <a:cs typeface="Calibri"/>
              </a:rPr>
              <a:t> </a:t>
            </a:r>
            <a:r>
              <a:rPr lang="en-IN" sz="1200" spc="-5" dirty="0">
                <a:latin typeface="Calibri"/>
                <a:cs typeface="Calibri"/>
              </a:rPr>
              <a:t>technologies</a:t>
            </a:r>
            <a:r>
              <a:rPr lang="en-IN" sz="1200" spc="185" dirty="0">
                <a:latin typeface="Calibri"/>
                <a:cs typeface="Calibri"/>
              </a:rPr>
              <a:t> </a:t>
            </a:r>
            <a:r>
              <a:rPr lang="en-IN" sz="1200" dirty="0">
                <a:latin typeface="Calibri"/>
                <a:cs typeface="Calibri"/>
              </a:rPr>
              <a:t>and</a:t>
            </a:r>
            <a:r>
              <a:rPr lang="en-IN" sz="1200" spc="180" dirty="0">
                <a:latin typeface="Calibri"/>
                <a:cs typeface="Calibri"/>
              </a:rPr>
              <a:t> </a:t>
            </a:r>
            <a:r>
              <a:rPr lang="en-IN" sz="1200" spc="-5" dirty="0">
                <a:latin typeface="Calibri"/>
                <a:cs typeface="Calibri"/>
              </a:rPr>
              <a:t>implement</a:t>
            </a:r>
            <a:r>
              <a:rPr lang="en-IN" sz="1200" spc="175" dirty="0">
                <a:latin typeface="Calibri"/>
                <a:cs typeface="Calibri"/>
              </a:rPr>
              <a:t> </a:t>
            </a:r>
            <a:r>
              <a:rPr lang="en-IN" sz="1200" spc="-5" dirty="0">
                <a:latin typeface="Calibri"/>
                <a:cs typeface="Calibri"/>
              </a:rPr>
              <a:t>them</a:t>
            </a:r>
            <a:r>
              <a:rPr lang="en-IN" sz="1200" spc="190" dirty="0">
                <a:latin typeface="Calibri"/>
                <a:cs typeface="Calibri"/>
              </a:rPr>
              <a:t> </a:t>
            </a:r>
            <a:r>
              <a:rPr lang="en-IN" sz="1200" spc="-10" dirty="0">
                <a:latin typeface="Calibri"/>
                <a:cs typeface="Calibri"/>
              </a:rPr>
              <a:t>to </a:t>
            </a:r>
            <a:r>
              <a:rPr lang="en-IN" sz="1200" spc="-260" dirty="0">
                <a:latin typeface="Calibri"/>
                <a:cs typeface="Calibri"/>
              </a:rPr>
              <a:t> </a:t>
            </a:r>
            <a:r>
              <a:rPr lang="en-IN" sz="1200" spc="-10" dirty="0">
                <a:latin typeface="Calibri"/>
                <a:cs typeface="Calibri"/>
              </a:rPr>
              <a:t>improve</a:t>
            </a:r>
            <a:r>
              <a:rPr lang="en-IN" sz="1200" spc="-25" dirty="0">
                <a:latin typeface="Calibri"/>
                <a:cs typeface="Calibri"/>
              </a:rPr>
              <a:t> </a:t>
            </a:r>
            <a:r>
              <a:rPr lang="en-IN" sz="1200" spc="-15" dirty="0">
                <a:latin typeface="Calibri"/>
                <a:cs typeface="Calibri"/>
              </a:rPr>
              <a:t>my</a:t>
            </a:r>
            <a:r>
              <a:rPr lang="en-IN" sz="1200" dirty="0">
                <a:latin typeface="Calibri"/>
                <a:cs typeface="Calibri"/>
              </a:rPr>
              <a:t> </a:t>
            </a:r>
            <a:r>
              <a:rPr lang="en-IN" sz="1200" spc="-5" dirty="0">
                <a:latin typeface="Calibri"/>
                <a:cs typeface="Calibri"/>
              </a:rPr>
              <a:t>knowledge.</a:t>
            </a:r>
            <a:endParaRPr lang="en-IN" sz="1200" dirty="0">
              <a:latin typeface="Calibri"/>
              <a:cs typeface="Calibri"/>
            </a:endParaRPr>
          </a:p>
          <a:p>
            <a:pPr marL="171450" indent="-171450">
              <a:buFont typeface="Arial" panose="020B0604020202020204" pitchFamily="34" charset="0"/>
              <a:buChar char="•"/>
            </a:pPr>
            <a:r>
              <a:rPr lang="en-IN" sz="1200" spc="-10" dirty="0">
                <a:latin typeface="Calibri"/>
                <a:cs typeface="Calibri"/>
              </a:rPr>
              <a:t>Eager</a:t>
            </a:r>
            <a:r>
              <a:rPr lang="en-IN" sz="1200" spc="175" dirty="0">
                <a:latin typeface="Calibri"/>
                <a:cs typeface="Calibri"/>
              </a:rPr>
              <a:t> </a:t>
            </a:r>
            <a:r>
              <a:rPr lang="en-IN" sz="1200" spc="-5" dirty="0">
                <a:latin typeface="Calibri"/>
                <a:cs typeface="Calibri"/>
              </a:rPr>
              <a:t>to</a:t>
            </a:r>
            <a:r>
              <a:rPr lang="en-IN" sz="1200" spc="170" dirty="0">
                <a:latin typeface="Calibri"/>
                <a:cs typeface="Calibri"/>
              </a:rPr>
              <a:t> </a:t>
            </a:r>
            <a:r>
              <a:rPr lang="en-IN" sz="1200" spc="-10" dirty="0">
                <a:latin typeface="Calibri"/>
                <a:cs typeface="Calibri"/>
              </a:rPr>
              <a:t>work</a:t>
            </a:r>
            <a:r>
              <a:rPr lang="en-IN" sz="1200" spc="165" dirty="0">
                <a:latin typeface="Calibri"/>
                <a:cs typeface="Calibri"/>
              </a:rPr>
              <a:t> </a:t>
            </a:r>
            <a:r>
              <a:rPr lang="en-IN" sz="1200" dirty="0">
                <a:latin typeface="Calibri"/>
                <a:cs typeface="Calibri"/>
              </a:rPr>
              <a:t>in</a:t>
            </a:r>
            <a:r>
              <a:rPr lang="en-IN" sz="1200" spc="170" dirty="0">
                <a:latin typeface="Calibri"/>
                <a:cs typeface="Calibri"/>
              </a:rPr>
              <a:t> </a:t>
            </a:r>
            <a:r>
              <a:rPr lang="en-IN" sz="1200" dirty="0">
                <a:latin typeface="Calibri"/>
                <a:cs typeface="Calibri"/>
              </a:rPr>
              <a:t>a</a:t>
            </a:r>
            <a:r>
              <a:rPr lang="en-IN" sz="1200" spc="160" dirty="0">
                <a:latin typeface="Calibri"/>
                <a:cs typeface="Calibri"/>
              </a:rPr>
              <a:t> </a:t>
            </a:r>
            <a:r>
              <a:rPr lang="en-IN" sz="1200" spc="-5" dirty="0">
                <a:latin typeface="Calibri"/>
                <a:cs typeface="Calibri"/>
              </a:rPr>
              <a:t>team</a:t>
            </a:r>
            <a:r>
              <a:rPr lang="en-IN" sz="1200" spc="170" dirty="0">
                <a:latin typeface="Calibri"/>
                <a:cs typeface="Calibri"/>
              </a:rPr>
              <a:t> </a:t>
            </a:r>
            <a:r>
              <a:rPr lang="en-IN" sz="1200" dirty="0">
                <a:latin typeface="Calibri"/>
                <a:cs typeface="Calibri"/>
              </a:rPr>
              <a:t>of</a:t>
            </a:r>
            <a:r>
              <a:rPr lang="en-IN" sz="1200" spc="165" dirty="0">
                <a:latin typeface="Calibri"/>
                <a:cs typeface="Calibri"/>
              </a:rPr>
              <a:t> </a:t>
            </a:r>
            <a:r>
              <a:rPr lang="en-IN" sz="1200" spc="-10" dirty="0">
                <a:latin typeface="Calibri"/>
                <a:cs typeface="Calibri"/>
              </a:rPr>
              <a:t>dedicated</a:t>
            </a:r>
            <a:r>
              <a:rPr lang="en-IN" sz="1200" spc="170" dirty="0">
                <a:latin typeface="Calibri"/>
                <a:cs typeface="Calibri"/>
              </a:rPr>
              <a:t> </a:t>
            </a:r>
            <a:r>
              <a:rPr lang="en-IN" sz="1200" spc="-5" dirty="0">
                <a:latin typeface="Calibri"/>
                <a:cs typeface="Calibri"/>
              </a:rPr>
              <a:t>people</a:t>
            </a:r>
            <a:r>
              <a:rPr lang="en-IN" sz="1200" spc="160" dirty="0">
                <a:latin typeface="Calibri"/>
                <a:cs typeface="Calibri"/>
              </a:rPr>
              <a:t> </a:t>
            </a:r>
            <a:r>
              <a:rPr lang="en-IN" sz="1200" spc="-5" dirty="0">
                <a:latin typeface="Calibri"/>
                <a:cs typeface="Calibri"/>
              </a:rPr>
              <a:t>and</a:t>
            </a:r>
            <a:r>
              <a:rPr lang="en-IN" sz="1200" spc="175" dirty="0">
                <a:latin typeface="Calibri"/>
                <a:cs typeface="Calibri"/>
              </a:rPr>
              <a:t> </a:t>
            </a:r>
            <a:r>
              <a:rPr lang="en-IN" sz="1200" spc="-5" dirty="0">
                <a:latin typeface="Calibri"/>
                <a:cs typeface="Calibri"/>
              </a:rPr>
              <a:t>serve</a:t>
            </a:r>
            <a:r>
              <a:rPr lang="en-IN" sz="1200" spc="160" dirty="0">
                <a:latin typeface="Calibri"/>
                <a:cs typeface="Calibri"/>
              </a:rPr>
              <a:t> </a:t>
            </a:r>
            <a:r>
              <a:rPr lang="en-IN" sz="1200" dirty="0">
                <a:latin typeface="Calibri"/>
                <a:cs typeface="Calibri"/>
              </a:rPr>
              <a:t>a</a:t>
            </a:r>
            <a:r>
              <a:rPr lang="en-IN" sz="1200" spc="175" dirty="0">
                <a:latin typeface="Calibri"/>
                <a:cs typeface="Calibri"/>
              </a:rPr>
              <a:t> </a:t>
            </a:r>
            <a:r>
              <a:rPr lang="en-IN" sz="1200" spc="-20" dirty="0">
                <a:latin typeface="Calibri"/>
                <a:cs typeface="Calibri"/>
              </a:rPr>
              <a:t>key </a:t>
            </a:r>
            <a:r>
              <a:rPr lang="en-IN" sz="1200" spc="-260" dirty="0">
                <a:latin typeface="Calibri"/>
                <a:cs typeface="Calibri"/>
              </a:rPr>
              <a:t> </a:t>
            </a:r>
            <a:r>
              <a:rPr lang="en-IN" sz="1200" spc="-10" dirty="0">
                <a:latin typeface="Calibri"/>
                <a:cs typeface="Calibri"/>
              </a:rPr>
              <a:t>role</a:t>
            </a:r>
            <a:r>
              <a:rPr lang="en-IN" sz="1200" spc="5" dirty="0">
                <a:latin typeface="Calibri"/>
                <a:cs typeface="Calibri"/>
              </a:rPr>
              <a:t> </a:t>
            </a:r>
            <a:r>
              <a:rPr lang="en-IN" sz="1200" dirty="0">
                <a:latin typeface="Calibri"/>
                <a:cs typeface="Calibri"/>
              </a:rPr>
              <a:t>in</a:t>
            </a:r>
            <a:r>
              <a:rPr lang="en-IN" sz="1200" spc="-5" dirty="0">
                <a:latin typeface="Calibri"/>
                <a:cs typeface="Calibri"/>
              </a:rPr>
              <a:t> </a:t>
            </a:r>
            <a:r>
              <a:rPr lang="en-IN" sz="1200" dirty="0">
                <a:latin typeface="Calibri"/>
                <a:cs typeface="Calibri"/>
              </a:rPr>
              <a:t>the</a:t>
            </a:r>
            <a:r>
              <a:rPr lang="en-IN" sz="1200" spc="-20" dirty="0">
                <a:latin typeface="Calibri"/>
                <a:cs typeface="Calibri"/>
              </a:rPr>
              <a:t> </a:t>
            </a:r>
            <a:r>
              <a:rPr lang="en-IN" sz="1200" dirty="0">
                <a:latin typeface="Calibri"/>
                <a:cs typeface="Calibri"/>
              </a:rPr>
              <a:t>enhancement</a:t>
            </a:r>
            <a:r>
              <a:rPr lang="en-IN" sz="1200" spc="-35" dirty="0">
                <a:latin typeface="Calibri"/>
                <a:cs typeface="Calibri"/>
              </a:rPr>
              <a:t> </a:t>
            </a:r>
            <a:r>
              <a:rPr lang="en-IN" sz="1200" dirty="0">
                <a:latin typeface="Calibri"/>
                <a:cs typeface="Calibri"/>
              </a:rPr>
              <a:t>and</a:t>
            </a:r>
            <a:r>
              <a:rPr lang="en-IN" sz="1200" spc="-15" dirty="0">
                <a:latin typeface="Calibri"/>
                <a:cs typeface="Calibri"/>
              </a:rPr>
              <a:t> </a:t>
            </a:r>
            <a:r>
              <a:rPr lang="en-IN" sz="1200" spc="-5" dirty="0">
                <a:latin typeface="Calibri"/>
                <a:cs typeface="Calibri"/>
              </a:rPr>
              <a:t>development</a:t>
            </a:r>
            <a:r>
              <a:rPr lang="en-IN" sz="1200" spc="-25" dirty="0">
                <a:latin typeface="Calibri"/>
                <a:cs typeface="Calibri"/>
              </a:rPr>
              <a:t> </a:t>
            </a:r>
            <a:r>
              <a:rPr lang="en-IN" sz="1200" dirty="0">
                <a:latin typeface="Calibri"/>
                <a:cs typeface="Calibri"/>
              </a:rPr>
              <a:t>of</a:t>
            </a:r>
            <a:r>
              <a:rPr lang="en-IN" sz="1200" spc="-5" dirty="0">
                <a:latin typeface="Calibri"/>
                <a:cs typeface="Calibri"/>
              </a:rPr>
              <a:t> </a:t>
            </a:r>
            <a:r>
              <a:rPr lang="en-IN" sz="1200" dirty="0">
                <a:latin typeface="Calibri"/>
                <a:cs typeface="Calibri"/>
              </a:rPr>
              <a:t>the</a:t>
            </a:r>
            <a:r>
              <a:rPr lang="en-IN" sz="1200" spc="-20" dirty="0">
                <a:latin typeface="Calibri"/>
                <a:cs typeface="Calibri"/>
              </a:rPr>
              <a:t> </a:t>
            </a:r>
            <a:r>
              <a:rPr lang="en-IN" sz="1200" spc="-5" dirty="0">
                <a:latin typeface="Calibri"/>
                <a:cs typeface="Calibri"/>
              </a:rPr>
              <a:t>project.</a:t>
            </a:r>
          </a:p>
          <a:p>
            <a:pPr marL="171450" indent="-171450">
              <a:buFont typeface="Arial" panose="020B0604020202020204" pitchFamily="34" charset="0"/>
              <a:buChar char="•"/>
            </a:pPr>
            <a:r>
              <a:rPr lang="en-IN" sz="1200" dirty="0">
                <a:latin typeface="Calibri"/>
                <a:cs typeface="Calibri"/>
              </a:rPr>
              <a:t>Good hands</a:t>
            </a:r>
            <a:r>
              <a:rPr lang="en-IN" sz="1200" spc="-35" dirty="0">
                <a:latin typeface="Calibri"/>
                <a:cs typeface="Calibri"/>
              </a:rPr>
              <a:t> </a:t>
            </a:r>
            <a:r>
              <a:rPr lang="en-IN" sz="1200" dirty="0">
                <a:latin typeface="Calibri"/>
                <a:cs typeface="Calibri"/>
              </a:rPr>
              <a:t>on</a:t>
            </a:r>
            <a:r>
              <a:rPr lang="en-IN" sz="1200" spc="5" dirty="0">
                <a:latin typeface="Calibri"/>
                <a:cs typeface="Calibri"/>
              </a:rPr>
              <a:t> </a:t>
            </a:r>
            <a:r>
              <a:rPr lang="en-IN" sz="1200" spc="-5" dirty="0">
                <a:latin typeface="Calibri"/>
                <a:cs typeface="Calibri"/>
              </a:rPr>
              <a:t>experience</a:t>
            </a:r>
            <a:r>
              <a:rPr lang="en-IN" sz="1200" spc="-20" dirty="0">
                <a:latin typeface="Calibri"/>
                <a:cs typeface="Calibri"/>
              </a:rPr>
              <a:t> o</a:t>
            </a:r>
            <a:r>
              <a:rPr lang="en-IN" sz="1200" dirty="0">
                <a:latin typeface="Calibri"/>
                <a:cs typeface="Calibri"/>
              </a:rPr>
              <a:t>n</a:t>
            </a:r>
            <a:r>
              <a:rPr lang="en-IN" sz="1200" spc="-10" dirty="0">
                <a:latin typeface="Calibri"/>
                <a:cs typeface="Calibri"/>
              </a:rPr>
              <a:t> </a:t>
            </a:r>
            <a:r>
              <a:rPr lang="en-IN" sz="1200" b="1" dirty="0">
                <a:latin typeface="Calibri"/>
                <a:cs typeface="Calibri"/>
              </a:rPr>
              <a:t>GIT</a:t>
            </a:r>
            <a:r>
              <a:rPr lang="en-IN" sz="1200" dirty="0">
                <a:latin typeface="Calibri"/>
                <a:cs typeface="Calibri"/>
              </a:rPr>
              <a:t>,</a:t>
            </a:r>
            <a:r>
              <a:rPr lang="en-IN" sz="1200" spc="-15" dirty="0">
                <a:latin typeface="Calibri"/>
                <a:cs typeface="Calibri"/>
              </a:rPr>
              <a:t> </a:t>
            </a:r>
            <a:r>
              <a:rPr lang="en-IN" sz="1200" b="1" spc="-5" dirty="0">
                <a:latin typeface="Calibri"/>
                <a:cs typeface="Calibri"/>
              </a:rPr>
              <a:t>Mongo</a:t>
            </a:r>
            <a:r>
              <a:rPr lang="en-IN" sz="1200" b="1" spc="25" dirty="0">
                <a:latin typeface="Calibri"/>
                <a:cs typeface="Calibri"/>
              </a:rPr>
              <a:t> </a:t>
            </a:r>
            <a:r>
              <a:rPr lang="en-IN" sz="1200" b="1" spc="-5" dirty="0">
                <a:latin typeface="Calibri"/>
                <a:cs typeface="Calibri"/>
              </a:rPr>
              <a:t>DB</a:t>
            </a:r>
            <a:endParaRPr lang="en-IN" sz="1200" dirty="0">
              <a:latin typeface="Calibri"/>
              <a:cs typeface="Calibri"/>
            </a:endParaRPr>
          </a:p>
          <a:p>
            <a:pPr marL="171450" indent="-171450">
              <a:buFont typeface="Arial" panose="020B0604020202020204" pitchFamily="34" charset="0"/>
              <a:buChar char="•"/>
            </a:pPr>
            <a:r>
              <a:rPr lang="en-IN" sz="1200" dirty="0">
                <a:latin typeface="Calibri"/>
                <a:cs typeface="Calibri"/>
              </a:rPr>
              <a:t>Good </a:t>
            </a:r>
            <a:r>
              <a:rPr lang="en-IN" sz="1200" spc="-5" dirty="0">
                <a:latin typeface="Calibri"/>
                <a:cs typeface="Calibri"/>
              </a:rPr>
              <a:t>knowledge </a:t>
            </a:r>
            <a:r>
              <a:rPr lang="en-IN" sz="1200" dirty="0">
                <a:latin typeface="Calibri"/>
                <a:cs typeface="Calibri"/>
              </a:rPr>
              <a:t>on</a:t>
            </a:r>
            <a:r>
              <a:rPr lang="en-IN" sz="1200" spc="-10" dirty="0">
                <a:latin typeface="Calibri"/>
                <a:cs typeface="Calibri"/>
              </a:rPr>
              <a:t> </a:t>
            </a:r>
            <a:r>
              <a:rPr lang="en-IN" sz="1200" b="1" spc="-15" dirty="0">
                <a:latin typeface="Calibri"/>
                <a:cs typeface="Calibri"/>
              </a:rPr>
              <a:t>Java</a:t>
            </a:r>
            <a:r>
              <a:rPr lang="en-IN" sz="1200" b="1" dirty="0">
                <a:latin typeface="Calibri"/>
                <a:cs typeface="Calibri"/>
              </a:rPr>
              <a:t> 8 </a:t>
            </a:r>
            <a:r>
              <a:rPr lang="en-IN" sz="1200" dirty="0">
                <a:latin typeface="Calibri"/>
                <a:cs typeface="Calibri"/>
              </a:rPr>
              <a:t>and</a:t>
            </a:r>
            <a:r>
              <a:rPr lang="en-IN" sz="1200" spc="-15" dirty="0">
                <a:latin typeface="Calibri"/>
                <a:cs typeface="Calibri"/>
              </a:rPr>
              <a:t> </a:t>
            </a:r>
            <a:r>
              <a:rPr lang="en-IN" sz="1200" b="1" spc="-5" dirty="0">
                <a:latin typeface="Calibri"/>
                <a:cs typeface="Calibri"/>
              </a:rPr>
              <a:t>OOPs</a:t>
            </a:r>
            <a:r>
              <a:rPr lang="en-IN" sz="1200" b="1" spc="-15" dirty="0">
                <a:latin typeface="Calibri"/>
                <a:cs typeface="Calibri"/>
              </a:rPr>
              <a:t> </a:t>
            </a:r>
            <a:r>
              <a:rPr lang="en-IN" sz="1200" spc="-5" dirty="0">
                <a:latin typeface="Calibri"/>
                <a:cs typeface="Calibri"/>
              </a:rPr>
              <a:t>concepts.</a:t>
            </a:r>
          </a:p>
          <a:p>
            <a:pPr marL="171450" indent="-171450">
              <a:buFont typeface="Arial" panose="020B0604020202020204" pitchFamily="34" charset="0"/>
              <a:buChar char="•"/>
            </a:pPr>
            <a:r>
              <a:rPr lang="en-IN" sz="1200" spc="-5" dirty="0">
                <a:latin typeface="Calibri"/>
                <a:cs typeface="Calibri"/>
              </a:rPr>
              <a:t>Has</a:t>
            </a:r>
            <a:r>
              <a:rPr lang="en-IN" sz="1200" spc="190" dirty="0">
                <a:latin typeface="Calibri"/>
                <a:cs typeface="Calibri"/>
              </a:rPr>
              <a:t> </a:t>
            </a:r>
            <a:r>
              <a:rPr lang="en-IN" sz="1200" spc="-5" dirty="0">
                <a:latin typeface="Calibri"/>
                <a:cs typeface="Calibri"/>
              </a:rPr>
              <a:t>working</a:t>
            </a:r>
            <a:r>
              <a:rPr lang="en-IN" sz="1200" spc="180" dirty="0">
                <a:latin typeface="Calibri"/>
                <a:cs typeface="Calibri"/>
              </a:rPr>
              <a:t> </a:t>
            </a:r>
            <a:r>
              <a:rPr lang="en-IN" sz="1200" spc="-10" dirty="0">
                <a:latin typeface="Calibri"/>
                <a:cs typeface="Calibri"/>
              </a:rPr>
              <a:t>knowledge</a:t>
            </a:r>
            <a:r>
              <a:rPr lang="en-IN" sz="1200" spc="190" dirty="0">
                <a:latin typeface="Calibri"/>
                <a:cs typeface="Calibri"/>
              </a:rPr>
              <a:t> </a:t>
            </a:r>
            <a:r>
              <a:rPr lang="en-IN" sz="1200" dirty="0">
                <a:latin typeface="Calibri"/>
                <a:cs typeface="Calibri"/>
              </a:rPr>
              <a:t>on</a:t>
            </a:r>
            <a:r>
              <a:rPr lang="en-IN" sz="1200" b="1" spc="175" dirty="0">
                <a:latin typeface="Calibri"/>
                <a:cs typeface="Calibri"/>
              </a:rPr>
              <a:t> </a:t>
            </a:r>
            <a:r>
              <a:rPr lang="en-IN" sz="1200" b="1" spc="-10" dirty="0">
                <a:latin typeface="Calibri"/>
                <a:cs typeface="Calibri"/>
              </a:rPr>
              <a:t>ReactJS, </a:t>
            </a:r>
            <a:r>
              <a:rPr lang="en-IN" sz="1200" b="1" spc="-10" dirty="0" err="1">
                <a:latin typeface="Calibri"/>
                <a:cs typeface="Calibri"/>
              </a:rPr>
              <a:t>SpringBoot</a:t>
            </a:r>
            <a:r>
              <a:rPr lang="en-IN" sz="1200" b="1" spc="180" dirty="0">
                <a:latin typeface="Calibri"/>
                <a:cs typeface="Calibri"/>
              </a:rPr>
              <a:t> </a:t>
            </a:r>
            <a:r>
              <a:rPr lang="en-IN" sz="1200" spc="-10" dirty="0">
                <a:latin typeface="Calibri"/>
                <a:cs typeface="Calibri"/>
              </a:rPr>
              <a:t>and</a:t>
            </a:r>
            <a:r>
              <a:rPr lang="en-IN" sz="1200" spc="185" dirty="0">
                <a:latin typeface="Calibri"/>
                <a:cs typeface="Calibri"/>
              </a:rPr>
              <a:t> </a:t>
            </a:r>
            <a:r>
              <a:rPr lang="en-IN" sz="1200" b="1" spc="-15" dirty="0">
                <a:latin typeface="Calibri"/>
                <a:cs typeface="Calibri"/>
              </a:rPr>
              <a:t>Java</a:t>
            </a:r>
            <a:r>
              <a:rPr lang="en-IN" sz="1200" b="1" spc="185" dirty="0">
                <a:latin typeface="Calibri"/>
                <a:cs typeface="Calibri"/>
              </a:rPr>
              <a:t> </a:t>
            </a:r>
            <a:r>
              <a:rPr lang="en-IN" sz="1200" b="1" spc="-5" dirty="0">
                <a:latin typeface="Calibri"/>
                <a:cs typeface="Calibri"/>
              </a:rPr>
              <a:t>Microservice </a:t>
            </a:r>
            <a:r>
              <a:rPr lang="en-IN" sz="1200" b="1" spc="-260" dirty="0">
                <a:latin typeface="Calibri"/>
                <a:cs typeface="Calibri"/>
              </a:rPr>
              <a:t> </a:t>
            </a:r>
            <a:r>
              <a:rPr lang="en-IN" sz="1200" b="1" spc="-5" dirty="0">
                <a:latin typeface="Calibri"/>
                <a:cs typeface="Calibri"/>
              </a:rPr>
              <a:t>Development</a:t>
            </a:r>
            <a:r>
              <a:rPr lang="en-IN" sz="1200" b="1" spc="25" dirty="0">
                <a:latin typeface="Calibri"/>
                <a:cs typeface="Calibri"/>
              </a:rPr>
              <a:t> </a:t>
            </a:r>
            <a:r>
              <a:rPr lang="en-IN" sz="1200" spc="-5" dirty="0">
                <a:latin typeface="Calibri"/>
                <a:cs typeface="Calibri"/>
              </a:rPr>
              <a:t>using</a:t>
            </a:r>
            <a:r>
              <a:rPr lang="en-IN" sz="1200" spc="-25" dirty="0">
                <a:latin typeface="Calibri"/>
                <a:cs typeface="Calibri"/>
              </a:rPr>
              <a:t> </a:t>
            </a:r>
            <a:r>
              <a:rPr lang="en-IN" sz="1200" dirty="0">
                <a:latin typeface="Calibri"/>
                <a:cs typeface="Calibri"/>
              </a:rPr>
              <a:t>Spring</a:t>
            </a:r>
            <a:r>
              <a:rPr lang="en-IN" sz="1200" spc="-20" dirty="0">
                <a:latin typeface="Calibri"/>
                <a:cs typeface="Calibri"/>
              </a:rPr>
              <a:t> </a:t>
            </a:r>
            <a:r>
              <a:rPr lang="en-IN" sz="1200" spc="-10" dirty="0">
                <a:latin typeface="Calibri"/>
                <a:cs typeface="Calibri"/>
              </a:rPr>
              <a:t>framework</a:t>
            </a:r>
            <a:r>
              <a:rPr lang="en-IN" sz="1200" spc="-5" dirty="0">
                <a:latin typeface="Calibri"/>
                <a:cs typeface="Calibri"/>
              </a:rPr>
              <a:t> </a:t>
            </a:r>
            <a:r>
              <a:rPr lang="en-IN" sz="1200" dirty="0">
                <a:latin typeface="Calibri"/>
                <a:cs typeface="Calibri"/>
              </a:rPr>
              <a:t>on</a:t>
            </a:r>
            <a:r>
              <a:rPr lang="en-IN" sz="1200" spc="-5" dirty="0">
                <a:latin typeface="Calibri"/>
                <a:cs typeface="Calibri"/>
              </a:rPr>
              <a:t> </a:t>
            </a:r>
            <a:r>
              <a:rPr lang="en-IN" sz="1200" dirty="0">
                <a:latin typeface="Calibri"/>
                <a:cs typeface="Calibri"/>
              </a:rPr>
              <a:t>an</a:t>
            </a:r>
            <a:r>
              <a:rPr lang="en-IN" sz="1200" spc="-10" dirty="0">
                <a:latin typeface="Calibri"/>
                <a:cs typeface="Calibri"/>
              </a:rPr>
              <a:t> </a:t>
            </a:r>
            <a:r>
              <a:rPr lang="en-IN" sz="1200" spc="-5" dirty="0">
                <a:latin typeface="Calibri"/>
                <a:cs typeface="Calibri"/>
              </a:rPr>
              <a:t>intermediate</a:t>
            </a:r>
            <a:r>
              <a:rPr lang="en-IN" sz="1200" spc="-30" dirty="0">
                <a:latin typeface="Calibri"/>
                <a:cs typeface="Calibri"/>
              </a:rPr>
              <a:t> </a:t>
            </a:r>
            <a:r>
              <a:rPr lang="en-IN" sz="1200" spc="-5" dirty="0">
                <a:latin typeface="Calibri"/>
                <a:cs typeface="Calibri"/>
              </a:rPr>
              <a:t>level.</a:t>
            </a:r>
            <a:endParaRPr lang="en-IN" sz="1200" dirty="0">
              <a:latin typeface="Calibri"/>
              <a:cs typeface="Calibri"/>
            </a:endParaRPr>
          </a:p>
          <a:p>
            <a:pPr marL="171450" indent="-171450">
              <a:buFont typeface="Arial" panose="020B0604020202020204" pitchFamily="34" charset="0"/>
              <a:buChar char="•"/>
            </a:pPr>
            <a:endParaRPr lang="en-US" sz="1200"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384629" y="561475"/>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Technology </a:t>
            </a:r>
          </a:p>
          <a:p>
            <a:pPr lvl="0">
              <a:lnSpc>
                <a:spcPct val="114000"/>
              </a:lnSpc>
              <a:defRPr/>
            </a:pPr>
            <a:r>
              <a:rPr lang="en-US" altLang="nl-NL" sz="1000" dirty="0">
                <a:solidFill>
                  <a:prstClr val="black"/>
                </a:solidFill>
                <a:latin typeface="Verdana" panose="020B0604030504040204" pitchFamily="34" charset="0"/>
              </a:rPr>
              <a:t>YEAR:2017-2021</a:t>
            </a:r>
          </a:p>
        </p:txBody>
      </p:sp>
      <p:pic>
        <p:nvPicPr>
          <p:cNvPr id="20" name="Picture Placeholder 11">
            <a:hlinkClick r:id="rId3"/>
            <a:extLst>
              <a:ext uri="{FF2B5EF4-FFF2-40B4-BE49-F238E27FC236}">
                <a16:creationId xmlns:a16="http://schemas.microsoft.com/office/drawing/2014/main" id="{311022F4-75D7-4325-9179-434BEB3293F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ltGray">
          <a:xfrm>
            <a:off x="9457812" y="6392245"/>
            <a:ext cx="499901" cy="355845"/>
          </a:xfrm>
          <a:prstGeom prst="ellipse">
            <a:avLst/>
          </a:prstGeom>
          <a:solidFill>
            <a:schemeClr val="bg1"/>
          </a:solidFill>
        </p:spPr>
      </p:pic>
      <p:sp>
        <p:nvSpPr>
          <p:cNvPr id="8" name="Text Placeholder 7">
            <a:extLst>
              <a:ext uri="{FF2B5EF4-FFF2-40B4-BE49-F238E27FC236}">
                <a16:creationId xmlns:a16="http://schemas.microsoft.com/office/drawing/2014/main" id="{F062869B-D723-4FEB-A15C-4D5427D4548C}"/>
              </a:ext>
            </a:extLst>
          </p:cNvPr>
          <p:cNvSpPr>
            <a:spLocks noGrp="1"/>
          </p:cNvSpPr>
          <p:nvPr>
            <p:ph type="body" sz="quarter" idx="41"/>
          </p:nvPr>
        </p:nvSpPr>
        <p:spPr/>
        <p:txBody>
          <a:bodyPr/>
          <a:lstStyle/>
          <a:p>
            <a:r>
              <a:rPr lang="en-IN" dirty="0"/>
              <a:t>Suryakanta Kabi</a:t>
            </a:r>
          </a:p>
        </p:txBody>
      </p:sp>
      <p:pic>
        <p:nvPicPr>
          <p:cNvPr id="13" name="Picture Placeholder 12" descr="A picture containing person, person, clothing, indoor&#10;&#10;Description automatically generated">
            <a:extLst>
              <a:ext uri="{FF2B5EF4-FFF2-40B4-BE49-F238E27FC236}">
                <a16:creationId xmlns:a16="http://schemas.microsoft.com/office/drawing/2014/main" id="{4EBB5BEC-9289-43F1-9884-BB852930C7A6}"/>
              </a:ext>
            </a:extLst>
          </p:cNvPr>
          <p:cNvPicPr>
            <a:picLocks noGrp="1" noChangeAspect="1"/>
          </p:cNvPicPr>
          <p:nvPr>
            <p:ph type="pic" sz="quarter" idx="46"/>
          </p:nvPr>
        </p:nvPicPr>
        <p:blipFill rotWithShape="1">
          <a:blip r:embed="rId5">
            <a:extLst>
              <a:ext uri="{28A0092B-C50C-407E-A947-70E740481C1C}">
                <a14:useLocalDpi xmlns:a14="http://schemas.microsoft.com/office/drawing/2010/main" val="0"/>
              </a:ext>
            </a:extLst>
          </a:blip>
          <a:srcRect l="-94" t="5528" r="94" b="13348"/>
          <a:stretch/>
        </p:blipFill>
        <p:spPr>
          <a:xfrm>
            <a:off x="383259" y="287494"/>
            <a:ext cx="1728000" cy="1729417"/>
          </a:xfrm>
        </p:spPr>
      </p:pic>
      <p:sp>
        <p:nvSpPr>
          <p:cNvPr id="17" name="object 9">
            <a:extLst>
              <a:ext uri="{FF2B5EF4-FFF2-40B4-BE49-F238E27FC236}">
                <a16:creationId xmlns:a16="http://schemas.microsoft.com/office/drawing/2014/main" id="{FC485AEF-35E7-4C94-BA27-AA08902673D6}"/>
              </a:ext>
            </a:extLst>
          </p:cNvPr>
          <p:cNvSpPr txBox="1"/>
          <p:nvPr/>
        </p:nvSpPr>
        <p:spPr>
          <a:xfrm>
            <a:off x="4830762" y="4046183"/>
            <a:ext cx="1522904" cy="228268"/>
          </a:xfrm>
          <a:prstGeom prst="rect">
            <a:avLst/>
          </a:prstGeom>
        </p:spPr>
        <p:txBody>
          <a:bodyPr vert="horz" wrap="square" lIns="0" tIns="12700" rIns="0" bIns="0" rtlCol="0">
            <a:spAutoFit/>
          </a:bodyPr>
          <a:lstStyle/>
          <a:p>
            <a:pPr marL="12700">
              <a:lnSpc>
                <a:spcPct val="100000"/>
              </a:lnSpc>
              <a:spcBef>
                <a:spcPts val="100"/>
              </a:spcBef>
            </a:pPr>
            <a:r>
              <a:rPr lang="en-IN" sz="1400" b="1" dirty="0">
                <a:latin typeface="Calibri"/>
                <a:cs typeface="Calibri"/>
              </a:rPr>
              <a:t>Coursera Certificate</a:t>
            </a:r>
            <a:endParaRPr sz="1400" b="1" dirty="0">
              <a:latin typeface="Calibri"/>
              <a:cs typeface="Calibri"/>
            </a:endParaRPr>
          </a:p>
        </p:txBody>
      </p:sp>
      <p:sp>
        <p:nvSpPr>
          <p:cNvPr id="18" name="object 10">
            <a:extLst>
              <a:ext uri="{FF2B5EF4-FFF2-40B4-BE49-F238E27FC236}">
                <a16:creationId xmlns:a16="http://schemas.microsoft.com/office/drawing/2014/main" id="{C19645E1-B90A-4996-8745-DFD6C5EEE243}"/>
              </a:ext>
            </a:extLst>
          </p:cNvPr>
          <p:cNvSpPr txBox="1"/>
          <p:nvPr/>
        </p:nvSpPr>
        <p:spPr>
          <a:xfrm>
            <a:off x="4827872" y="4283411"/>
            <a:ext cx="3758565" cy="387863"/>
          </a:xfrm>
          <a:prstGeom prst="rect">
            <a:avLst/>
          </a:prstGeom>
        </p:spPr>
        <p:txBody>
          <a:bodyPr vert="horz" wrap="square" lIns="0" tIns="12700" rIns="0" bIns="0" rtlCol="0">
            <a:spAutoFit/>
          </a:bodyPr>
          <a:lstStyle/>
          <a:p>
            <a:pPr marL="12700" marR="5080">
              <a:lnSpc>
                <a:spcPct val="113999"/>
              </a:lnSpc>
              <a:spcBef>
                <a:spcPts val="100"/>
              </a:spcBef>
              <a:tabLst>
                <a:tab pos="240665" algn="l"/>
                <a:tab pos="241300" algn="l"/>
              </a:tabLst>
            </a:pPr>
            <a:r>
              <a:rPr sz="1100" spc="-5" dirty="0">
                <a:latin typeface="Calibri"/>
                <a:cs typeface="Calibri"/>
              </a:rPr>
              <a:t>Completed</a:t>
            </a:r>
            <a:r>
              <a:rPr sz="1100" spc="20" dirty="0">
                <a:latin typeface="Calibri"/>
                <a:cs typeface="Calibri"/>
              </a:rPr>
              <a:t> </a:t>
            </a:r>
            <a:r>
              <a:rPr sz="1100" spc="-5" dirty="0">
                <a:latin typeface="Calibri"/>
                <a:cs typeface="Calibri"/>
              </a:rPr>
              <a:t>coursera</a:t>
            </a:r>
            <a:r>
              <a:rPr sz="1100" dirty="0">
                <a:latin typeface="Calibri"/>
                <a:cs typeface="Calibri"/>
              </a:rPr>
              <a:t> </a:t>
            </a:r>
            <a:r>
              <a:rPr sz="1100" spc="-5" dirty="0">
                <a:latin typeface="Calibri"/>
                <a:cs typeface="Calibri"/>
              </a:rPr>
              <a:t>course</a:t>
            </a:r>
            <a:r>
              <a:rPr sz="1100" spc="5" dirty="0">
                <a:latin typeface="Calibri"/>
                <a:cs typeface="Calibri"/>
              </a:rPr>
              <a:t> </a:t>
            </a:r>
            <a:r>
              <a:rPr sz="1100" spc="-5" dirty="0">
                <a:latin typeface="Calibri"/>
                <a:cs typeface="Calibri"/>
              </a:rPr>
              <a:t>on</a:t>
            </a:r>
            <a:r>
              <a:rPr sz="1100" dirty="0">
                <a:latin typeface="Calibri"/>
                <a:cs typeface="Calibri"/>
              </a:rPr>
              <a:t> </a:t>
            </a:r>
            <a:r>
              <a:rPr sz="1100" b="1" spc="-5" dirty="0">
                <a:latin typeface="Calibri"/>
                <a:cs typeface="Calibri"/>
              </a:rPr>
              <a:t>HTML,</a:t>
            </a:r>
            <a:r>
              <a:rPr sz="1100" b="1" spc="15" dirty="0">
                <a:latin typeface="Calibri"/>
                <a:cs typeface="Calibri"/>
              </a:rPr>
              <a:t> </a:t>
            </a:r>
            <a:r>
              <a:rPr sz="1100" b="1" spc="-10" dirty="0">
                <a:latin typeface="Calibri"/>
                <a:cs typeface="Calibri"/>
              </a:rPr>
              <a:t>CSS,</a:t>
            </a:r>
            <a:r>
              <a:rPr sz="1100" b="1" spc="15" dirty="0">
                <a:latin typeface="Calibri"/>
                <a:cs typeface="Calibri"/>
              </a:rPr>
              <a:t> </a:t>
            </a:r>
            <a:r>
              <a:rPr sz="1100" b="1" spc="-5" dirty="0">
                <a:latin typeface="Calibri"/>
                <a:cs typeface="Calibri"/>
              </a:rPr>
              <a:t>and</a:t>
            </a:r>
            <a:r>
              <a:rPr sz="1100" b="1" spc="-20" dirty="0">
                <a:latin typeface="Calibri"/>
                <a:cs typeface="Calibri"/>
              </a:rPr>
              <a:t> </a:t>
            </a:r>
            <a:r>
              <a:rPr sz="1100" b="1" spc="-5" dirty="0">
                <a:latin typeface="Calibri"/>
                <a:cs typeface="Calibri"/>
              </a:rPr>
              <a:t>JavaScript</a:t>
            </a:r>
            <a:r>
              <a:rPr sz="1100" b="1" dirty="0">
                <a:latin typeface="Calibri"/>
                <a:cs typeface="Calibri"/>
              </a:rPr>
              <a:t> </a:t>
            </a:r>
            <a:r>
              <a:rPr sz="1100" b="1" spc="-5" dirty="0">
                <a:latin typeface="Calibri"/>
                <a:cs typeface="Calibri"/>
              </a:rPr>
              <a:t>for </a:t>
            </a:r>
            <a:r>
              <a:rPr sz="1100" b="1" spc="-10" dirty="0">
                <a:latin typeface="Calibri"/>
                <a:cs typeface="Calibri"/>
              </a:rPr>
              <a:t>Web </a:t>
            </a:r>
            <a:r>
              <a:rPr sz="1100" b="1" spc="-5" dirty="0">
                <a:latin typeface="Calibri"/>
                <a:cs typeface="Calibri"/>
              </a:rPr>
              <a:t> Developers</a:t>
            </a:r>
            <a:r>
              <a:rPr lang="en-IN" sz="1100" b="1" spc="-10" dirty="0">
                <a:latin typeface="Calibri"/>
                <a:cs typeface="Calibri"/>
              </a:rPr>
              <a:t>.</a:t>
            </a:r>
            <a:endParaRPr sz="1100" dirty="0">
              <a:latin typeface="Calibri"/>
              <a:cs typeface="Calibri"/>
            </a:endParaRPr>
          </a:p>
        </p:txBody>
      </p:sp>
      <p:sp>
        <p:nvSpPr>
          <p:cNvPr id="22" name="TextBox 21">
            <a:extLst>
              <a:ext uri="{FF2B5EF4-FFF2-40B4-BE49-F238E27FC236}">
                <a16:creationId xmlns:a16="http://schemas.microsoft.com/office/drawing/2014/main" id="{F3821A14-1EE3-4726-AC9C-D1F9163A1835}"/>
              </a:ext>
            </a:extLst>
          </p:cNvPr>
          <p:cNvSpPr txBox="1"/>
          <p:nvPr/>
        </p:nvSpPr>
        <p:spPr>
          <a:xfrm>
            <a:off x="9384629" y="1132584"/>
            <a:ext cx="1409062" cy="1308884"/>
          </a:xfrm>
          <a:prstGeom prst="rect">
            <a:avLst/>
          </a:prstGeom>
          <a:noFill/>
        </p:spPr>
        <p:txBody>
          <a:bodyPr wrap="square">
            <a:spAutoFit/>
          </a:bodyPr>
          <a:lstStyle/>
          <a:p>
            <a:pPr marL="12700">
              <a:lnSpc>
                <a:spcPct val="100000"/>
              </a:lnSpc>
              <a:spcBef>
                <a:spcPts val="305"/>
              </a:spcBef>
            </a:pPr>
            <a:r>
              <a:rPr lang="en-IN" sz="1200" b="1" spc="-5" dirty="0">
                <a:solidFill>
                  <a:srgbClr val="006FAC"/>
                </a:solidFill>
                <a:latin typeface="Verdana"/>
                <a:cs typeface="Verdana"/>
              </a:rPr>
              <a:t>Skills</a:t>
            </a:r>
            <a:endParaRPr lang="en-IN" sz="1200" dirty="0">
              <a:latin typeface="Verdana"/>
              <a:cs typeface="Verdana"/>
            </a:endParaRPr>
          </a:p>
          <a:p>
            <a:pPr marL="12700" marR="5080">
              <a:lnSpc>
                <a:spcPct val="113999"/>
              </a:lnSpc>
            </a:pPr>
            <a:r>
              <a:rPr lang="en-IN" sz="1200" spc="-5" dirty="0">
                <a:latin typeface="Verdana"/>
                <a:cs typeface="Verdana"/>
              </a:rPr>
              <a:t>Core Java </a:t>
            </a:r>
            <a:r>
              <a:rPr lang="en-IN" sz="1200" dirty="0">
                <a:latin typeface="Verdana"/>
                <a:cs typeface="Verdana"/>
              </a:rPr>
              <a:t> </a:t>
            </a:r>
            <a:r>
              <a:rPr lang="en-IN" sz="1200" spc="-5" dirty="0">
                <a:latin typeface="Verdana"/>
                <a:cs typeface="Verdana"/>
              </a:rPr>
              <a:t>Spring </a:t>
            </a:r>
            <a:r>
              <a:rPr lang="en-IN" sz="1200" dirty="0">
                <a:latin typeface="Verdana"/>
                <a:cs typeface="Verdana"/>
              </a:rPr>
              <a:t>Boot </a:t>
            </a:r>
            <a:r>
              <a:rPr lang="en-IN" sz="1200" spc="5" dirty="0">
                <a:latin typeface="Verdana"/>
                <a:cs typeface="Verdana"/>
              </a:rPr>
              <a:t> </a:t>
            </a:r>
            <a:r>
              <a:rPr lang="en-IN" sz="1200" spc="-5" dirty="0">
                <a:latin typeface="Verdana"/>
                <a:cs typeface="Verdana"/>
              </a:rPr>
              <a:t>Mi</a:t>
            </a:r>
            <a:r>
              <a:rPr lang="en-IN" sz="1200" spc="-10" dirty="0">
                <a:latin typeface="Verdana"/>
                <a:cs typeface="Verdana"/>
              </a:rPr>
              <a:t>c</a:t>
            </a:r>
            <a:r>
              <a:rPr lang="en-IN" sz="1200" dirty="0">
                <a:latin typeface="Verdana"/>
                <a:cs typeface="Verdana"/>
              </a:rPr>
              <a:t>r</a:t>
            </a:r>
            <a:r>
              <a:rPr lang="en-IN" sz="1200" spc="5" dirty="0">
                <a:latin typeface="Verdana"/>
                <a:cs typeface="Verdana"/>
              </a:rPr>
              <a:t>o</a:t>
            </a:r>
            <a:r>
              <a:rPr lang="en-IN" sz="1200" dirty="0">
                <a:latin typeface="Verdana"/>
                <a:cs typeface="Verdana"/>
              </a:rPr>
              <a:t>se</a:t>
            </a:r>
            <a:r>
              <a:rPr lang="en-IN" sz="1200" spc="5" dirty="0">
                <a:latin typeface="Verdana"/>
                <a:cs typeface="Verdana"/>
              </a:rPr>
              <a:t>r</a:t>
            </a:r>
            <a:r>
              <a:rPr lang="en-IN" sz="1200" dirty="0">
                <a:latin typeface="Verdana"/>
                <a:cs typeface="Verdana"/>
              </a:rPr>
              <a:t>v</a:t>
            </a:r>
            <a:r>
              <a:rPr lang="en-IN" sz="1200" spc="-5" dirty="0">
                <a:latin typeface="Verdana"/>
                <a:cs typeface="Verdana"/>
              </a:rPr>
              <a:t>i</a:t>
            </a:r>
            <a:r>
              <a:rPr lang="en-IN" sz="1200" dirty="0">
                <a:latin typeface="Verdana"/>
                <a:cs typeface="Verdana"/>
              </a:rPr>
              <a:t>ces  </a:t>
            </a:r>
            <a:r>
              <a:rPr lang="en-IN" sz="1200" spc="-5" dirty="0">
                <a:latin typeface="Verdana"/>
                <a:cs typeface="Verdana"/>
              </a:rPr>
              <a:t>MongoDB </a:t>
            </a:r>
            <a:r>
              <a:rPr lang="en-IN" sz="1200" dirty="0">
                <a:latin typeface="Verdana"/>
                <a:cs typeface="Verdana"/>
              </a:rPr>
              <a:t> </a:t>
            </a:r>
            <a:r>
              <a:rPr lang="en-IN" sz="1200" spc="-10" dirty="0">
                <a:latin typeface="Verdana"/>
                <a:cs typeface="Verdana"/>
              </a:rPr>
              <a:t>ReactJS</a:t>
            </a:r>
            <a:endParaRPr lang="en-IN" sz="1200" dirty="0">
              <a:latin typeface="Verdana"/>
              <a:cs typeface="Verdana"/>
            </a:endParaRPr>
          </a:p>
        </p:txBody>
      </p:sp>
      <p:sp>
        <p:nvSpPr>
          <p:cNvPr id="23" name="object 20">
            <a:extLst>
              <a:ext uri="{FF2B5EF4-FFF2-40B4-BE49-F238E27FC236}">
                <a16:creationId xmlns:a16="http://schemas.microsoft.com/office/drawing/2014/main" id="{1B2D6AD2-6809-4312-BA5F-30D0B82D32D5}"/>
              </a:ext>
            </a:extLst>
          </p:cNvPr>
          <p:cNvSpPr txBox="1"/>
          <p:nvPr/>
        </p:nvSpPr>
        <p:spPr>
          <a:xfrm>
            <a:off x="9457812" y="2497747"/>
            <a:ext cx="2277745" cy="432170"/>
          </a:xfrm>
          <a:prstGeom prst="rect">
            <a:avLst/>
          </a:prstGeom>
        </p:spPr>
        <p:txBody>
          <a:bodyPr vert="horz" wrap="square" lIns="0" tIns="36830" rIns="0" bIns="0" rtlCol="0">
            <a:spAutoFit/>
          </a:bodyPr>
          <a:lstStyle/>
          <a:p>
            <a:pPr marL="12700">
              <a:lnSpc>
                <a:spcPct val="100000"/>
              </a:lnSpc>
              <a:spcBef>
                <a:spcPts val="290"/>
              </a:spcBef>
            </a:pPr>
            <a:r>
              <a:rPr sz="1200" b="1" spc="-5" dirty="0">
                <a:solidFill>
                  <a:srgbClr val="006FAC"/>
                </a:solidFill>
                <a:latin typeface="Verdana"/>
                <a:cs typeface="Verdana"/>
              </a:rPr>
              <a:t>Database</a:t>
            </a:r>
            <a:endParaRPr sz="1200" dirty="0">
              <a:latin typeface="Verdana"/>
              <a:cs typeface="Verdana"/>
            </a:endParaRPr>
          </a:p>
          <a:p>
            <a:pPr marL="12700">
              <a:lnSpc>
                <a:spcPct val="100000"/>
              </a:lnSpc>
              <a:spcBef>
                <a:spcPts val="200"/>
              </a:spcBef>
            </a:pPr>
            <a:r>
              <a:rPr sz="1200" spc="-5" dirty="0">
                <a:latin typeface="Verdana"/>
                <a:cs typeface="Verdana"/>
              </a:rPr>
              <a:t>No</a:t>
            </a:r>
            <a:r>
              <a:rPr sz="1200" spc="-10" dirty="0">
                <a:latin typeface="Verdana"/>
                <a:cs typeface="Verdana"/>
              </a:rPr>
              <a:t> </a:t>
            </a:r>
            <a:r>
              <a:rPr sz="1200" spc="-5" dirty="0">
                <a:latin typeface="Verdana"/>
                <a:cs typeface="Verdana"/>
              </a:rPr>
              <a:t>SQL</a:t>
            </a:r>
            <a:r>
              <a:rPr sz="1200" spc="-10" dirty="0">
                <a:latin typeface="Verdana"/>
                <a:cs typeface="Verdana"/>
              </a:rPr>
              <a:t> </a:t>
            </a:r>
            <a:r>
              <a:rPr sz="1200" spc="-5" dirty="0">
                <a:latin typeface="Verdana"/>
                <a:cs typeface="Verdana"/>
              </a:rPr>
              <a:t>database</a:t>
            </a:r>
            <a:r>
              <a:rPr sz="1200" spc="25" dirty="0">
                <a:latin typeface="Verdana"/>
                <a:cs typeface="Verdana"/>
              </a:rPr>
              <a:t> </a:t>
            </a:r>
            <a:r>
              <a:rPr sz="1200" dirty="0">
                <a:latin typeface="Verdana"/>
                <a:cs typeface="Verdana"/>
              </a:rPr>
              <a:t>–</a:t>
            </a:r>
            <a:r>
              <a:rPr sz="1200" spc="-15" dirty="0">
                <a:latin typeface="Verdana"/>
                <a:cs typeface="Verdana"/>
              </a:rPr>
              <a:t> </a:t>
            </a:r>
            <a:r>
              <a:rPr sz="1200" spc="-5" dirty="0">
                <a:latin typeface="Verdana"/>
                <a:cs typeface="Verdana"/>
              </a:rPr>
              <a:t>MongoDB</a:t>
            </a:r>
            <a:endParaRPr sz="1200" dirty="0">
              <a:latin typeface="Verdana"/>
              <a:cs typeface="Verdana"/>
            </a:endParaRPr>
          </a:p>
        </p:txBody>
      </p:sp>
      <p:sp>
        <p:nvSpPr>
          <p:cNvPr id="26" name="TextBox 25">
            <a:extLst>
              <a:ext uri="{FF2B5EF4-FFF2-40B4-BE49-F238E27FC236}">
                <a16:creationId xmlns:a16="http://schemas.microsoft.com/office/drawing/2014/main" id="{2040BA6B-CBFD-4188-BA1F-DEDBCE7A02C6}"/>
              </a:ext>
            </a:extLst>
          </p:cNvPr>
          <p:cNvSpPr txBox="1"/>
          <p:nvPr/>
        </p:nvSpPr>
        <p:spPr>
          <a:xfrm>
            <a:off x="9384629" y="3044944"/>
            <a:ext cx="2658214" cy="1097993"/>
          </a:xfrm>
          <a:prstGeom prst="rect">
            <a:avLst/>
          </a:prstGeom>
          <a:noFill/>
        </p:spPr>
        <p:txBody>
          <a:bodyPr wrap="square">
            <a:spAutoFit/>
          </a:bodyPr>
          <a:lstStyle/>
          <a:p>
            <a:pPr marL="12700">
              <a:lnSpc>
                <a:spcPct val="100000"/>
              </a:lnSpc>
              <a:spcBef>
                <a:spcPts val="305"/>
              </a:spcBef>
            </a:pPr>
            <a:r>
              <a:rPr lang="en-IN" sz="1200" b="1" spc="-5" dirty="0">
                <a:solidFill>
                  <a:srgbClr val="006FAC"/>
                </a:solidFill>
                <a:latin typeface="Verdana"/>
                <a:cs typeface="Verdana"/>
              </a:rPr>
              <a:t>Web</a:t>
            </a:r>
            <a:r>
              <a:rPr lang="en-IN" sz="1200" b="1" spc="-75" dirty="0">
                <a:solidFill>
                  <a:srgbClr val="006FAC"/>
                </a:solidFill>
                <a:latin typeface="Verdana"/>
                <a:cs typeface="Verdana"/>
              </a:rPr>
              <a:t> </a:t>
            </a:r>
            <a:r>
              <a:rPr lang="en-IN" sz="1200" b="1" spc="-5" dirty="0">
                <a:solidFill>
                  <a:srgbClr val="006FAC"/>
                </a:solidFill>
                <a:latin typeface="Verdana"/>
                <a:cs typeface="Verdana"/>
              </a:rPr>
              <a:t>Technologies</a:t>
            </a:r>
            <a:endParaRPr lang="en-IN" sz="1200" dirty="0">
              <a:latin typeface="Verdana"/>
              <a:cs typeface="Verdana"/>
            </a:endParaRPr>
          </a:p>
          <a:p>
            <a:pPr marL="12700">
              <a:lnSpc>
                <a:spcPct val="100000"/>
              </a:lnSpc>
              <a:spcBef>
                <a:spcPts val="200"/>
              </a:spcBef>
            </a:pPr>
            <a:r>
              <a:rPr lang="en-IN" sz="1200" spc="-5" dirty="0">
                <a:latin typeface="Verdana"/>
                <a:cs typeface="Verdana"/>
              </a:rPr>
              <a:t>HTML5</a:t>
            </a:r>
            <a:endParaRPr lang="en-IN" sz="1200" dirty="0">
              <a:latin typeface="Verdana"/>
              <a:cs typeface="Verdana"/>
            </a:endParaRPr>
          </a:p>
          <a:p>
            <a:pPr marL="12700">
              <a:lnSpc>
                <a:spcPct val="100000"/>
              </a:lnSpc>
              <a:spcBef>
                <a:spcPts val="195"/>
              </a:spcBef>
            </a:pPr>
            <a:r>
              <a:rPr lang="en-IN" sz="1200" spc="-10" dirty="0">
                <a:latin typeface="Verdana"/>
                <a:cs typeface="Verdana"/>
              </a:rPr>
              <a:t>CSS3</a:t>
            </a:r>
            <a:endParaRPr lang="en-IN" sz="1200" dirty="0">
              <a:latin typeface="Verdana"/>
              <a:cs typeface="Verdana"/>
            </a:endParaRPr>
          </a:p>
          <a:p>
            <a:pPr marL="12700" marR="775970">
              <a:lnSpc>
                <a:spcPct val="114199"/>
              </a:lnSpc>
            </a:pPr>
            <a:r>
              <a:rPr lang="en-IN" sz="1200" spc="-10" dirty="0">
                <a:latin typeface="Verdana"/>
                <a:cs typeface="Verdana"/>
              </a:rPr>
              <a:t>J</a:t>
            </a:r>
            <a:r>
              <a:rPr lang="en-IN" sz="1200" spc="-15" dirty="0">
                <a:latin typeface="Verdana"/>
                <a:cs typeface="Verdana"/>
              </a:rPr>
              <a:t>a</a:t>
            </a:r>
            <a:r>
              <a:rPr lang="en-IN" sz="1200" spc="-30" dirty="0">
                <a:latin typeface="Verdana"/>
                <a:cs typeface="Verdana"/>
              </a:rPr>
              <a:t>v</a:t>
            </a:r>
            <a:r>
              <a:rPr lang="en-IN" sz="1200" dirty="0">
                <a:latin typeface="Verdana"/>
                <a:cs typeface="Verdana"/>
              </a:rPr>
              <a:t>a</a:t>
            </a:r>
            <a:r>
              <a:rPr lang="en-IN" sz="1200" spc="-10" dirty="0">
                <a:latin typeface="Verdana"/>
                <a:cs typeface="Verdana"/>
              </a:rPr>
              <a:t>S</a:t>
            </a:r>
            <a:r>
              <a:rPr lang="en-IN" sz="1200" dirty="0">
                <a:latin typeface="Verdana"/>
                <a:cs typeface="Verdana"/>
              </a:rPr>
              <a:t>cri</a:t>
            </a:r>
            <a:r>
              <a:rPr lang="en-IN" sz="1200" spc="-5" dirty="0">
                <a:latin typeface="Verdana"/>
                <a:cs typeface="Verdana"/>
              </a:rPr>
              <a:t>p</a:t>
            </a:r>
            <a:r>
              <a:rPr lang="en-IN" sz="1200" dirty="0">
                <a:latin typeface="Verdana"/>
                <a:cs typeface="Verdana"/>
              </a:rPr>
              <a:t>t</a:t>
            </a:r>
          </a:p>
          <a:p>
            <a:pPr marL="12700" marR="775970">
              <a:lnSpc>
                <a:spcPct val="114199"/>
              </a:lnSpc>
            </a:pPr>
            <a:r>
              <a:rPr lang="en-IN" sz="1200" spc="-5" dirty="0">
                <a:latin typeface="Verdana"/>
                <a:cs typeface="Verdana"/>
              </a:rPr>
              <a:t>Bootstrap</a:t>
            </a:r>
            <a:endParaRPr lang="en-IN" sz="1200" dirty="0">
              <a:latin typeface="Verdana"/>
              <a:cs typeface="Verdana"/>
            </a:endParaRPr>
          </a:p>
        </p:txBody>
      </p:sp>
      <p:sp>
        <p:nvSpPr>
          <p:cNvPr id="28" name="TextBox 27">
            <a:extLst>
              <a:ext uri="{FF2B5EF4-FFF2-40B4-BE49-F238E27FC236}">
                <a16:creationId xmlns:a16="http://schemas.microsoft.com/office/drawing/2014/main" id="{EE1B43B6-6932-4452-8204-FAF9AF6F932B}"/>
              </a:ext>
            </a:extLst>
          </p:cNvPr>
          <p:cNvSpPr txBox="1"/>
          <p:nvPr/>
        </p:nvSpPr>
        <p:spPr>
          <a:xfrm>
            <a:off x="9382783" y="4180242"/>
            <a:ext cx="1243283" cy="913712"/>
          </a:xfrm>
          <a:prstGeom prst="rect">
            <a:avLst/>
          </a:prstGeom>
          <a:noFill/>
        </p:spPr>
        <p:txBody>
          <a:bodyPr wrap="square">
            <a:spAutoFit/>
          </a:bodyPr>
          <a:lstStyle/>
          <a:p>
            <a:pPr marL="12700" marR="5080">
              <a:lnSpc>
                <a:spcPct val="114199"/>
              </a:lnSpc>
              <a:spcBef>
                <a:spcPts val="100"/>
              </a:spcBef>
            </a:pPr>
            <a:r>
              <a:rPr lang="en-IN" sz="1200" b="1" dirty="0">
                <a:solidFill>
                  <a:srgbClr val="006FAC"/>
                </a:solidFill>
                <a:latin typeface="Verdana"/>
                <a:cs typeface="Verdana"/>
              </a:rPr>
              <a:t>A</a:t>
            </a:r>
            <a:r>
              <a:rPr lang="en-IN" sz="1200" b="1" spc="-5" dirty="0">
                <a:solidFill>
                  <a:srgbClr val="006FAC"/>
                </a:solidFill>
                <a:latin typeface="Verdana"/>
                <a:cs typeface="Verdana"/>
              </a:rPr>
              <a:t>d</a:t>
            </a:r>
            <a:r>
              <a:rPr lang="en-IN" sz="1200" b="1" dirty="0">
                <a:solidFill>
                  <a:srgbClr val="006FAC"/>
                </a:solidFill>
                <a:latin typeface="Verdana"/>
                <a:cs typeface="Verdana"/>
              </a:rPr>
              <a:t>d-</a:t>
            </a:r>
            <a:r>
              <a:rPr lang="en-IN" sz="1200" b="1" spc="-5" dirty="0">
                <a:solidFill>
                  <a:srgbClr val="006FAC"/>
                </a:solidFill>
                <a:latin typeface="Verdana"/>
                <a:cs typeface="Verdana"/>
              </a:rPr>
              <a:t>Ons  </a:t>
            </a:r>
            <a:r>
              <a:rPr lang="en-IN" sz="1200" spc="-10" dirty="0">
                <a:latin typeface="Verdana"/>
                <a:cs typeface="Verdana"/>
              </a:rPr>
              <a:t>GitHub </a:t>
            </a:r>
            <a:r>
              <a:rPr lang="en-IN" sz="1200" spc="-5" dirty="0">
                <a:latin typeface="Verdana"/>
                <a:cs typeface="Verdana"/>
              </a:rPr>
              <a:t> </a:t>
            </a:r>
            <a:r>
              <a:rPr lang="en-IN" sz="1200" spc="-10" dirty="0">
                <a:latin typeface="Verdana"/>
                <a:cs typeface="Verdana"/>
              </a:rPr>
              <a:t>Maven </a:t>
            </a:r>
            <a:r>
              <a:rPr lang="en-IN" sz="1200" spc="-5" dirty="0">
                <a:latin typeface="Verdana"/>
                <a:cs typeface="Verdana"/>
              </a:rPr>
              <a:t> </a:t>
            </a:r>
            <a:r>
              <a:rPr lang="en-IN" sz="1200" spc="-10" dirty="0">
                <a:latin typeface="Verdana"/>
                <a:cs typeface="Verdana"/>
              </a:rPr>
              <a:t>Postman</a:t>
            </a:r>
            <a:endParaRPr lang="en-IN" sz="1200" dirty="0">
              <a:latin typeface="Verdana"/>
              <a:cs typeface="Verdana"/>
            </a:endParaRPr>
          </a:p>
        </p:txBody>
      </p:sp>
      <p:sp>
        <p:nvSpPr>
          <p:cNvPr id="30" name="TextBox 29">
            <a:extLst>
              <a:ext uri="{FF2B5EF4-FFF2-40B4-BE49-F238E27FC236}">
                <a16:creationId xmlns:a16="http://schemas.microsoft.com/office/drawing/2014/main" id="{5D9400B0-0B4E-4F23-857D-F6C3BA6EF779}"/>
              </a:ext>
            </a:extLst>
          </p:cNvPr>
          <p:cNvSpPr txBox="1"/>
          <p:nvPr/>
        </p:nvSpPr>
        <p:spPr>
          <a:xfrm>
            <a:off x="9382783" y="5093583"/>
            <a:ext cx="2388662" cy="1308884"/>
          </a:xfrm>
          <a:prstGeom prst="rect">
            <a:avLst/>
          </a:prstGeom>
          <a:noFill/>
        </p:spPr>
        <p:txBody>
          <a:bodyPr wrap="square">
            <a:spAutoFit/>
          </a:bodyPr>
          <a:lstStyle/>
          <a:p>
            <a:pPr marL="12700">
              <a:lnSpc>
                <a:spcPct val="100000"/>
              </a:lnSpc>
              <a:spcBef>
                <a:spcPts val="300"/>
              </a:spcBef>
            </a:pPr>
            <a:r>
              <a:rPr lang="en-IN" sz="1200" b="1" spc="-5" dirty="0">
                <a:solidFill>
                  <a:srgbClr val="006FAC"/>
                </a:solidFill>
                <a:latin typeface="Verdana"/>
                <a:cs typeface="Verdana"/>
              </a:rPr>
              <a:t>Additional</a:t>
            </a:r>
            <a:r>
              <a:rPr lang="en-IN" sz="1200" b="1" spc="-30" dirty="0">
                <a:solidFill>
                  <a:srgbClr val="006FAC"/>
                </a:solidFill>
                <a:latin typeface="Verdana"/>
                <a:cs typeface="Verdana"/>
              </a:rPr>
              <a:t> </a:t>
            </a:r>
            <a:r>
              <a:rPr lang="en-IN" sz="1200" b="1" spc="-5" dirty="0">
                <a:solidFill>
                  <a:srgbClr val="006FAC"/>
                </a:solidFill>
                <a:latin typeface="Verdana"/>
                <a:cs typeface="Verdana"/>
              </a:rPr>
              <a:t>Details</a:t>
            </a:r>
            <a:endParaRPr lang="en-IN" sz="1200" dirty="0">
              <a:latin typeface="Verdana"/>
              <a:cs typeface="Verdana"/>
            </a:endParaRPr>
          </a:p>
          <a:p>
            <a:pPr marL="12700" marR="5080">
              <a:lnSpc>
                <a:spcPct val="114199"/>
              </a:lnSpc>
            </a:pPr>
            <a:r>
              <a:rPr lang="en-IN" sz="1100" dirty="0">
                <a:latin typeface="Verdana"/>
                <a:cs typeface="Verdana"/>
              </a:rPr>
              <a:t>Good </a:t>
            </a:r>
            <a:r>
              <a:rPr lang="en-IN" sz="1100" spc="-10" dirty="0">
                <a:latin typeface="Verdana"/>
                <a:cs typeface="Verdana"/>
              </a:rPr>
              <a:t>Communication </a:t>
            </a:r>
            <a:r>
              <a:rPr lang="en-IN" sz="1100" spc="-5" dirty="0">
                <a:latin typeface="Verdana"/>
                <a:cs typeface="Verdana"/>
              </a:rPr>
              <a:t>Skills </a:t>
            </a:r>
            <a:r>
              <a:rPr lang="en-IN" sz="1100" spc="-409" dirty="0">
                <a:latin typeface="Verdana"/>
                <a:cs typeface="Verdana"/>
              </a:rPr>
              <a:t> </a:t>
            </a:r>
            <a:endParaRPr lang="en-IN" sz="1100" spc="-5" dirty="0">
              <a:latin typeface="Verdana"/>
              <a:cs typeface="Verdana"/>
            </a:endParaRPr>
          </a:p>
          <a:p>
            <a:pPr marL="12700" marR="5080">
              <a:lnSpc>
                <a:spcPct val="114199"/>
              </a:lnSpc>
            </a:pPr>
            <a:r>
              <a:rPr lang="en-IN" sz="1200" b="0" i="0" dirty="0">
                <a:solidFill>
                  <a:srgbClr val="202124"/>
                </a:solidFill>
                <a:effectLst/>
                <a:latin typeface="arial" panose="020B0604020202020204" pitchFamily="34" charset="0"/>
              </a:rPr>
              <a:t>Problem-solving abilities.</a:t>
            </a:r>
          </a:p>
          <a:p>
            <a:pPr marL="12700" marR="5080">
              <a:lnSpc>
                <a:spcPct val="114199"/>
              </a:lnSpc>
            </a:pPr>
            <a:r>
              <a:rPr lang="en-IN" sz="1200" b="0" i="0" dirty="0">
                <a:solidFill>
                  <a:srgbClr val="202124"/>
                </a:solidFill>
                <a:effectLst/>
                <a:latin typeface="arial" panose="020B0604020202020204" pitchFamily="34" charset="0"/>
              </a:rPr>
              <a:t>Project management.</a:t>
            </a:r>
          </a:p>
          <a:p>
            <a:pPr marL="12700" marR="5080">
              <a:lnSpc>
                <a:spcPct val="114199"/>
              </a:lnSpc>
            </a:pPr>
            <a:endParaRPr lang="en-IN" sz="1200" b="0" i="0" dirty="0">
              <a:solidFill>
                <a:srgbClr val="202124"/>
              </a:solidFill>
              <a:effectLst/>
              <a:latin typeface="arial" panose="020B0604020202020204" pitchFamily="34" charset="0"/>
            </a:endParaRPr>
          </a:p>
          <a:p>
            <a:pPr marL="12700" marR="5080">
              <a:lnSpc>
                <a:spcPct val="114199"/>
              </a:lnSpc>
            </a:pPr>
            <a:endParaRPr lang="en-IN" sz="1200" dirty="0">
              <a:latin typeface="Verdana"/>
              <a:cs typeface="Verdana"/>
            </a:endParaRPr>
          </a:p>
        </p:txBody>
      </p:sp>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2451</TotalTime>
  <Words>200</Words>
  <Application>Microsoft Office PowerPoint</Application>
  <PresentationFormat>Widescreen</PresentationFormat>
  <Paragraphs>46</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vt:lpstr>
      <vt:lpstr>Calibri</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Kabi, Suryakanta</cp:lastModifiedBy>
  <cp:revision>47</cp:revision>
  <dcterms:created xsi:type="dcterms:W3CDTF">2020-09-22T06:24:34Z</dcterms:created>
  <dcterms:modified xsi:type="dcterms:W3CDTF">2022-04-26T05:28:23Z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