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p:scale>
          <a:sx n="91" d="100"/>
          <a:sy n="91" d="100"/>
        </p:scale>
        <p:origin x="-72" y="29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a:t>
            </a:fld>
            <a:endParaRPr lang="zh-CN" altLang="en-US" sz="1200">
              <a:latin typeface="Calibri" charset="0"/>
              <a:ea typeface="等线" charset="0"/>
              <a:cs typeface="Calibri" charset="0"/>
            </a:endParaRPr>
          </a:p>
        </p:txBody>
      </p:sp>
      <p:sp>
        <p:nvSpPr>
          <p:cNvPr id="18"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l"/>
            <a:endParaRPr lang="zh-CN" altLang="en-US" sz="1200">
              <a:latin typeface="Calibri" charset="0"/>
              <a:ea typeface="等线" charset="0"/>
              <a:cs typeface="Calibri" charset="0"/>
            </a:endParaRPr>
          </a:p>
        </p:txBody>
      </p:sp>
      <p:sp>
        <p:nvSpPr>
          <p:cNvPr id="19"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algn="r"/>
            <a:fld id="{CAD2D6BD-DE1B-4B5F-8B41-2702339687B9}" type="datetime1">
              <a:rPr lang="en-US" altLang="zh-CN" sz="1200">
                <a:latin typeface="Calibri" charset="0"/>
                <a:ea typeface="等线" charset="0"/>
                <a:cs typeface="Calibri" charset="0"/>
              </a:rPr>
              <a:t>10/3/2024</a:t>
            </a:fld>
            <a:endParaRPr lang="zh-CN" altLang="en-US" sz="1200">
              <a:latin typeface="Calibri" charset="0"/>
              <a:ea typeface="等线" charset="0"/>
              <a:cs typeface="Calibri" charset="0"/>
            </a:endParaRPr>
          </a:p>
        </p:txBody>
      </p:sp>
      <p:sp>
        <p:nvSpPr>
          <p:cNvPr id="20"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1"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2"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l"/>
            <a:endParaRPr lang="zh-CN" altLang="en-US" sz="1200">
              <a:latin typeface="Calibri" charset="0"/>
              <a:ea typeface="等线" charset="0"/>
              <a:cs typeface="Calibri" charset="0"/>
            </a:endParaRPr>
          </a:p>
        </p:txBody>
      </p:sp>
    </p:spTree>
    <p:extLst>
      <p:ext uri="{BB962C8B-B14F-4D97-AF65-F5344CB8AC3E}">
        <p14:creationId xmlns:p14="http://schemas.microsoft.com/office/powerpoint/2010/main" val="490980013"/>
      </p:ext>
    </p:extLst>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a:t>
            </a:fld>
            <a:endParaRPr lang="zh-CN" altLang="en-US" sz="1200">
              <a:latin typeface="Calibri" charset="0"/>
              <a:ea typeface="等线" charset="0"/>
              <a:cs typeface="Calibri"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534517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10</a:t>
            </a:fld>
            <a:endParaRPr lang="zh-CN" altLang="en-US" sz="1200">
              <a:latin typeface="Calibri" charset="0"/>
              <a:ea typeface="等线" charset="0"/>
              <a:cs typeface="Calibri" charset="0"/>
            </a:endParaRPr>
          </a:p>
        </p:txBody>
      </p:sp>
      <p:sp>
        <p:nvSpPr>
          <p:cNvPr id="173"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74"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7430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11</a:t>
            </a:fld>
            <a:endParaRPr lang="zh-CN" altLang="en-US" sz="1200">
              <a:latin typeface="Calibri" charset="0"/>
              <a:ea typeface="等线" charset="0"/>
              <a:cs typeface="Calibri" charset="0"/>
            </a:endParaRPr>
          </a:p>
        </p:txBody>
      </p:sp>
      <p:sp>
        <p:nvSpPr>
          <p:cNvPr id="182"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3"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823520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12</a:t>
            </a:fld>
            <a:endParaRPr lang="zh-CN" altLang="en-US" sz="1200">
              <a:latin typeface="Calibri" charset="0"/>
              <a:ea typeface="等线" charset="0"/>
              <a:cs typeface="Calibri" charset="0"/>
            </a:endParaRPr>
          </a:p>
        </p:txBody>
      </p:sp>
      <p:sp>
        <p:nvSpPr>
          <p:cNvPr id="18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8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8313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2</a:t>
            </a:fld>
            <a:endParaRPr lang="zh-CN" altLang="en-US" sz="1200">
              <a:latin typeface="Calibri" charset="0"/>
              <a:ea typeface="等线" charset="0"/>
              <a:cs typeface="Calibri" charset="0"/>
            </a:endParaRPr>
          </a:p>
        </p:txBody>
      </p:sp>
      <p:sp>
        <p:nvSpPr>
          <p:cNvPr id="8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8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237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3</a:t>
            </a:fld>
            <a:endParaRPr lang="zh-CN" altLang="en-US" sz="1200">
              <a:latin typeface="Calibri" charset="0"/>
              <a:ea typeface="等线" charset="0"/>
              <a:cs typeface="Calibri" charset="0"/>
            </a:endParaRPr>
          </a:p>
        </p:txBody>
      </p:sp>
      <p:sp>
        <p:nvSpPr>
          <p:cNvPr id="108"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09"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5563457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4</a:t>
            </a:fld>
            <a:endParaRPr lang="zh-CN" altLang="en-US" sz="1200">
              <a:latin typeface="Calibri" charset="0"/>
              <a:ea typeface="等线" charset="0"/>
              <a:cs typeface="Calibri" charset="0"/>
            </a:endParaRPr>
          </a:p>
        </p:txBody>
      </p:sp>
      <p:sp>
        <p:nvSpPr>
          <p:cNvPr id="119"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20"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9260508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5</a:t>
            </a:fld>
            <a:endParaRPr lang="zh-CN" altLang="en-US" sz="1200">
              <a:latin typeface="Calibri" charset="0"/>
              <a:ea typeface="等线" charset="0"/>
              <a:cs typeface="Calibri" charset="0"/>
            </a:endParaRPr>
          </a:p>
        </p:txBody>
      </p:sp>
      <p:sp>
        <p:nvSpPr>
          <p:cNvPr id="131"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32"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456938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6</a:t>
            </a:fld>
            <a:endParaRPr lang="zh-CN" altLang="en-US" sz="1200">
              <a:latin typeface="Calibri" charset="0"/>
              <a:ea typeface="等线" charset="0"/>
              <a:cs typeface="Calibri" charset="0"/>
            </a:endParaRPr>
          </a:p>
        </p:txBody>
      </p:sp>
      <p:sp>
        <p:nvSpPr>
          <p:cNvPr id="14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4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2073111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7</a:t>
            </a:fld>
            <a:endParaRPr lang="zh-CN" altLang="en-US" sz="1200">
              <a:latin typeface="Calibri" charset="0"/>
              <a:ea typeface="等线" charset="0"/>
              <a:cs typeface="Calibri" charset="0"/>
            </a:endParaRPr>
          </a:p>
        </p:txBody>
      </p:sp>
      <p:sp>
        <p:nvSpPr>
          <p:cNvPr id="150"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1"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622011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8</a:t>
            </a:fld>
            <a:endParaRPr lang="zh-CN" altLang="en-US" sz="1200">
              <a:latin typeface="Calibri" charset="0"/>
              <a:ea typeface="等线" charset="0"/>
              <a:cs typeface="Calibri" charset="0"/>
            </a:endParaRPr>
          </a:p>
        </p:txBody>
      </p:sp>
      <p:sp>
        <p:nvSpPr>
          <p:cNvPr id="154"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55"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5135381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prstTxWarp prst="textNoShape">
              <a:avLst/>
            </a:prstTxWarp>
          </a:bodyPr>
          <a:lstStyle/>
          <a:p>
            <a:pPr algn="r"/>
            <a:fld id="{CAD2D6BD-DE1B-4B5F-8B41-2702339687B9}" type="slidenum">
              <a:rPr lang="en-US" altLang="zh-CN" sz="1200" b="0" i="0" u="none" strike="noStrike" kern="1200" cap="none" spc="0" baseline="0">
                <a:solidFill>
                  <a:schemeClr val="tx1"/>
                </a:solidFill>
                <a:latin typeface="Calibri" charset="0"/>
                <a:ea typeface="等线" charset="0"/>
                <a:cs typeface="Calibri" charset="0"/>
              </a:rPr>
              <a:t>9</a:t>
            </a:fld>
            <a:endParaRPr lang="zh-CN" altLang="en-US" sz="1200">
              <a:latin typeface="Calibri" charset="0"/>
              <a:ea typeface="等线" charset="0"/>
              <a:cs typeface="Calibri"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endParaRPr lang="zh-CN" altLang="en-US"/>
          </a:p>
        </p:txBody>
      </p:sp>
    </p:spTree>
    <p:extLst>
      <p:ext uri="{BB962C8B-B14F-4D97-AF65-F5344CB8AC3E}">
        <p14:creationId xmlns:p14="http://schemas.microsoft.com/office/powerpoint/2010/main" val="127172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7221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39306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692561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3"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24"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25"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26"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27"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29"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30"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31"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3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200" b="0" i="0">
              <a:solidFill>
                <a:schemeClr val="tx1"/>
              </a:solidFill>
              <a:latin typeface="Trebuchet MS" charset="0"/>
              <a:cs typeface="Trebuchet MS" charset="0"/>
            </a:endParaRPr>
          </a:p>
        </p:txBody>
      </p:sp>
      <p:sp>
        <p:nvSpPr>
          <p:cNvPr id="3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a:p>
        </p:txBody>
      </p:sp>
      <p:sp>
        <p:nvSpPr>
          <p:cNvPr id="35"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36"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7"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8551012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49"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50"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51"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2"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3"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4"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55"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56"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57"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8"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5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60"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61"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62"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423975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5486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465224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647147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03176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55107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78162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77830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2024/10/3</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84298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3"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4"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8"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4800" b="1" i="0">
              <a:solidFill>
                <a:schemeClr val="tx1"/>
              </a:solidFill>
              <a:latin typeface="Trebuchet MS" charset="0"/>
              <a:cs typeface="Trebuchet MS" charset="0"/>
            </a:endParaRPr>
          </a:p>
        </p:txBody>
      </p:sp>
      <p:sp>
        <p:nvSpPr>
          <p:cNvPr id="13" name="文本框"/>
          <p:cNvSpPr>
            <a:spLocks noGrp="1"/>
          </p:cNvSpPr>
          <p:nvPr>
            <p:ph type="body" idx="1"/>
          </p:nvPr>
        </p:nvSpPr>
        <p:spPr>
          <a:xfrm>
            <a:off x="609600" y="1577340"/>
            <a:ext cx="10972800" cy="452627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14" name="文本框"/>
          <p:cNvSpPr>
            <a:spLocks noGrp="1"/>
          </p:cNvSpPr>
          <p:nvPr>
            <p:ph type="ftr" idx="5"/>
          </p:nvPr>
        </p:nvSpPr>
        <p:spPr>
          <a:xfrm>
            <a:off x="4145279" y="6377940"/>
            <a:ext cx="3901439"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Calibri" charset="0"/>
              <a:ea typeface="宋体" charset="0"/>
              <a:cs typeface="Calibri"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Calibri" charset="0"/>
                <a:ea typeface="宋体" charset="0"/>
                <a:cs typeface="Calibri" charset="0"/>
              </a:rPr>
              <a:t>10/3/2024</a:t>
            </a:fld>
            <a:endParaRPr lang="zh-CN" altLang="en-US">
              <a:solidFill>
                <a:srgbClr val="898989"/>
              </a:solidFill>
              <a:latin typeface="Calibri" charset="0"/>
              <a:ea typeface="宋体" charset="0"/>
              <a:cs typeface="Calibri"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a:t>
            </a:fld>
            <a:endParaRPr lang="zh-CN" altLang="en-US" sz="1100" b="0" i="0" spc="10">
              <a:solidFill>
                <a:srgbClr val="2D936B"/>
              </a:solidFill>
              <a:latin typeface="Trebuchet MS" charset="0"/>
              <a:ea typeface="宋体" charset="0"/>
              <a:cs typeface="Trebuchet MS" charset="0"/>
            </a:endParaRPr>
          </a:p>
        </p:txBody>
      </p:sp>
    </p:spTree>
    <p:extLst>
      <p:ext uri="{BB962C8B-B14F-4D97-AF65-F5344CB8AC3E}">
        <p14:creationId xmlns:p14="http://schemas.microsoft.com/office/powerpoint/2010/main" val="74526891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a:spLocks/>
            </p:cNvSpPr>
            <p:nvPr/>
          </p:nvSpPr>
          <p:spPr>
            <a:xfrm>
              <a:off x="1971672"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a:spLocks/>
          </p:cNvSpPr>
          <p:nvPr/>
        </p:nvSpPr>
        <p:spPr>
          <a:xfrm>
            <a:off x="3752849" y="1190625"/>
            <a:ext cx="1666874" cy="1438275"/>
          </a:xfrm>
          <a:custGeom>
            <a:avLst/>
            <a:gdLst>
              <a:gd name="T1" fmla="*/ 0 w 21600"/>
              <a:gd name="T2" fmla="*/ 0 h 21600"/>
              <a:gd name="T3" fmla="*/ 21600 w 21600"/>
              <a:gd name="T4" fmla="*/ 21600 h 21600"/>
            </a:gdLst>
            <a:ahLst/>
            <a:cxn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ap="flat" cmpd="sng">
            <a:noFill/>
            <a:prstDash val="solid"/>
            <a:miter/>
          </a:ln>
        </p:spPr>
      </p:sp>
      <p:sp>
        <p:nvSpPr>
          <p:cNvPr id="42" name="曲线"/>
          <p:cNvSpPr>
            <a:spLocks/>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828675" y="19665"/>
            <a:ext cx="9982200" cy="988060"/>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0F0F0F"/>
                </a:solidFill>
                <a:latin typeface="Times New Roman" pitchFamily="18" charset="0"/>
                <a:ea typeface="宋体" charset="0"/>
                <a:cs typeface="Times New Roman" pitchFamily="18" charset="0"/>
              </a:rPr>
              <a:t>Employee Data Analysis using Excel </a:t>
            </a:r>
            <a:r>
              <a:rPr lang="zh-CN" altLang="en-US" sz="3200" b="1" i="0" u="none" strike="noStrike" kern="0" cap="none" spc="0" baseline="0" dirty="0">
                <a:solidFill>
                  <a:srgbClr val="0F0F0F"/>
                </a:solidFill>
                <a:latin typeface="Roboto" pitchFamily="2" charset="0"/>
                <a:ea typeface="宋体" charset="0"/>
                <a:cs typeface="Trebuchet MS" charset="0"/>
              </a:rPr>
              <a:t/>
            </a:r>
            <a:br>
              <a:rPr lang="zh-CN" altLang="en-US" sz="3200" b="1" i="0" u="none" strike="noStrike" kern="0" cap="none" spc="0" baseline="0" dirty="0">
                <a:solidFill>
                  <a:srgbClr val="0F0F0F"/>
                </a:solidFill>
                <a:latin typeface="Roboto" pitchFamily="2" charset="0"/>
                <a:ea typeface="宋体" charset="0"/>
                <a:cs typeface="Trebuchet MS" charset="0"/>
              </a:rPr>
            </a:br>
            <a:endParaRPr lang="zh-CN" altLang="en-US" sz="3200" b="0" i="0" u="none" strike="noStrike" kern="0" cap="none" spc="15" baseline="0" dirty="0">
              <a:solidFill>
                <a:schemeClr val="tx1"/>
              </a:solidFill>
              <a:latin typeface="Trebuchet MS" charset="0"/>
              <a:ea typeface="宋体" charset="0"/>
              <a:cs typeface="Trebuchet MS" charset="0"/>
            </a:endParaRPr>
          </a:p>
        </p:txBody>
      </p:sp>
      <p:pic>
        <p:nvPicPr>
          <p:cNvPr id="44"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46" name="矩形"/>
          <p:cNvSpPr>
            <a:spLocks/>
          </p:cNvSpPr>
          <p:nvPr/>
        </p:nvSpPr>
        <p:spPr>
          <a:xfrm>
            <a:off x="2554541" y="3314150"/>
            <a:ext cx="8610599" cy="1938992"/>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STUDENT NAME: </a:t>
            </a:r>
            <a:r>
              <a:rPr lang="en-US" altLang="zh-CN" sz="2400" dirty="0" smtClean="0">
                <a:latin typeface="Calibri" charset="0"/>
                <a:cs typeface="Calibri" charset="0"/>
              </a:rPr>
              <a:t>SURYA</a:t>
            </a:r>
            <a:r>
              <a:rPr lang="en-US" altLang="zh-CN" sz="2400" dirty="0" smtClean="0">
                <a:latin typeface="Calibri" charset="0"/>
                <a:cs typeface="Calibri" charset="0"/>
              </a:rPr>
              <a:t> .M</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REGISTER NO: </a:t>
            </a:r>
            <a:r>
              <a:rPr lang="en-US" altLang="zh-CN" sz="2400" dirty="0" smtClean="0">
                <a:latin typeface="Calibri" charset="0"/>
                <a:cs typeface="Calibri" charset="0"/>
              </a:rPr>
              <a:t>312216641</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err="1">
                <a:solidFill>
                  <a:schemeClr val="tx1"/>
                </a:solidFill>
                <a:latin typeface="Calibri" charset="0"/>
                <a:ea typeface="宋体" charset="0"/>
                <a:cs typeface="Calibri" charset="0"/>
              </a:rPr>
              <a:t>DEPARTMENT:Commerce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COLLEGE: </a:t>
            </a:r>
            <a:r>
              <a:rPr lang="en-US" altLang="zh-CN" sz="2400" dirty="0" smtClean="0">
                <a:latin typeface="Calibri" charset="0"/>
                <a:cs typeface="Calibri" charset="0"/>
              </a:rPr>
              <a:t>Sri </a:t>
            </a:r>
            <a:r>
              <a:rPr lang="en-US" altLang="zh-CN" sz="2400" dirty="0" err="1" smtClean="0">
                <a:latin typeface="Calibri" charset="0"/>
                <a:cs typeface="Calibri" charset="0"/>
              </a:rPr>
              <a:t>santhoshi</a:t>
            </a:r>
            <a:r>
              <a:rPr lang="en-US" altLang="zh-CN" sz="2400" dirty="0" smtClean="0">
                <a:latin typeface="Calibri" charset="0"/>
                <a:cs typeface="Calibri" charset="0"/>
              </a:rPr>
              <a:t> arts and science college</a:t>
            </a:r>
            <a:endParaRPr lang="en-US" altLang="zh-CN" sz="2400" b="0" i="0" u="none" strike="noStrike" kern="1200" cap="none" spc="0" baseline="0" dirty="0">
              <a:solidFill>
                <a:schemeClr val="tx1"/>
              </a:solidFill>
              <a:latin typeface="Calibri" charset="0"/>
              <a:ea typeface="宋体" charset="0"/>
              <a:cs typeface="Calibri"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charset="0"/>
                <a:ea typeface="宋体" charset="0"/>
                <a:cs typeface="Calibri" charset="0"/>
              </a:rPr>
              <a:t>           </a:t>
            </a:r>
            <a:endParaRPr lang="zh-CN" altLang="en-US" sz="2400" b="0" i="0" u="none" strike="noStrike" kern="1200" cap="none" spc="0" baseline="0" dirty="0">
              <a:solidFill>
                <a:schemeClr val="tx1"/>
              </a:solidFill>
              <a:latin typeface="Calibri" charset="0"/>
              <a:ea typeface="宋体" charset="0"/>
              <a:cs typeface="Calibri" charset="0"/>
            </a:endParaRPr>
          </a:p>
        </p:txBody>
      </p:sp>
    </p:spTree>
    <p:extLst>
      <p:ext uri="{BB962C8B-B14F-4D97-AF65-F5344CB8AC3E}">
        <p14:creationId xmlns:p14="http://schemas.microsoft.com/office/powerpoint/2010/main" val="1741176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10</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70" name="矩形"/>
          <p:cNvSpPr>
            <a:spLocks/>
          </p:cNvSpPr>
          <p:nvPr/>
        </p:nvSpPr>
        <p:spPr>
          <a:xfrm>
            <a:off x="739774" y="291147"/>
            <a:ext cx="3303904"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charset="0"/>
                <a:ea typeface="宋体" charset="0"/>
                <a:cs typeface="Trebuchet MS" charset="0"/>
              </a:rPr>
              <a:t>M</a:t>
            </a:r>
            <a:r>
              <a:rPr lang="en-US" altLang="zh-CN" sz="4800" b="1" i="0" u="none" strike="noStrike" kern="1200" cap="none" spc="0" baseline="0">
                <a:solidFill>
                  <a:schemeClr val="tx1"/>
                </a:solidFill>
                <a:latin typeface="Trebuchet MS" charset="0"/>
                <a:ea typeface="宋体" charset="0"/>
                <a:cs typeface="Trebuchet MS" charset="0"/>
              </a:rPr>
              <a:t>O</a:t>
            </a:r>
            <a:r>
              <a:rPr lang="en-US" altLang="zh-CN" sz="4800" b="1" i="0" u="none" strike="noStrike" kern="1200" cap="none" spc="-15" baseline="0">
                <a:solidFill>
                  <a:schemeClr val="tx1"/>
                </a:solidFill>
                <a:latin typeface="Trebuchet MS" charset="0"/>
                <a:ea typeface="宋体" charset="0"/>
                <a:cs typeface="Trebuchet MS" charset="0"/>
              </a:rPr>
              <a:t>D</a:t>
            </a:r>
            <a:r>
              <a:rPr lang="en-US" altLang="zh-CN" sz="4800" b="1" i="0" u="none" strike="noStrike" kern="1200" cap="none" spc="-35" baseline="0">
                <a:solidFill>
                  <a:schemeClr val="tx1"/>
                </a:solidFill>
                <a:latin typeface="Trebuchet MS" charset="0"/>
                <a:ea typeface="宋体" charset="0"/>
                <a:cs typeface="Trebuchet MS" charset="0"/>
              </a:rPr>
              <a:t>E</a:t>
            </a:r>
            <a:r>
              <a:rPr lang="en-US" altLang="zh-CN" sz="4800" b="1" i="0" u="none" strike="noStrike" kern="1200" cap="none" spc="-30" baseline="0">
                <a:solidFill>
                  <a:schemeClr val="tx1"/>
                </a:solidFill>
                <a:latin typeface="Trebuchet MS" charset="0"/>
                <a:ea typeface="宋体" charset="0"/>
                <a:cs typeface="Trebuchet MS" charset="0"/>
              </a:rPr>
              <a:t>LL</a:t>
            </a:r>
            <a:r>
              <a:rPr lang="en-US" altLang="zh-CN" sz="4800" b="1" i="0" u="none" strike="noStrike" kern="1200" cap="none" spc="-5" baseline="0">
                <a:solidFill>
                  <a:schemeClr val="tx1"/>
                </a:solidFill>
                <a:latin typeface="Trebuchet MS" charset="0"/>
                <a:ea typeface="宋体" charset="0"/>
                <a:cs typeface="Trebuchet MS" charset="0"/>
              </a:rPr>
              <a:t>I</a:t>
            </a:r>
            <a:r>
              <a:rPr lang="en-US" altLang="zh-CN" sz="4800" b="1" i="0" u="none" strike="noStrike" kern="1200" cap="none" spc="30" baseline="0">
                <a:solidFill>
                  <a:schemeClr val="tx1"/>
                </a:solidFill>
                <a:latin typeface="Trebuchet MS" charset="0"/>
                <a:ea typeface="宋体" charset="0"/>
                <a:cs typeface="Trebuchet MS" charset="0"/>
              </a:rPr>
              <a:t>N</a:t>
            </a:r>
            <a:r>
              <a:rPr lang="en-US" altLang="zh-CN" sz="4800" b="1" i="0" u="none" strike="noStrike" kern="1200" cap="none" spc="5" baseline="0">
                <a:solidFill>
                  <a:schemeClr val="tx1"/>
                </a:solidFill>
                <a:latin typeface="Trebuchet MS" charset="0"/>
                <a:ea typeface="宋体" charset="0"/>
                <a:cs typeface="Trebuchet MS" charset="0"/>
              </a:rPr>
              <a:t>G</a:t>
            </a:r>
            <a:endParaRPr lang="zh-CN" altLang="en-US" sz="4800" b="0" i="0" u="none" strike="noStrike" kern="1200" cap="none" spc="0" baseline="0">
              <a:solidFill>
                <a:schemeClr val="tx1"/>
              </a:solidFill>
              <a:latin typeface="Trebuchet MS" charset="0"/>
              <a:ea typeface="宋体" charset="0"/>
              <a:cs typeface="Trebuchet MS" charset="0"/>
            </a:endParaRPr>
          </a:p>
        </p:txBody>
      </p:sp>
      <p:sp>
        <p:nvSpPr>
          <p:cNvPr id="171" name="曲线"/>
          <p:cNvSpPr>
            <a:spLocks/>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矩形"/>
          <p:cNvSpPr>
            <a:spLocks/>
          </p:cNvSpPr>
          <p:nvPr/>
        </p:nvSpPr>
        <p:spPr>
          <a:xfrm>
            <a:off x="1272073" y="2476462"/>
            <a:ext cx="7205047"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911460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8" name="图片"/>
          <p:cNvPicPr>
            <a:picLocks/>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9" name="文本框"/>
          <p:cNvSpPr>
            <a:spLocks noGrp="1"/>
          </p:cNvSpPr>
          <p:nvPr>
            <p:ph type="title"/>
          </p:nvPr>
        </p:nvSpPr>
        <p:spPr>
          <a:xfrm>
            <a:off x="755332" y="385444"/>
            <a:ext cx="243713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R</a:t>
            </a:r>
            <a:r>
              <a:rPr lang="en-US" altLang="zh-CN" sz="4800" b="1" i="0" u="none" strike="noStrike" kern="0" cap="none" spc="-40"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S</a:t>
            </a:r>
            <a:r>
              <a:rPr lang="en-US" altLang="zh-CN" sz="4800" b="1" i="0" u="none" strike="noStrike" kern="0" cap="none" spc="-30" baseline="0">
                <a:solidFill>
                  <a:schemeClr val="tx1"/>
                </a:solidFill>
                <a:latin typeface="Trebuchet MS" charset="0"/>
                <a:ea typeface="宋体" charset="0"/>
                <a:cs typeface="Trebuchet MS" charset="0"/>
              </a:rPr>
              <a:t>U</a:t>
            </a:r>
            <a:r>
              <a:rPr lang="en-US" altLang="zh-CN" sz="4800" b="1" i="0" u="none" strike="noStrike" kern="0" cap="none" spc="-405" baseline="0">
                <a:solidFill>
                  <a:schemeClr val="tx1"/>
                </a:solidFill>
                <a:latin typeface="Trebuchet MS" charset="0"/>
                <a:ea typeface="宋体" charset="0"/>
                <a:cs typeface="Trebuchet MS" charset="0"/>
              </a:rPr>
              <a:t>L</a:t>
            </a:r>
            <a:r>
              <a:rPr lang="en-US" altLang="zh-CN" sz="4800" b="1" i="0" u="none" strike="noStrike" kern="0" cap="none" spc="0" baseline="0">
                <a:solidFill>
                  <a:schemeClr val="tx1"/>
                </a:solidFill>
                <a:latin typeface="Trebuchet MS" charset="0"/>
                <a:ea typeface="宋体" charset="0"/>
                <a:cs typeface="Trebuchet MS" charset="0"/>
              </a:rPr>
              <a:t>TS</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80"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11</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81" name="矩形"/>
          <p:cNvSpPr>
            <a:spLocks/>
          </p:cNvSpPr>
          <p:nvPr/>
        </p:nvSpPr>
        <p:spPr>
          <a:xfrm>
            <a:off x="1128075" y="2476462"/>
            <a:ext cx="7349045"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34023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185" name="矩形"/>
          <p:cNvSpPr>
            <a:spLocks/>
          </p:cNvSpPr>
          <p:nvPr/>
        </p:nvSpPr>
        <p:spPr>
          <a:xfrm>
            <a:off x="984077" y="2476462"/>
            <a:ext cx="619190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charset="0"/>
              <a:ea typeface="宋体" charset="0"/>
              <a:cs typeface="Lucida Sans" charset="0"/>
            </a:endParaRPr>
          </a:p>
        </p:txBody>
      </p:sp>
      <p:sp>
        <p:nvSpPr>
          <p:cNvPr id="186" name="矩形"/>
          <p:cNvSpPr>
            <a:spLocks/>
          </p:cNvSpPr>
          <p:nvPr/>
        </p:nvSpPr>
        <p:spPr>
          <a:xfrm>
            <a:off x="5632468" y="2978000"/>
            <a:ext cx="914386" cy="358140"/>
          </a:xfrm>
          <a:prstGeom prst="rect">
            <a:avLst/>
          </a:prstGeom>
          <a:noFill/>
          <a:ln w="12700" cap="flat" cmpd="sng">
            <a:noFill/>
            <a:prstDash val="solid"/>
            <a:miter/>
          </a:ln>
        </p:spPr>
      </p:sp>
    </p:spTree>
    <p:extLst>
      <p:ext uri="{BB962C8B-B14F-4D97-AF65-F5344CB8AC3E}">
        <p14:creationId xmlns:p14="http://schemas.microsoft.com/office/powerpoint/2010/main" val="1503993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a:spLocks/>
          </p:cNvSpPr>
          <p:nvPr/>
        </p:nvSpPr>
        <p:spPr>
          <a:xfrm>
            <a:off x="2438362" y="552441"/>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65"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66"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71"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13119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charset="0"/>
                <a:ea typeface="宋体" charset="0"/>
                <a:cs typeface="Trebuchet MS" charset="0"/>
              </a:rPr>
              <a:t>PROJECT</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25" baseline="0">
                <a:solidFill>
                  <a:schemeClr val="tx1"/>
                </a:solidFill>
                <a:latin typeface="Trebuchet MS" charset="0"/>
                <a:ea typeface="宋体" charset="0"/>
                <a:cs typeface="Trebuchet MS" charset="0"/>
              </a:rPr>
              <a:t>TITLE</a:t>
            </a:r>
            <a:endParaRPr lang="zh-CN" altLang="en-US" sz="4250" b="1" i="0" u="none" strike="noStrike" kern="0" cap="none" spc="0" baseline="0">
              <a:solidFill>
                <a:schemeClr val="tx1"/>
              </a:solidFill>
              <a:latin typeface="Trebuchet MS" charset="0"/>
              <a:ea typeface="宋体" charset="0"/>
              <a:cs typeface="Trebuchet MS"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3" cstate="print"/>
            <a:stretch>
              <a:fillRect/>
            </a:stretch>
          </p:blipFill>
          <p:spPr>
            <a:xfrm>
              <a:off x="676275" y="6467475"/>
              <a:ext cx="2143125" cy="200023"/>
            </a:xfrm>
            <a:prstGeom prst="rect">
              <a:avLst/>
            </a:prstGeom>
            <a:noFill/>
            <a:ln w="12700" cap="flat" cmpd="sng">
              <a:noFill/>
              <a:prstDash val="solid"/>
              <a:miter/>
            </a:ln>
          </p:spPr>
        </p:pic>
        <p:pic>
          <p:nvPicPr>
            <p:cNvPr id="80"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2</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83" name="矩形"/>
          <p:cNvSpPr>
            <a:spLocks/>
          </p:cNvSpPr>
          <p:nvPr/>
        </p:nvSpPr>
        <p:spPr>
          <a:xfrm>
            <a:off x="1417544" y="2275668"/>
            <a:ext cx="8593228" cy="14249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7546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6" name="曲线"/>
          <p:cNvSpPr>
            <a:spLocks/>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F1F1F1"/>
          </a:solidFill>
          <a:ln cap="flat" cmpd="sng">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a:off x="9377426" y="4825"/>
              <a:ext cx="1218563" cy="6853554"/>
            </a:xfrm>
            <a:custGeom>
              <a:avLst/>
              <a:gdLst>
                <a:gd name="T1" fmla="*/ 0 w 21600"/>
                <a:gd name="T2" fmla="*/ 0 h 21600"/>
                <a:gd name="T3" fmla="*/ 21600 w 21600"/>
                <a:gd name="T4" fmla="*/ 21600 h 21600"/>
              </a:gdLst>
              <a:ahLst/>
              <a:cxnLst/>
              <a:rect l="T1" t="T2" r="T3" b="T4"/>
              <a:pathLst>
                <a:path w="21600" h="21600">
                  <a:moveTo>
                    <a:pt x="0" y="0"/>
                  </a:moveTo>
                  <a:lnTo>
                    <a:pt x="21596" y="21596"/>
                  </a:lnTo>
                </a:path>
              </a:pathLst>
            </a:custGeom>
            <a:noFill/>
            <a:ln w="9525" cap="flat" cmpd="sng">
              <a:solidFill>
                <a:srgbClr val="5FCAEE"/>
              </a:solidFill>
              <a:prstDash val="solid"/>
              <a:round/>
            </a:ln>
          </p:spPr>
        </p:sp>
        <p:sp>
          <p:nvSpPr>
            <p:cNvPr id="88" name="曲线"/>
            <p:cNvSpPr>
              <a:spLocks/>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5"/>
                  </a:lnTo>
                </a:path>
              </a:pathLst>
            </a:custGeom>
            <a:noFill/>
            <a:ln w="9525" cap="flat" cmpd="sng">
              <a:solidFill>
                <a:srgbClr val="5FCAEE"/>
              </a:solidFill>
              <a:prstDash val="solid"/>
              <a:round/>
            </a:ln>
          </p:spPr>
        </p:sp>
        <p:sp>
          <p:nvSpPr>
            <p:cNvPr id="89" name="曲线"/>
            <p:cNvSpPr>
              <a:spLocks/>
            </p:cNvSpPr>
            <p:nvPr/>
          </p:nvSpPr>
          <p:spPr>
            <a:xfrm>
              <a:off x="9182100" y="0"/>
              <a:ext cx="3009898"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90" name="曲线"/>
            <p:cNvSpPr>
              <a:spLocks/>
            </p:cNvSpPr>
            <p:nvPr/>
          </p:nvSpPr>
          <p:spPr>
            <a:xfrm>
              <a:off x="9602878" y="0"/>
              <a:ext cx="2589527"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91" name="曲线"/>
            <p:cNvSpPr>
              <a:spLocks/>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2" name="曲线"/>
            <p:cNvSpPr>
              <a:spLocks/>
            </p:cNvSpPr>
            <p:nvPr/>
          </p:nvSpPr>
          <p:spPr>
            <a:xfrm>
              <a:off x="9337930" y="0"/>
              <a:ext cx="2854323"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ap="flat" cmpd="sng">
              <a:noFill/>
              <a:prstDash val="solid"/>
              <a:miter/>
            </a:ln>
          </p:spPr>
        </p:sp>
        <p:sp>
          <p:nvSpPr>
            <p:cNvPr id="93" name="曲线"/>
            <p:cNvSpPr>
              <a:spLocks/>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ap="flat" cmpd="sng">
              <a:noFill/>
              <a:prstDash val="solid"/>
              <a:miter/>
            </a:ln>
          </p:spPr>
        </p:sp>
        <p:sp>
          <p:nvSpPr>
            <p:cNvPr id="94" name="曲线"/>
            <p:cNvSpPr>
              <a:spLocks/>
            </p:cNvSpPr>
            <p:nvPr/>
          </p:nvSpPr>
          <p:spPr>
            <a:xfrm>
              <a:off x="10936247" y="0"/>
              <a:ext cx="1256027"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ap="flat" cmpd="sng">
              <a:noFill/>
              <a:prstDash val="solid"/>
              <a:miter/>
            </a:ln>
          </p:spPr>
        </p:sp>
        <p:sp>
          <p:nvSpPr>
            <p:cNvPr id="95" name="曲线"/>
            <p:cNvSpPr>
              <a:spLocks/>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7" name="曲线"/>
          <p:cNvSpPr>
            <a:spLocks/>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8"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99" name="曲线"/>
          <p:cNvSpPr>
            <a:spLocks/>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ap="flat" cmpd="sng">
            <a:noFill/>
            <a:prstDash val="solid"/>
            <a:miter/>
          </a:ln>
        </p:spPr>
      </p:sp>
      <p:sp>
        <p:nvSpPr>
          <p:cNvPr id="100" name="曲线"/>
          <p:cNvSpPr>
            <a:spLocks/>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ap="flat" cmpd="sng">
            <a:noFill/>
            <a:prstDash val="solid"/>
            <a:miter/>
          </a:ln>
        </p:spPr>
      </p:sp>
      <p:pic>
        <p:nvPicPr>
          <p:cNvPr id="101" name="图片"/>
          <p:cNvPicPr>
            <a:picLocks/>
          </p:cNvPicPr>
          <p:nvPr/>
        </p:nvPicPr>
        <p:blipFill>
          <a:blip r:embed="rId3" cstate="print"/>
          <a:stretch>
            <a:fillRect/>
          </a:stretch>
        </p:blipFill>
        <p:spPr>
          <a:xfrm>
            <a:off x="10687050" y="6134100"/>
            <a:ext cx="247648" cy="247650"/>
          </a:xfrm>
          <a:prstGeom prst="rect">
            <a:avLst/>
          </a:prstGeom>
          <a:noFill/>
          <a:ln w="12700" cap="flat" cmpd="sng">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3" name="图片"/>
            <p:cNvPicPr>
              <a:picLocks/>
            </p:cNvPicPr>
            <p:nvPr/>
          </p:nvPicPr>
          <p:blipFill>
            <a:blip r:embed="rId5" cstate="print"/>
            <a:stretch>
              <a:fillRect/>
            </a:stretch>
          </p:blipFill>
          <p:spPr>
            <a:xfrm>
              <a:off x="47625" y="3819523"/>
              <a:ext cx="1733550" cy="3009896"/>
            </a:xfrm>
            <a:prstGeom prst="rect">
              <a:avLst/>
            </a:prstGeom>
            <a:noFill/>
            <a:ln w="12700" cap="flat" cmpd="sng">
              <a:noFill/>
              <a:prstDash val="solid"/>
              <a:miter/>
            </a:ln>
          </p:spPr>
        </p:pic>
      </p:grpSp>
      <p:sp>
        <p:nvSpPr>
          <p:cNvPr id="105" name="文本框"/>
          <p:cNvSpPr>
            <a:spLocks noGrp="1"/>
          </p:cNvSpPr>
          <p:nvPr>
            <p:ph type="title"/>
          </p:nvPr>
        </p:nvSpPr>
        <p:spPr>
          <a:xfrm>
            <a:off x="739774" y="445387"/>
            <a:ext cx="2357120" cy="1461135"/>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charset="0"/>
                <a:ea typeface="宋体" charset="0"/>
                <a:cs typeface="Trebuchet MS" charset="0"/>
              </a:rPr>
              <a:t>A</a:t>
            </a:r>
            <a:r>
              <a:rPr lang="en-US" altLang="zh-CN" sz="4800" b="1" i="0" u="none" strike="noStrike" kern="0" cap="none" spc="-5" baseline="0">
                <a:solidFill>
                  <a:schemeClr val="tx1"/>
                </a:solidFill>
                <a:latin typeface="Trebuchet MS" charset="0"/>
                <a:ea typeface="宋体" charset="0"/>
                <a:cs typeface="Trebuchet MS" charset="0"/>
              </a:rPr>
              <a:t>G</a:t>
            </a:r>
            <a:r>
              <a:rPr lang="en-US" altLang="zh-CN" sz="4800" b="1" i="0" u="none" strike="noStrike" kern="0" cap="none" spc="-35" baseline="0">
                <a:solidFill>
                  <a:schemeClr val="tx1"/>
                </a:solidFill>
                <a:latin typeface="Trebuchet MS" charset="0"/>
                <a:ea typeface="宋体" charset="0"/>
                <a:cs typeface="Trebuchet MS" charset="0"/>
              </a:rPr>
              <a:t>E</a:t>
            </a:r>
            <a:r>
              <a:rPr lang="en-US" altLang="zh-CN" sz="4800" b="1" i="0" u="none" strike="noStrike" kern="0" cap="none" spc="15" baseline="0">
                <a:solidFill>
                  <a:schemeClr val="tx1"/>
                </a:solidFill>
                <a:latin typeface="Trebuchet MS" charset="0"/>
                <a:ea typeface="宋体" charset="0"/>
                <a:cs typeface="Trebuchet MS" charset="0"/>
              </a:rPr>
              <a:t>N</a:t>
            </a:r>
            <a:r>
              <a:rPr lang="en-US" altLang="zh-CN" sz="4800" b="1" i="0" u="none" strike="noStrike" kern="0" cap="none" spc="0" baseline="0">
                <a:solidFill>
                  <a:schemeClr val="tx1"/>
                </a:solidFill>
                <a:latin typeface="Trebuchet MS" charset="0"/>
                <a:ea typeface="宋体" charset="0"/>
                <a:cs typeface="Trebuchet MS" charset="0"/>
              </a:rPr>
              <a:t>DA</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06"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3</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07" name="矩形"/>
          <p:cNvSpPr>
            <a:spLocks/>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charset="0"/>
                <a:cs typeface="Times New Roman"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Tree>
    <p:extLst>
      <p:ext uri="{BB962C8B-B14F-4D97-AF65-F5344CB8AC3E}">
        <p14:creationId xmlns:p14="http://schemas.microsoft.com/office/powerpoint/2010/main" val="2107678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11"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12" name="图片"/>
            <p:cNvPicPr>
              <a:picLocks/>
            </p:cNvPicPr>
            <p:nvPr/>
          </p:nvPicPr>
          <p:blipFill>
            <a:blip r:embed="rId3" cstate="print"/>
            <a:stretch>
              <a:fillRect/>
            </a:stretch>
          </p:blipFill>
          <p:spPr>
            <a:xfrm>
              <a:off x="7991475" y="2933700"/>
              <a:ext cx="2762249" cy="3257550"/>
            </a:xfrm>
            <a:prstGeom prst="rect">
              <a:avLst/>
            </a:prstGeom>
            <a:noFill/>
            <a:ln w="12700" cap="flat" cmpd="sng">
              <a:noFill/>
              <a:prstDash val="solid"/>
              <a:miter/>
            </a:ln>
          </p:spPr>
        </p:pic>
      </p:grpSp>
      <p:sp>
        <p:nvSpPr>
          <p:cNvPr id="114" name="曲线"/>
          <p:cNvSpPr>
            <a:spLocks/>
          </p:cNvSpPr>
          <p:nvPr/>
        </p:nvSpPr>
        <p:spPr>
          <a:xfrm>
            <a:off x="7010399" y="765039"/>
            <a:ext cx="1029569" cy="930409"/>
          </a:xfrm>
          <a:custGeom>
            <a:avLst/>
            <a:gdLst>
              <a:gd name="T1" fmla="*/ 0 w 21600"/>
              <a:gd name="T2" fmla="*/ 0 h 21600"/>
              <a:gd name="T3" fmla="*/ 21600 w 21600"/>
              <a:gd name="T4" fmla="*/ 21600 h 21600"/>
            </a:gdLst>
            <a:ahLst/>
            <a:cxnLst/>
            <a:rect l="T1" t="T2" r="T3" b="T4"/>
            <a:pathLst>
              <a:path w="21600" h="21600">
                <a:moveTo>
                  <a:pt x="21599" y="0"/>
                </a:moveTo>
                <a:lnTo>
                  <a:pt x="0" y="0"/>
                </a:lnTo>
                <a:lnTo>
                  <a:pt x="0" y="21597"/>
                </a:lnTo>
                <a:lnTo>
                  <a:pt x="21599" y="21597"/>
                </a:lnTo>
                <a:lnTo>
                  <a:pt x="21599" y="0"/>
                </a:lnTo>
                <a:close/>
              </a:path>
            </a:pathLst>
          </a:custGeom>
          <a:solidFill>
            <a:srgbClr val="2D83C3"/>
          </a:solidFill>
          <a:ln cap="flat" cmpd="sng">
            <a:noFill/>
            <a:prstDash val="solid"/>
            <a:miter/>
          </a:ln>
        </p:spPr>
      </p:sp>
      <p:sp>
        <p:nvSpPr>
          <p:cNvPr id="115" name="文本框"/>
          <p:cNvSpPr>
            <a:spLocks noGrp="1"/>
          </p:cNvSpPr>
          <p:nvPr>
            <p:ph type="title"/>
          </p:nvPr>
        </p:nvSpPr>
        <p:spPr>
          <a:xfrm rot="25283">
            <a:off x="1574325" y="1406954"/>
            <a:ext cx="6547833" cy="664208"/>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charset="0"/>
                <a:ea typeface="宋体" charset="0"/>
                <a:cs typeface="Trebuchet MS" charset="0"/>
              </a:rPr>
              <a:t>P</a:t>
            </a:r>
            <a:r>
              <a:rPr lang="en-US" altLang="zh-CN" sz="4250" b="1" i="0" u="none" strike="noStrike" kern="0" cap="none" spc="15" baseline="0">
                <a:solidFill>
                  <a:schemeClr val="tx1"/>
                </a:solidFill>
                <a:latin typeface="Trebuchet MS" charset="0"/>
                <a:ea typeface="宋体" charset="0"/>
                <a:cs typeface="Trebuchet MS" charset="0"/>
              </a:rPr>
              <a:t>ROB</a:t>
            </a:r>
            <a:r>
              <a:rPr lang="en-US" altLang="zh-CN" sz="4250" b="1" i="0" u="none" strike="noStrike" kern="0" cap="none" spc="55" baseline="0">
                <a:solidFill>
                  <a:schemeClr val="tx1"/>
                </a:solidFill>
                <a:latin typeface="Trebuchet MS" charset="0"/>
                <a:ea typeface="宋体" charset="0"/>
                <a:cs typeface="Trebuchet MS" charset="0"/>
              </a:rPr>
              <a:t>L</a:t>
            </a:r>
            <a:r>
              <a:rPr lang="en-US" altLang="zh-CN" sz="4250" b="1" i="0" u="none" strike="noStrike" kern="0" cap="none" spc="-2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a:t>
            </a:r>
            <a:r>
              <a:rPr lang="en-US" altLang="zh-CN" sz="4250" b="1" i="0" u="none" strike="noStrike" kern="0" cap="none" spc="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S</a:t>
            </a:r>
            <a:r>
              <a:rPr lang="en-US" altLang="zh-CN" sz="4250" b="1" i="0" u="none" strike="noStrike" kern="0" cap="none" spc="-370" baseline="0">
                <a:solidFill>
                  <a:schemeClr val="tx1"/>
                </a:solidFill>
                <a:latin typeface="Trebuchet MS" charset="0"/>
                <a:ea typeface="宋体" charset="0"/>
                <a:cs typeface="Trebuchet MS" charset="0"/>
              </a:rPr>
              <a:t>T</a:t>
            </a:r>
            <a:r>
              <a:rPr lang="en-US" altLang="zh-CN" sz="4250" b="1" i="0" u="none" strike="noStrike" kern="0" cap="none" spc="-375" baseline="0">
                <a:solidFill>
                  <a:schemeClr val="tx1"/>
                </a:solidFill>
                <a:latin typeface="Trebuchet MS" charset="0"/>
                <a:ea typeface="宋体" charset="0"/>
                <a:cs typeface="Trebuchet MS" charset="0"/>
              </a:rPr>
              <a:t>A</a:t>
            </a:r>
            <a:r>
              <a:rPr lang="en-US" altLang="zh-CN" sz="4250" b="1" i="0" u="none" strike="noStrike" kern="0" cap="none" spc="15" baseline="0">
                <a:solidFill>
                  <a:schemeClr val="tx1"/>
                </a:solidFill>
                <a:latin typeface="Trebuchet MS" charset="0"/>
                <a:ea typeface="宋体" charset="0"/>
                <a:cs typeface="Trebuchet MS" charset="0"/>
              </a:rPr>
              <a:t>T</a:t>
            </a:r>
            <a:r>
              <a:rPr lang="en-US" altLang="zh-CN" sz="4250" b="1" i="0" u="none" strike="noStrike" kern="0" cap="none" spc="-10" baseline="0">
                <a:solidFill>
                  <a:schemeClr val="tx1"/>
                </a:solidFill>
                <a:latin typeface="Trebuchet MS" charset="0"/>
                <a:ea typeface="宋体" charset="0"/>
                <a:cs typeface="Trebuchet MS" charset="0"/>
              </a:rPr>
              <a:t>E</a:t>
            </a:r>
            <a:r>
              <a:rPr lang="en-US" altLang="zh-CN" sz="4250" b="1" i="0" u="none" strike="noStrike" kern="0" cap="none" spc="-20" baseline="0">
                <a:solidFill>
                  <a:schemeClr val="tx1"/>
                </a:solidFill>
                <a:latin typeface="Trebuchet MS" charset="0"/>
                <a:ea typeface="宋体" charset="0"/>
                <a:cs typeface="Trebuchet MS" charset="0"/>
              </a:rPr>
              <a:t>ME</a:t>
            </a:r>
            <a:r>
              <a:rPr lang="en-US" altLang="zh-CN" sz="4250" b="1" i="0" u="none" strike="noStrike" kern="0" cap="none" spc="10" baseline="0">
                <a:solidFill>
                  <a:schemeClr val="tx1"/>
                </a:solidFill>
                <a:latin typeface="Trebuchet MS" charset="0"/>
                <a:ea typeface="宋体" charset="0"/>
                <a:cs typeface="Trebuchet MS" charset="0"/>
              </a:rPr>
              <a:t>NT</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16"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17"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4</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18" name="矩形"/>
          <p:cNvSpPr>
            <a:spLocks/>
          </p:cNvSpPr>
          <p:nvPr/>
        </p:nvSpPr>
        <p:spPr>
          <a:xfrm rot="21576330">
            <a:off x="1491978" y="3357012"/>
            <a:ext cx="6484092"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432137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22"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23" name="图片"/>
            <p:cNvPicPr>
              <a:picLocks/>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25"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charset="0"/>
                <a:ea typeface="宋体" charset="0"/>
                <a:cs typeface="Trebuchet MS" charset="0"/>
              </a:rPr>
              <a:t>PROJECT	</a:t>
            </a:r>
            <a:r>
              <a:rPr lang="en-US" altLang="zh-CN" sz="4250" b="1" i="0" u="none" strike="noStrike" kern="0" cap="none" spc="-20" baseline="0">
                <a:solidFill>
                  <a:schemeClr val="tx1"/>
                </a:solidFill>
                <a:latin typeface="Trebuchet MS" charset="0"/>
                <a:ea typeface="宋体" charset="0"/>
                <a:cs typeface="Trebuchet MS" charset="0"/>
              </a:rPr>
              <a:t>OVERVIEW</a:t>
            </a:r>
            <a:endParaRPr lang="zh-CN" altLang="en-US" sz="4250" b="1" i="0" u="none" strike="noStrike" kern="0" cap="none" spc="0" baseline="0">
              <a:solidFill>
                <a:schemeClr val="tx1"/>
              </a:solidFill>
              <a:latin typeface="Trebuchet MS" charset="0"/>
              <a:ea typeface="宋体" charset="0"/>
              <a:cs typeface="Trebuchet MS" charset="0"/>
            </a:endParaRPr>
          </a:p>
        </p:txBody>
      </p:sp>
      <p:pic>
        <p:nvPicPr>
          <p:cNvPr id="12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2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5</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29" name="矩形"/>
          <p:cNvSpPr>
            <a:spLocks/>
          </p:cNvSpPr>
          <p:nvPr/>
        </p:nvSpPr>
        <p:spPr>
          <a:xfrm>
            <a:off x="990600" y="2133600"/>
            <a:ext cx="7924800" cy="8153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charset="0"/>
                <a:cs typeface="Times New Roman" pitchFamily="18" charset="0"/>
              </a:rPr>
              <a:t>.</a:t>
            </a: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30" name="矩形"/>
          <p:cNvSpPr>
            <a:spLocks/>
          </p:cNvSpPr>
          <p:nvPr/>
        </p:nvSpPr>
        <p:spPr>
          <a:xfrm>
            <a:off x="1488070" y="2476462"/>
            <a:ext cx="7055891" cy="16916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891410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36" name="文本框"/>
          <p:cNvSpPr>
            <a:spLocks noGrp="1"/>
          </p:cNvSpPr>
          <p:nvPr>
            <p:ph type="title"/>
          </p:nvPr>
        </p:nvSpPr>
        <p:spPr>
          <a:xfrm>
            <a:off x="699452" y="891793"/>
            <a:ext cx="5014595" cy="502284"/>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charset="0"/>
                <a:ea typeface="宋体" charset="0"/>
                <a:cs typeface="Trebuchet MS" charset="0"/>
              </a:rPr>
              <a:t>W</a:t>
            </a:r>
            <a:r>
              <a:rPr lang="en-US" altLang="zh-CN" sz="3200" b="1" i="0" u="none" strike="noStrike" kern="0" cap="none" spc="-20" baseline="0">
                <a:solidFill>
                  <a:schemeClr val="tx1"/>
                </a:solidFill>
                <a:latin typeface="Trebuchet MS" charset="0"/>
                <a:ea typeface="宋体" charset="0"/>
                <a:cs typeface="Trebuchet MS" charset="0"/>
              </a:rPr>
              <a:t>H</a:t>
            </a:r>
            <a:r>
              <a:rPr lang="en-US" altLang="zh-CN" sz="3200" b="1" i="0" u="none" strike="noStrike" kern="0" cap="none" spc="20" baseline="0">
                <a:solidFill>
                  <a:schemeClr val="tx1"/>
                </a:solidFill>
                <a:latin typeface="Trebuchet MS" charset="0"/>
                <a:ea typeface="宋体" charset="0"/>
                <a:cs typeface="Trebuchet MS" charset="0"/>
              </a:rPr>
              <a:t>O</a:t>
            </a:r>
            <a:r>
              <a:rPr lang="en-US" altLang="zh-CN" sz="3200" b="1" i="0" u="none" strike="noStrike" kern="0" cap="none" spc="-2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AR</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10" baseline="0">
                <a:solidFill>
                  <a:schemeClr val="tx1"/>
                </a:solidFill>
                <a:latin typeface="Trebuchet MS" charset="0"/>
                <a:ea typeface="宋体" charset="0"/>
                <a:cs typeface="Trebuchet MS" charset="0"/>
              </a:rPr>
              <a:t>T</a:t>
            </a:r>
            <a:r>
              <a:rPr lang="en-US" altLang="zh-CN" sz="3200" b="1" i="0" u="none" strike="noStrike" kern="0" cap="none" spc="-15" baseline="0">
                <a:solidFill>
                  <a:schemeClr val="tx1"/>
                </a:solidFill>
                <a:latin typeface="Trebuchet MS" charset="0"/>
                <a:ea typeface="宋体" charset="0"/>
                <a:cs typeface="Trebuchet MS" charset="0"/>
              </a:rPr>
              <a:t>H</a:t>
            </a:r>
            <a:r>
              <a:rPr lang="en-US" altLang="zh-CN" sz="3200" b="1" i="0" u="none" strike="noStrike" kern="0" cap="none" spc="15" baseline="0">
                <a:solidFill>
                  <a:schemeClr val="tx1"/>
                </a:solidFill>
                <a:latin typeface="Trebuchet MS" charset="0"/>
                <a:ea typeface="宋体" charset="0"/>
                <a:cs typeface="Trebuchet MS" charset="0"/>
              </a:rPr>
              <a:t>E</a:t>
            </a:r>
            <a:r>
              <a:rPr lang="en-US" altLang="zh-CN" sz="3200" b="1" i="0" u="none" strike="noStrike" kern="0" cap="none" spc="-35" baseline="0">
                <a:solidFill>
                  <a:schemeClr val="tx1"/>
                </a:solidFill>
                <a:latin typeface="Trebuchet MS" charset="0"/>
                <a:ea typeface="宋体" charset="0"/>
                <a:cs typeface="Trebuchet MS" charset="0"/>
              </a:rPr>
              <a:t> </a:t>
            </a:r>
            <a:r>
              <a:rPr lang="en-US" altLang="zh-CN" sz="3200" b="1" i="0" u="none" strike="noStrike" kern="0" cap="none" spc="-20" baseline="0">
                <a:solidFill>
                  <a:schemeClr val="tx1"/>
                </a:solidFill>
                <a:latin typeface="Trebuchet MS" charset="0"/>
                <a:ea typeface="宋体" charset="0"/>
                <a:cs typeface="Trebuchet MS" charset="0"/>
              </a:rPr>
              <a:t>E</a:t>
            </a:r>
            <a:r>
              <a:rPr lang="en-US" altLang="zh-CN" sz="3200" b="1" i="0" u="none" strike="noStrike" kern="0" cap="none" spc="30" baseline="0">
                <a:solidFill>
                  <a:schemeClr val="tx1"/>
                </a:solidFill>
                <a:latin typeface="Trebuchet MS" charset="0"/>
                <a:ea typeface="宋体" charset="0"/>
                <a:cs typeface="Trebuchet MS" charset="0"/>
              </a:rPr>
              <a:t>N</a:t>
            </a:r>
            <a:r>
              <a:rPr lang="en-US" altLang="zh-CN" sz="3200" b="1" i="0" u="none" strike="noStrike" kern="0" cap="none" spc="15" baseline="0">
                <a:solidFill>
                  <a:schemeClr val="tx1"/>
                </a:solidFill>
                <a:latin typeface="Trebuchet MS" charset="0"/>
                <a:ea typeface="宋体" charset="0"/>
                <a:cs typeface="Trebuchet MS" charset="0"/>
              </a:rPr>
              <a:t>D</a:t>
            </a:r>
            <a:r>
              <a:rPr lang="en-US" altLang="zh-CN" sz="3200" b="1" i="0" u="none" strike="noStrike" kern="0" cap="none" spc="-45" baseline="0">
                <a:solidFill>
                  <a:schemeClr val="tx1"/>
                </a:solidFill>
                <a:latin typeface="Trebuchet MS" charset="0"/>
                <a:ea typeface="宋体" charset="0"/>
                <a:cs typeface="Trebuchet MS" charset="0"/>
              </a:rPr>
              <a:t> </a:t>
            </a:r>
            <a:r>
              <a:rPr lang="en-US" altLang="zh-CN" sz="3200" b="1" i="0" u="none" strike="noStrike" kern="0" cap="none" spc="0" baseline="0">
                <a:solidFill>
                  <a:schemeClr val="tx1"/>
                </a:solidFill>
                <a:latin typeface="Trebuchet MS" charset="0"/>
                <a:ea typeface="宋体" charset="0"/>
                <a:cs typeface="Trebuchet MS" charset="0"/>
              </a:rPr>
              <a:t>U</a:t>
            </a:r>
            <a:r>
              <a:rPr lang="en-US" altLang="zh-CN" sz="3200" b="1" i="0" u="none" strike="noStrike" kern="0" cap="none" spc="10" baseline="0">
                <a:solidFill>
                  <a:schemeClr val="tx1"/>
                </a:solidFill>
                <a:latin typeface="Trebuchet MS" charset="0"/>
                <a:ea typeface="宋体" charset="0"/>
                <a:cs typeface="Trebuchet MS" charset="0"/>
              </a:rPr>
              <a:t>S</a:t>
            </a:r>
            <a:r>
              <a:rPr lang="en-US" altLang="zh-CN" sz="3200" b="1" i="0" u="none" strike="noStrike" kern="0" cap="none" spc="-25" baseline="0">
                <a:solidFill>
                  <a:schemeClr val="tx1"/>
                </a:solidFill>
                <a:latin typeface="Trebuchet MS" charset="0"/>
                <a:ea typeface="宋体" charset="0"/>
                <a:cs typeface="Trebuchet MS" charset="0"/>
              </a:rPr>
              <a:t>E</a:t>
            </a:r>
            <a:r>
              <a:rPr lang="en-US" altLang="zh-CN" sz="3200" b="1" i="0" u="none" strike="noStrike" kern="0" cap="none" spc="-10" baseline="0">
                <a:solidFill>
                  <a:schemeClr val="tx1"/>
                </a:solidFill>
                <a:latin typeface="Trebuchet MS" charset="0"/>
                <a:ea typeface="宋体" charset="0"/>
                <a:cs typeface="Trebuchet MS" charset="0"/>
              </a:rPr>
              <a:t>R</a:t>
            </a:r>
            <a:r>
              <a:rPr lang="en-US" altLang="zh-CN" sz="3200" b="1" i="0" u="none" strike="noStrike" kern="0" cap="none" spc="5" baseline="0">
                <a:solidFill>
                  <a:schemeClr val="tx1"/>
                </a:solidFill>
                <a:latin typeface="Trebuchet MS" charset="0"/>
                <a:ea typeface="宋体" charset="0"/>
                <a:cs typeface="Trebuchet MS" charset="0"/>
              </a:rPr>
              <a:t>S?</a:t>
            </a:r>
            <a:endParaRPr lang="zh-CN" altLang="en-US" sz="3200" b="1" i="0" u="none" strike="noStrike" kern="0" cap="none" spc="0" baseline="0">
              <a:solidFill>
                <a:schemeClr val="tx1"/>
              </a:solidFill>
              <a:latin typeface="Trebuchet MS" charset="0"/>
              <a:ea typeface="宋体" charset="0"/>
              <a:cs typeface="Trebuchet MS" charset="0"/>
            </a:endParaRPr>
          </a:p>
        </p:txBody>
      </p:sp>
      <p:pic>
        <p:nvPicPr>
          <p:cNvPr id="137" name="图片"/>
          <p:cNvPicPr>
            <a:picLocks/>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
        <p:nvSpPr>
          <p:cNvPr id="13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6</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39" name="矩形"/>
          <p:cNvSpPr>
            <a:spLocks/>
          </p:cNvSpPr>
          <p:nvPr/>
        </p:nvSpPr>
        <p:spPr>
          <a:xfrm>
            <a:off x="1416071" y="2476462"/>
            <a:ext cx="5471916" cy="11582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14227168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2" name="图片"/>
          <p:cNvPicPr>
            <a:picLocks/>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3"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4"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5"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6" name="文本框"/>
          <p:cNvSpPr>
            <a:spLocks noGrp="1"/>
          </p:cNvSpPr>
          <p:nvPr>
            <p:ph type="title"/>
          </p:nvPr>
        </p:nvSpPr>
        <p:spPr>
          <a:xfrm>
            <a:off x="558165" y="857885"/>
            <a:ext cx="9763125" cy="556260"/>
          </a:xfrm>
          <a:prstGeom prst="rect">
            <a:avLst/>
          </a:prstGeom>
          <a:noFill/>
          <a:ln w="12700" cap="flat" cmpd="sng">
            <a:noFill/>
            <a:prstDash val="solid"/>
            <a:miter/>
          </a:ln>
        </p:spPr>
        <p:txBody>
          <a:bodyPr vert="horz" wrap="square" lIns="0" tIns="13334" rIns="0" bIns="0" anchor="t" anchorCtr="0">
            <a:prstTxWarp prst="textNoShape">
              <a:avLst/>
            </a:prstTxWarp>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U</a:t>
            </a:r>
            <a:r>
              <a:rPr lang="en-US" altLang="zh-CN" sz="3600" b="1" i="0" u="none" strike="noStrike" kern="0" cap="none" spc="0" baseline="0">
                <a:solidFill>
                  <a:schemeClr val="tx1"/>
                </a:solidFill>
                <a:latin typeface="Trebuchet MS" charset="0"/>
                <a:ea typeface="宋体" charset="0"/>
                <a:cs typeface="Trebuchet MS" charset="0"/>
              </a:rPr>
              <a:t>R</a:t>
            </a:r>
            <a:r>
              <a:rPr lang="en-US" altLang="zh-CN" sz="3600" b="1" i="0" u="none" strike="noStrike" kern="0" cap="none" spc="5" baseline="0">
                <a:solidFill>
                  <a:schemeClr val="tx1"/>
                </a:solidFill>
                <a:latin typeface="Trebuchet MS" charset="0"/>
                <a:ea typeface="宋体" charset="0"/>
                <a:cs typeface="Trebuchet MS" charset="0"/>
              </a:rPr>
              <a:t> </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r>
              <a:rPr lang="en-US" altLang="zh-CN" sz="3600" b="1" i="0" u="none" strike="noStrike" kern="0" cap="none" spc="-345" baseline="0">
                <a:solidFill>
                  <a:schemeClr val="tx1"/>
                </a:solidFill>
                <a:latin typeface="Trebuchet MS" charset="0"/>
                <a:ea typeface="宋体" charset="0"/>
                <a:cs typeface="Trebuchet MS" charset="0"/>
              </a:rPr>
              <a:t> </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5" baseline="0">
                <a:solidFill>
                  <a:schemeClr val="tx1"/>
                </a:solidFill>
                <a:latin typeface="Trebuchet MS" charset="0"/>
                <a:ea typeface="宋体" charset="0"/>
                <a:cs typeface="Trebuchet MS" charset="0"/>
              </a:rPr>
              <a:t>N</a:t>
            </a:r>
            <a:r>
              <a:rPr lang="en-US" altLang="zh-CN" sz="3600" b="1" i="0" u="none" strike="noStrike" kern="0" cap="none" spc="0" baseline="0">
                <a:solidFill>
                  <a:schemeClr val="tx1"/>
                </a:solidFill>
                <a:latin typeface="Trebuchet MS" charset="0"/>
                <a:ea typeface="宋体" charset="0"/>
                <a:cs typeface="Trebuchet MS" charset="0"/>
              </a:rPr>
              <a:t>D</a:t>
            </a:r>
            <a:r>
              <a:rPr lang="en-US" altLang="zh-CN" sz="3600" b="1" i="0" u="none" strike="noStrike" kern="0" cap="none" spc="35" baseline="0">
                <a:solidFill>
                  <a:schemeClr val="tx1"/>
                </a:solidFill>
                <a:latin typeface="Trebuchet MS" charset="0"/>
                <a:ea typeface="宋体" charset="0"/>
                <a:cs typeface="Trebuchet MS" charset="0"/>
              </a:rPr>
              <a:t> </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0" baseline="0">
                <a:solidFill>
                  <a:schemeClr val="tx1"/>
                </a:solidFill>
                <a:latin typeface="Trebuchet MS" charset="0"/>
                <a:ea typeface="宋体" charset="0"/>
                <a:cs typeface="Trebuchet MS" charset="0"/>
              </a:rPr>
              <a:t>S</a:t>
            </a:r>
            <a:r>
              <a:rPr lang="en-US" altLang="zh-CN" sz="3600" b="1" i="0" u="none" strike="noStrike" kern="0" cap="none" spc="60" baseline="0">
                <a:solidFill>
                  <a:schemeClr val="tx1"/>
                </a:solidFill>
                <a:latin typeface="Trebuchet MS" charset="0"/>
                <a:ea typeface="宋体" charset="0"/>
                <a:cs typeface="Trebuchet MS" charset="0"/>
              </a:rPr>
              <a:t> </a:t>
            </a:r>
            <a:r>
              <a:rPr lang="en-US" altLang="zh-CN" sz="3600" b="1" i="0" u="none" strike="noStrike" kern="0" cap="none" spc="-295" baseline="0">
                <a:solidFill>
                  <a:schemeClr val="tx1"/>
                </a:solidFill>
                <a:latin typeface="Trebuchet MS" charset="0"/>
                <a:ea typeface="宋体" charset="0"/>
                <a:cs typeface="Trebuchet MS" charset="0"/>
              </a:rPr>
              <a:t>V</a:t>
            </a:r>
            <a:r>
              <a:rPr lang="en-US" altLang="zh-CN" sz="3600" b="1" i="0" u="none" strike="noStrike" kern="0" cap="none" spc="-35" baseline="0">
                <a:solidFill>
                  <a:schemeClr val="tx1"/>
                </a:solidFill>
                <a:latin typeface="Trebuchet MS" charset="0"/>
                <a:ea typeface="宋体" charset="0"/>
                <a:cs typeface="Trebuchet MS" charset="0"/>
              </a:rPr>
              <a:t>A</a:t>
            </a:r>
            <a:r>
              <a:rPr lang="en-US" altLang="zh-CN" sz="3600" b="1" i="0" u="none" strike="noStrike" kern="0" cap="none" spc="25" baseline="0">
                <a:solidFill>
                  <a:schemeClr val="tx1"/>
                </a:solidFill>
                <a:latin typeface="Trebuchet MS" charset="0"/>
                <a:ea typeface="宋体" charset="0"/>
                <a:cs typeface="Trebuchet MS" charset="0"/>
              </a:rPr>
              <a:t>LU</a:t>
            </a:r>
            <a:r>
              <a:rPr lang="en-US" altLang="zh-CN" sz="3600" b="1" i="0" u="none" strike="noStrike" kern="0" cap="none" spc="0" baseline="0">
                <a:solidFill>
                  <a:schemeClr val="tx1"/>
                </a:solidFill>
                <a:latin typeface="Trebuchet MS" charset="0"/>
                <a:ea typeface="宋体" charset="0"/>
                <a:cs typeface="Trebuchet MS" charset="0"/>
              </a:rPr>
              <a:t>E</a:t>
            </a:r>
            <a:r>
              <a:rPr lang="en-US" altLang="zh-CN" sz="3600" b="1" i="0" u="none" strike="noStrike" kern="0" cap="none" spc="-65" baseline="0">
                <a:solidFill>
                  <a:schemeClr val="tx1"/>
                </a:solidFill>
                <a:latin typeface="Trebuchet MS" charset="0"/>
                <a:ea typeface="宋体" charset="0"/>
                <a:cs typeface="Trebuchet MS" charset="0"/>
              </a:rPr>
              <a:t> </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30" baseline="0">
                <a:solidFill>
                  <a:schemeClr val="tx1"/>
                </a:solidFill>
                <a:latin typeface="Trebuchet MS" charset="0"/>
                <a:ea typeface="宋体" charset="0"/>
                <a:cs typeface="Trebuchet MS" charset="0"/>
              </a:rPr>
              <a:t>R</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15" baseline="0">
                <a:solidFill>
                  <a:schemeClr val="tx1"/>
                </a:solidFill>
                <a:latin typeface="Trebuchet MS" charset="0"/>
                <a:ea typeface="宋体" charset="0"/>
                <a:cs typeface="Trebuchet MS" charset="0"/>
              </a:rPr>
              <a:t>P</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25" baseline="0">
                <a:solidFill>
                  <a:schemeClr val="tx1"/>
                </a:solidFill>
                <a:latin typeface="Trebuchet MS" charset="0"/>
                <a:ea typeface="宋体" charset="0"/>
                <a:cs typeface="Trebuchet MS" charset="0"/>
              </a:rPr>
              <a:t>S</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35" baseline="0">
                <a:solidFill>
                  <a:schemeClr val="tx1"/>
                </a:solidFill>
                <a:latin typeface="Trebuchet MS" charset="0"/>
                <a:ea typeface="宋体" charset="0"/>
                <a:cs typeface="Trebuchet MS" charset="0"/>
              </a:rPr>
              <a:t>T</a:t>
            </a:r>
            <a:r>
              <a:rPr lang="en-US" altLang="zh-CN" sz="3600" b="1" i="0" u="none" strike="noStrike" kern="0" cap="none" spc="-30" baseline="0">
                <a:solidFill>
                  <a:schemeClr val="tx1"/>
                </a:solidFill>
                <a:latin typeface="Trebuchet MS" charset="0"/>
                <a:ea typeface="宋体" charset="0"/>
                <a:cs typeface="Trebuchet MS" charset="0"/>
              </a:rPr>
              <a:t>I</a:t>
            </a:r>
            <a:r>
              <a:rPr lang="en-US" altLang="zh-CN" sz="3600" b="1" i="0" u="none" strike="noStrike" kern="0" cap="none" spc="10" baseline="0">
                <a:solidFill>
                  <a:schemeClr val="tx1"/>
                </a:solidFill>
                <a:latin typeface="Trebuchet MS" charset="0"/>
                <a:ea typeface="宋体" charset="0"/>
                <a:cs typeface="Trebuchet MS" charset="0"/>
              </a:rPr>
              <a:t>O</a:t>
            </a:r>
            <a:r>
              <a:rPr lang="en-US" altLang="zh-CN" sz="3600" b="1" i="0" u="none" strike="noStrike" kern="0" cap="none" spc="0" baseline="0">
                <a:solidFill>
                  <a:schemeClr val="tx1"/>
                </a:solidFill>
                <a:latin typeface="Trebuchet MS" charset="0"/>
                <a:ea typeface="宋体" charset="0"/>
                <a:cs typeface="Trebuchet MS" charset="0"/>
              </a:rPr>
              <a:t>N</a:t>
            </a:r>
            <a:endParaRPr lang="zh-CN" altLang="en-US" sz="3600" b="1" i="0" u="none" strike="noStrike" kern="0" cap="none" spc="0" baseline="0">
              <a:solidFill>
                <a:schemeClr val="tx1"/>
              </a:solidFill>
              <a:latin typeface="Trebuchet MS" charset="0"/>
              <a:ea typeface="宋体" charset="0"/>
              <a:cs typeface="Trebuchet MS" charset="0"/>
            </a:endParaRPr>
          </a:p>
        </p:txBody>
      </p:sp>
      <p:pic>
        <p:nvPicPr>
          <p:cNvPr id="147" name="图片"/>
          <p:cNvPicPr>
            <a:picLocks/>
          </p:cNvPicPr>
          <p:nvPr/>
        </p:nvPicPr>
        <p:blipFill>
          <a:blip r:embed="rId4" cstate="print"/>
          <a:stretch>
            <a:fillRect/>
          </a:stretch>
        </p:blipFill>
        <p:spPr>
          <a:xfrm>
            <a:off x="676275" y="6467475"/>
            <a:ext cx="2143125" cy="200023"/>
          </a:xfrm>
          <a:prstGeom prst="rect">
            <a:avLst/>
          </a:prstGeom>
          <a:noFill/>
          <a:ln w="12700" cap="flat" cmpd="sng">
            <a:noFill/>
            <a:prstDash val="solid"/>
            <a:miter/>
          </a:ln>
        </p:spPr>
      </p:pic>
      <p:sp>
        <p:nvSpPr>
          <p:cNvPr id="148" name="文本框"/>
          <p:cNvSpPr>
            <a:spLocks noGrp="1"/>
          </p:cNvSpPr>
          <p:nvPr>
            <p:ph type="sldNum" idx="7"/>
          </p:nvPr>
        </p:nvSpPr>
        <p:spPr>
          <a:xfrm>
            <a:off x="11353418" y="6473336"/>
            <a:ext cx="151129"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7</a:t>
            </a:fld>
            <a:endParaRPr lang="zh-CN" altLang="en-US" sz="1100" b="0" i="0" u="none" strike="noStrike" kern="1200" cap="none" spc="10" baseline="0">
              <a:solidFill>
                <a:srgbClr val="2D936B"/>
              </a:solidFill>
              <a:latin typeface="Trebuchet MS" charset="0"/>
              <a:ea typeface="宋体" charset="0"/>
              <a:cs typeface="Trebuchet MS" charset="0"/>
            </a:endParaRPr>
          </a:p>
        </p:txBody>
      </p:sp>
      <p:sp>
        <p:nvSpPr>
          <p:cNvPr id="149" name="矩形"/>
          <p:cNvSpPr>
            <a:spLocks/>
          </p:cNvSpPr>
          <p:nvPr/>
        </p:nvSpPr>
        <p:spPr>
          <a:xfrm>
            <a:off x="2640052" y="2476462"/>
            <a:ext cx="5837068" cy="222503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236829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charset="0"/>
                <a:ea typeface="宋体" charset="0"/>
                <a:cs typeface="Trebuchet MS" charset="0"/>
              </a:rPr>
              <a:t>Dataset Description</a:t>
            </a:r>
            <a:endParaRPr lang="zh-CN" altLang="en-US" sz="4800" b="1" i="0" u="none" strike="noStrike" kern="0" cap="none" spc="0" baseline="0">
              <a:solidFill>
                <a:schemeClr val="tx1"/>
              </a:solidFill>
              <a:latin typeface="Trebuchet MS" charset="0"/>
              <a:ea typeface="宋体" charset="0"/>
              <a:cs typeface="Trebuchet MS" charset="0"/>
            </a:endParaRPr>
          </a:p>
        </p:txBody>
      </p:sp>
      <p:sp>
        <p:nvSpPr>
          <p:cNvPr id="153" name="矩形"/>
          <p:cNvSpPr>
            <a:spLocks/>
          </p:cNvSpPr>
          <p:nvPr/>
        </p:nvSpPr>
        <p:spPr>
          <a:xfrm>
            <a:off x="768081" y="2476462"/>
            <a:ext cx="8135877"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19490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a:spLocks/>
          </p:cNvSpPr>
          <p:nvPr/>
        </p:nvSpPr>
        <p:spPr>
          <a:xfrm>
            <a:off x="752474" y="6486037"/>
            <a:ext cx="1773554" cy="16636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charset="0"/>
                <a:ea typeface="宋体" charset="0"/>
                <a:cs typeface="Trebuchet MS" charset="0"/>
              </a:rPr>
              <a:t>3/21/202</a:t>
            </a:r>
            <a:r>
              <a:rPr lang="en-US" altLang="zh-CN" sz="1100" b="0" i="0" u="none" strike="noStrike" kern="1200" cap="none" spc="10" baseline="0">
                <a:solidFill>
                  <a:srgbClr val="2D83C3"/>
                </a:solidFill>
                <a:latin typeface="Trebuchet MS" charset="0"/>
                <a:ea typeface="宋体" charset="0"/>
                <a:cs typeface="Trebuchet MS" charset="0"/>
              </a:rPr>
              <a:t>4</a:t>
            </a:r>
            <a:r>
              <a:rPr lang="en-US" altLang="zh-CN" sz="1100" b="0" i="0" u="none" strike="noStrike" kern="1200" cap="none" spc="0" baseline="0">
                <a:solidFill>
                  <a:srgbClr val="2D83C3"/>
                </a:solidFill>
                <a:latin typeface="Trebuchet MS" charset="0"/>
                <a:ea typeface="宋体" charset="0"/>
                <a:cs typeface="Trebuchet MS" charset="0"/>
              </a:rPr>
              <a:t> </a:t>
            </a:r>
            <a:r>
              <a:rPr lang="en-US" altLang="zh-CN" sz="1100" b="0" i="0" u="none" strike="noStrike" kern="1200" cap="none" spc="130" baseline="0">
                <a:solidFill>
                  <a:srgbClr val="2D83C3"/>
                </a:solidFill>
                <a:latin typeface="Trebuchet MS" charset="0"/>
                <a:ea typeface="宋体" charset="0"/>
                <a:cs typeface="Trebuchet MS" charset="0"/>
              </a:rPr>
              <a:t> </a:t>
            </a:r>
            <a:r>
              <a:rPr lang="en-US" altLang="zh-CN" sz="1100" b="1" i="0" u="none" strike="noStrike" kern="1200" cap="none" spc="50" baseline="0">
                <a:solidFill>
                  <a:srgbClr val="2D83C3"/>
                </a:solidFill>
                <a:latin typeface="Trebuchet MS" charset="0"/>
                <a:ea typeface="宋体" charset="0"/>
                <a:cs typeface="Trebuchet MS" charset="0"/>
              </a:rPr>
              <a:t>A</a:t>
            </a:r>
            <a:r>
              <a:rPr lang="en-US" altLang="zh-CN" sz="1100" b="1" i="0" u="none" strike="noStrike" kern="1200" cap="none" spc="15" baseline="0">
                <a:solidFill>
                  <a:srgbClr val="2D83C3"/>
                </a:solidFill>
                <a:latin typeface="Trebuchet MS" charset="0"/>
                <a:ea typeface="宋体" charset="0"/>
                <a:cs typeface="Trebuchet MS" charset="0"/>
              </a:rPr>
              <a:t>nnu</a:t>
            </a:r>
            <a:r>
              <a:rPr lang="en-US" altLang="zh-CN" sz="1100" b="1" i="0" u="none" strike="noStrike" kern="1200" cap="none" spc="10" baseline="0">
                <a:solidFill>
                  <a:srgbClr val="2D83C3"/>
                </a:solidFill>
                <a:latin typeface="Trebuchet MS" charset="0"/>
                <a:ea typeface="宋体" charset="0"/>
                <a:cs typeface="Trebuchet MS" charset="0"/>
              </a:rPr>
              <a:t>al</a:t>
            </a:r>
            <a:r>
              <a:rPr lang="en-US" altLang="zh-CN" sz="1100" b="1" i="0" u="none" strike="noStrike" kern="1200" cap="none" spc="-140" baseline="0">
                <a:solidFill>
                  <a:srgbClr val="2D83C3"/>
                </a:solidFill>
                <a:latin typeface="Trebuchet MS" charset="0"/>
                <a:ea typeface="宋体" charset="0"/>
                <a:cs typeface="Trebuchet MS" charset="0"/>
              </a:rPr>
              <a:t> </a:t>
            </a:r>
            <a:r>
              <a:rPr lang="en-US" altLang="zh-CN" sz="1100" b="1" i="0" u="none" strike="noStrike" kern="1200" cap="none" spc="0" baseline="0">
                <a:solidFill>
                  <a:srgbClr val="2D83C3"/>
                </a:solidFill>
                <a:latin typeface="Trebuchet MS" charset="0"/>
                <a:ea typeface="宋体" charset="0"/>
                <a:cs typeface="Trebuchet MS" charset="0"/>
              </a:rPr>
              <a:t>R</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90" baseline="0">
                <a:solidFill>
                  <a:srgbClr val="2D83C3"/>
                </a:solidFill>
                <a:latin typeface="Trebuchet MS" charset="0"/>
                <a:ea typeface="宋体" charset="0"/>
                <a:cs typeface="Trebuchet MS" charset="0"/>
              </a:rPr>
              <a:t>v</a:t>
            </a:r>
            <a:r>
              <a:rPr lang="en-US" altLang="zh-CN" sz="1100" b="1" i="0" u="none" strike="noStrike" kern="1200" cap="none" spc="-35" baseline="0">
                <a:solidFill>
                  <a:srgbClr val="2D83C3"/>
                </a:solidFill>
                <a:latin typeface="Trebuchet MS" charset="0"/>
                <a:ea typeface="宋体" charset="0"/>
                <a:cs typeface="Trebuchet MS" charset="0"/>
              </a:rPr>
              <a:t>i</a:t>
            </a:r>
            <a:r>
              <a:rPr lang="en-US" altLang="zh-CN" sz="1100" b="1" i="0" u="none" strike="noStrike" kern="1200" cap="none" spc="35" baseline="0">
                <a:solidFill>
                  <a:srgbClr val="2D83C3"/>
                </a:solidFill>
                <a:latin typeface="Trebuchet MS" charset="0"/>
                <a:ea typeface="宋体" charset="0"/>
                <a:cs typeface="Trebuchet MS" charset="0"/>
              </a:rPr>
              <a:t>e</a:t>
            </a:r>
            <a:r>
              <a:rPr lang="en-US" altLang="zh-CN" sz="1100" b="1" i="0" u="none" strike="noStrike" kern="1200" cap="none" spc="15" baseline="0">
                <a:solidFill>
                  <a:srgbClr val="2D83C3"/>
                </a:solidFill>
                <a:latin typeface="Trebuchet MS" charset="0"/>
                <a:ea typeface="宋体" charset="0"/>
                <a:cs typeface="Trebuchet MS" charset="0"/>
              </a:rPr>
              <a:t>w</a:t>
            </a:r>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57" name="曲线"/>
          <p:cNvSpPr>
            <a:spLocks/>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a:spLocks/>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a:spLocks/>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a:picLocks/>
          </p:cNvPicPr>
          <p:nvPr/>
        </p:nvPicPr>
        <p:blipFill>
          <a:blip r:embed="rId3" cstate="print"/>
          <a:stretch>
            <a:fillRect/>
          </a:stretch>
        </p:blipFill>
        <p:spPr>
          <a:xfrm>
            <a:off x="66675" y="3381373"/>
            <a:ext cx="2466975" cy="3419473"/>
          </a:xfrm>
          <a:prstGeom prst="rect">
            <a:avLst/>
          </a:prstGeom>
          <a:noFill/>
          <a:ln w="12700" cap="flat" cmpd="sng">
            <a:noFill/>
            <a:prstDash val="solid"/>
            <a:miter/>
          </a:ln>
        </p:spPr>
      </p:pic>
      <p:sp>
        <p:nvSpPr>
          <p:cNvPr id="161" name="文本框"/>
          <p:cNvSpPr>
            <a:spLocks noGrp="1"/>
          </p:cNvSpPr>
          <p:nvPr>
            <p:ph type="title"/>
          </p:nvPr>
        </p:nvSpPr>
        <p:spPr>
          <a:xfrm>
            <a:off x="739774" y="654938"/>
            <a:ext cx="8480425" cy="664209"/>
          </a:xfrm>
          <a:prstGeom prst="rect">
            <a:avLst/>
          </a:prstGeom>
          <a:noFill/>
          <a:ln w="12700" cap="flat" cmpd="sng">
            <a:noFill/>
            <a:prstDash val="solid"/>
            <a:miter/>
          </a:ln>
        </p:spPr>
        <p:txBody>
          <a:bodyPr vert="horz" wrap="square" lIns="0" tIns="16510" rIns="0" bIns="0" anchor="t" anchorCtr="0">
            <a:prstTxWarp prst="textNoShape">
              <a:avLst/>
            </a:prstTxWarp>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charset="0"/>
                <a:ea typeface="宋体" charset="0"/>
                <a:cs typeface="Trebuchet MS" charset="0"/>
              </a:rPr>
              <a:t>THE</a:t>
            </a:r>
            <a:r>
              <a:rPr lang="en-US" altLang="zh-CN" sz="4250" b="1" i="0" u="none" strike="noStrike" kern="0" cap="none" spc="20"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WOW"</a:t>
            </a:r>
            <a:r>
              <a:rPr lang="en-US" altLang="zh-CN" sz="4250" b="1" i="0" u="none" strike="noStrike" kern="0" cap="none" spc="85" baseline="0">
                <a:solidFill>
                  <a:schemeClr val="tx1"/>
                </a:solidFill>
                <a:latin typeface="Trebuchet MS" charset="0"/>
                <a:ea typeface="宋体" charset="0"/>
                <a:cs typeface="Trebuchet MS" charset="0"/>
              </a:rPr>
              <a:t> </a:t>
            </a:r>
            <a:r>
              <a:rPr lang="en-US" altLang="zh-CN" sz="4250" b="1" i="0" u="none" strike="noStrike" kern="0" cap="none" spc="10" baseline="0">
                <a:solidFill>
                  <a:schemeClr val="tx1"/>
                </a:solidFill>
                <a:latin typeface="Trebuchet MS" charset="0"/>
                <a:ea typeface="宋体" charset="0"/>
                <a:cs typeface="Trebuchet MS" charset="0"/>
              </a:rPr>
              <a:t>IN</a:t>
            </a:r>
            <a:r>
              <a:rPr lang="en-US" altLang="zh-CN" sz="4250" b="1" i="0" u="none" strike="noStrike" kern="0" cap="none" spc="-5" baseline="0">
                <a:solidFill>
                  <a:schemeClr val="tx1"/>
                </a:solidFill>
                <a:latin typeface="Trebuchet MS" charset="0"/>
                <a:ea typeface="宋体" charset="0"/>
                <a:cs typeface="Trebuchet MS" charset="0"/>
              </a:rPr>
              <a:t> </a:t>
            </a:r>
            <a:r>
              <a:rPr lang="en-US" altLang="zh-CN" sz="4250" b="1" i="0" u="none" strike="noStrike" kern="0" cap="none" spc="15" baseline="0">
                <a:solidFill>
                  <a:schemeClr val="tx1"/>
                </a:solidFill>
                <a:latin typeface="Trebuchet MS" charset="0"/>
                <a:ea typeface="宋体" charset="0"/>
                <a:cs typeface="Trebuchet MS" charset="0"/>
              </a:rPr>
              <a:t>OUR</a:t>
            </a:r>
            <a:r>
              <a:rPr lang="en-US" altLang="zh-CN" sz="4250" b="1" i="0" u="none" strike="noStrike" kern="0" cap="none" spc="-10" baseline="0">
                <a:solidFill>
                  <a:schemeClr val="tx1"/>
                </a:solidFill>
                <a:latin typeface="Trebuchet MS" charset="0"/>
                <a:ea typeface="宋体" charset="0"/>
                <a:cs typeface="Trebuchet MS" charset="0"/>
              </a:rPr>
              <a:t> </a:t>
            </a:r>
            <a:r>
              <a:rPr lang="en-US" altLang="zh-CN" sz="4250" b="1" i="0" u="none" strike="noStrike" kern="0" cap="none" spc="20" baseline="0">
                <a:solidFill>
                  <a:schemeClr val="tx1"/>
                </a:solidFill>
                <a:latin typeface="Trebuchet MS" charset="0"/>
                <a:ea typeface="宋体" charset="0"/>
                <a:cs typeface="Trebuchet MS" charset="0"/>
              </a:rPr>
              <a:t>SOLUTION</a:t>
            </a:r>
            <a:endParaRPr lang="zh-CN" altLang="en-US" sz="4250" b="1" i="0" u="none" strike="noStrike" kern="0" cap="none" spc="0" baseline="0">
              <a:solidFill>
                <a:schemeClr val="tx1"/>
              </a:solidFill>
              <a:latin typeface="Trebuchet MS" charset="0"/>
              <a:ea typeface="宋体" charset="0"/>
              <a:cs typeface="Trebuchet MS" charset="0"/>
            </a:endParaRPr>
          </a:p>
        </p:txBody>
      </p:sp>
      <p:sp>
        <p:nvSpPr>
          <p:cNvPr id="162" name="矩形"/>
          <p:cNvSpPr>
            <a:spLocks/>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charset="0"/>
                <a:ea typeface="宋体" charset="0"/>
                <a:cs typeface="Trebuchet MS" charset="0"/>
              </a:rPr>
              <a:t>9</a:t>
            </a:fld>
            <a:endParaRPr lang="zh-CN" altLang="en-US" sz="1100" b="0" i="0" u="none" strike="noStrike" kern="1200" cap="none" spc="0" baseline="0">
              <a:solidFill>
                <a:schemeClr val="tx1"/>
              </a:solidFill>
              <a:latin typeface="Trebuchet MS" charset="0"/>
              <a:ea typeface="宋体" charset="0"/>
              <a:cs typeface="Trebuchet MS" charset="0"/>
            </a:endParaRPr>
          </a:p>
        </p:txBody>
      </p:sp>
      <p:sp>
        <p:nvSpPr>
          <p:cNvPr id="163" name="矩形"/>
          <p:cNvSpPr>
            <a:spLocks/>
          </p:cNvSpPr>
          <p:nvPr/>
        </p:nvSpPr>
        <p:spPr>
          <a:xfrm>
            <a:off x="2743200" y="2354703"/>
            <a:ext cx="8534019" cy="948688"/>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charset="0"/>
              <a:cs typeface="Times New Roman" pitchFamily="18" charset="0"/>
            </a:endParaRPr>
          </a:p>
        </p:txBody>
      </p:sp>
      <p:sp>
        <p:nvSpPr>
          <p:cNvPr id="164" name="矩形"/>
          <p:cNvSpPr>
            <a:spLocks/>
          </p:cNvSpPr>
          <p:nvPr/>
        </p:nvSpPr>
        <p:spPr>
          <a:xfrm>
            <a:off x="2136060" y="2476462"/>
            <a:ext cx="6983893" cy="891539"/>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charset="0"/>
                <a:ea typeface="宋体" charset="0"/>
                <a:cs typeface="Lucida Sans"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charset="0"/>
              <a:ea typeface="宋体" charset="0"/>
              <a:cs typeface="Lucida Sans" charset="0"/>
            </a:endParaRPr>
          </a:p>
        </p:txBody>
      </p:sp>
    </p:spTree>
    <p:extLst>
      <p:ext uri="{BB962C8B-B14F-4D97-AF65-F5344CB8AC3E}">
        <p14:creationId xmlns:p14="http://schemas.microsoft.com/office/powerpoint/2010/main" val="501590165"/>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263</TotalTime>
  <Words>542</Words>
  <Application>Microsoft Office PowerPoint</Application>
  <PresentationFormat>Custom</PresentationFormat>
  <Paragraphs>61</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SSNT10</cp:lastModifiedBy>
  <cp:revision>16</cp:revision>
  <dcterms:created xsi:type="dcterms:W3CDTF">2024-03-29T15:07:22Z</dcterms:created>
  <dcterms:modified xsi:type="dcterms:W3CDTF">2024-10-03T05:45:40Z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ies>
</file>