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20105" y="2059000"/>
            <a:ext cx="2582545" cy="101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3811"/>
            <a:ext cx="9725660" cy="121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091" y="1881631"/>
            <a:ext cx="579247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ai.com/c/435142d6-b77f-4f52-b5ed-3f557fdc750d#data-preparation" TargetMode="External"/><Relationship Id="rId13" Type="http://schemas.openxmlformats.org/officeDocument/2006/relationships/hyperlink" Target="https://chat.openai.com/c/435142d6-b77f-4f52-b5ed-3f557fdc750d#contribu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hat.openai.com/c/435142d6-b77f-4f52-b5ed-3f557fdc750d#usage" TargetMode="External"/><Relationship Id="rId12" Type="http://schemas.openxmlformats.org/officeDocument/2006/relationships/hyperlink" Target="https://chat.openai.com/c/435142d6-b77f-4f52-b5ed-3f557fdc750d#deploy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c/435142d6-b77f-4f52-b5ed-3f557fdc750d#requirements" TargetMode="External"/><Relationship Id="rId11" Type="http://schemas.openxmlformats.org/officeDocument/2006/relationships/hyperlink" Target="https://chat.openai.com/c/435142d6-b77f-4f52-b5ed-3f557fdc750d#evaluation" TargetMode="External"/><Relationship Id="rId5" Type="http://schemas.openxmlformats.org/officeDocument/2006/relationships/hyperlink" Target="https://chat.openai.com/c/435142d6-b77f-4f52-b5ed-3f557fdc750d#introduction" TargetMode="External"/><Relationship Id="rId10" Type="http://schemas.openxmlformats.org/officeDocument/2006/relationships/hyperlink" Target="https://chat.openai.com/c/435142d6-b77f-4f52-b5ed-3f557fdc750d#training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chat.openai.com/c/435142d6-b77f-4f52-b5ed-3f557fdc750d#model-architecture" TargetMode="External"/><Relationship Id="rId14" Type="http://schemas.openxmlformats.org/officeDocument/2006/relationships/hyperlink" Target="https://chat.openai.com/c/435142d6-b77f-4f52-b5ed-3f557fdc750d#licen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334000" y="2059000"/>
            <a:ext cx="5049517" cy="101502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lang="en-IN" sz="3200" b="0" spc="-10" dirty="0" smtClean="0"/>
              <a:t>D.SURYARAMAN</a:t>
            </a:r>
            <a:r>
              <a:rPr lang="en-IN" sz="3200" b="0" spc="-10" dirty="0" smtClean="0">
                <a:latin typeface="Trebuchet MS"/>
                <a:cs typeface="Trebuchet MS"/>
              </a:rPr>
              <a:t> </a:t>
            </a:r>
            <a:r>
              <a:rPr sz="3200" b="0" spc="-10" dirty="0" smtClean="0">
                <a:latin typeface="Trebuchet MS"/>
                <a:cs typeface="Trebuchet MS"/>
              </a:rPr>
              <a:t>3115212430</a:t>
            </a:r>
            <a:r>
              <a:rPr lang="en-IN" sz="3200" b="0" spc="-10" dirty="0" smtClean="0"/>
              <a:t>58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2957" y="3317240"/>
            <a:ext cx="184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6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80" y="784859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3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82852" y="1617674"/>
            <a:ext cx="7318147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780" marR="5080">
              <a:lnSpc>
                <a:spcPct val="100000"/>
              </a:lnSpc>
              <a:spcBef>
                <a:spcPts val="95"/>
              </a:spcBef>
            </a:pPr>
            <a:r>
              <a:rPr lang="en-IN" sz="280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he</a:t>
            </a:r>
            <a:r>
              <a:rPr sz="2800" spc="-55" dirty="0" smtClean="0">
                <a:latin typeface="Arial"/>
                <a:cs typeface="Arial"/>
              </a:rPr>
              <a:t> </a:t>
            </a:r>
            <a:r>
              <a:rPr lang="en-US" sz="2800" dirty="0"/>
              <a:t>GPT with Whisper can result in a powerful and privacy-preserving voice assistant that offers personalized experiences while safeguarding user data.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241" y="818514"/>
            <a:ext cx="38715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265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241" y="2114169"/>
            <a:ext cx="907227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400" b="1" dirty="0" smtClean="0">
                <a:latin typeface="Trebuchet MS" panose="020B0603020202020204" pitchFamily="34" charset="0"/>
              </a:rPr>
              <a:t>PERSONALIZED VOICE ASSISTANT WITH GPT AND WHISPER </a:t>
            </a:r>
            <a:endParaRPr lang="en-US" sz="4250" b="1" dirty="0">
              <a:latin typeface="Trebuchet MS" panose="020B0603020202020204" pitchFamily="34" charset="0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534"/>
            <a:ext cx="12192000" cy="6760845"/>
          </a:xfrm>
          <a:custGeom>
            <a:avLst/>
            <a:gdLst/>
            <a:ahLst/>
            <a:cxnLst/>
            <a:rect l="l" t="t" r="r" b="b"/>
            <a:pathLst>
              <a:path w="12192000" h="6760845">
                <a:moveTo>
                  <a:pt x="12192000" y="0"/>
                </a:moveTo>
                <a:lnTo>
                  <a:pt x="0" y="0"/>
                </a:lnTo>
                <a:lnTo>
                  <a:pt x="0" y="6760462"/>
                </a:lnTo>
                <a:lnTo>
                  <a:pt x="12192000" y="676046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48433" y="364616"/>
            <a:ext cx="2346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48433" y="1105281"/>
            <a:ext cx="4079114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 indent="-31242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2004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5"/>
              </a:rPr>
              <a:t>Introduction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6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7"/>
              </a:rPr>
              <a:t>Usage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Data</a:t>
            </a:r>
            <a:r>
              <a:rPr sz="3200" u="sng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Preparation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Model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Architecture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0"/>
              </a:rPr>
              <a:t>Training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1"/>
              </a:rPr>
              <a:t>Evaluation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2"/>
              </a:rPr>
              <a:t>Deployment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3"/>
              </a:rPr>
              <a:t>Contributing</a:t>
            </a:r>
            <a:endParaRPr sz="3200" dirty="0">
              <a:latin typeface="Carlito"/>
              <a:cs typeface="Carlito"/>
            </a:endParaRPr>
          </a:p>
          <a:p>
            <a:pPr marL="524510" indent="-51308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52451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4"/>
              </a:rPr>
              <a:t>License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6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757618" y="2073638"/>
            <a:ext cx="7014782" cy="37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 smtClean="0"/>
              <a:t>Develop a personalized voice assistant system integrating GPT (Generative Pre-trained Transformer) and Whisper (a privacy-preserving framework), aimed at providing tailored responses and services while maintaining user privacy. </a:t>
            </a:r>
          </a:p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 smtClean="0"/>
              <a:t>The system should understand and respond to natural language queries, adapt to user preferences and context, and ensure that sensitive information is securely processed and protected.</a:t>
            </a:r>
            <a:endParaRPr lang="en-US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679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477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2019426"/>
            <a:ext cx="7160261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812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Personalized Voice Assistant with GPT (Generative Pre-trained Transformer) and Whisper is an innovative project that aims to revolutionize the user experience in voice-controlled interfaces. By integrating cutting-edge natural language processing (NLP) technologies like GPT with Whisper, a privacy-preserving protocol for voice processing, this project ensures both enhanced functionality and user privacy.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188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WHO</a:t>
            </a:r>
            <a:r>
              <a:rPr sz="3200" spc="-270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90" dirty="0"/>
              <a:t> </a:t>
            </a:r>
            <a:r>
              <a:rPr sz="3200" dirty="0"/>
              <a:t>END</a:t>
            </a:r>
            <a:r>
              <a:rPr sz="3200" spc="-9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119" y="2094737"/>
            <a:ext cx="587946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end users for a personalized voice assistant with GPT (Generative Pre-trained Transformer) and Whisper technology could vary depending on the specific application and target audience.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6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60" dirty="0"/>
              <a:t> </a:t>
            </a:r>
            <a:r>
              <a:rPr sz="3600" spc="-30" dirty="0"/>
              <a:t>SOLUTION</a:t>
            </a:r>
            <a:r>
              <a:rPr sz="3600" spc="-335" dirty="0"/>
              <a:t> </a:t>
            </a:r>
            <a:r>
              <a:rPr sz="3600" dirty="0"/>
              <a:t>AND</a:t>
            </a:r>
            <a:r>
              <a:rPr sz="3600" spc="-75" dirty="0"/>
              <a:t> </a:t>
            </a:r>
            <a:r>
              <a:rPr sz="3600" dirty="0"/>
              <a:t>ITS</a:t>
            </a:r>
            <a:r>
              <a:rPr sz="3600" spc="-50" dirty="0"/>
              <a:t> </a:t>
            </a:r>
            <a:r>
              <a:rPr sz="3600" dirty="0"/>
              <a:t>VALUE</a:t>
            </a:r>
            <a:r>
              <a:rPr sz="3600" spc="-16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0794" y="2136140"/>
            <a:ext cx="577088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lang="en-IN" sz="2400" spc="-55" dirty="0" smtClean="0">
                <a:latin typeface="Arial"/>
                <a:cs typeface="Arial"/>
              </a:rPr>
              <a:t>for</a:t>
            </a:r>
            <a:r>
              <a:rPr lang="en-US" sz="2400" dirty="0" smtClean="0"/>
              <a:t> </a:t>
            </a:r>
            <a:r>
              <a:rPr lang="en-US" sz="2400" dirty="0"/>
              <a:t>personalized voice assistant with GPT and Whisper technology offers a unique combination of advanced natural language processing, personalized interactions, privacy, and versatility, delivering a superior user experience compared to traditional voice assistants.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THE</a:t>
            </a:r>
            <a:r>
              <a:rPr sz="4250" spc="-40" dirty="0"/>
              <a:t> </a:t>
            </a:r>
            <a:r>
              <a:rPr sz="4250" dirty="0"/>
              <a:t>WOW</a:t>
            </a:r>
            <a:r>
              <a:rPr sz="4250" spc="35" dirty="0"/>
              <a:t> </a:t>
            </a:r>
            <a:r>
              <a:rPr sz="4250" dirty="0"/>
              <a:t>IN</a:t>
            </a:r>
            <a:r>
              <a:rPr sz="4250" spc="-45" dirty="0"/>
              <a:t> </a:t>
            </a:r>
            <a:r>
              <a:rPr sz="4250" dirty="0"/>
              <a:t>YOUR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33" y="2175128"/>
            <a:ext cx="587311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"wow"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its </a:t>
            </a:r>
            <a:r>
              <a:rPr lang="en-US" sz="2400" dirty="0"/>
              <a:t>the power of GPT for natural language understanding and generation with Whisper for privacy-preserving voice recognition, you can create a personalized voice assistant that delivers a seamless, intuitive, and privacy-conscious user experience. This solution not only provides users with valuable assistance but also respects their privacy rights, setting a new standard for voice-enabled technology.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90091" y="1881631"/>
            <a:ext cx="57924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solution</a:t>
            </a:r>
            <a:r>
              <a:rPr spc="-80" dirty="0"/>
              <a:t> </a:t>
            </a:r>
            <a:r>
              <a:rPr dirty="0"/>
              <a:t>utilizes</a:t>
            </a:r>
            <a:r>
              <a:rPr spc="-80" dirty="0"/>
              <a:t> </a:t>
            </a:r>
            <a:r>
              <a:rPr lang="en-US" dirty="0"/>
              <a:t>personalized voice assistant that leverages the power of GPT for natural language understanding and generation, while incorporating privacy-preserving techniques like Whisper to protect user data.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386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Carlito</vt:lpstr>
      <vt:lpstr>Trebuchet MS</vt:lpstr>
      <vt:lpstr>Office Theme</vt:lpstr>
      <vt:lpstr>D.SURYARAMAN 311521243058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Arshad Ahamed T 311521243033</dc:title>
  <dc:creator>Manoah Samson Raj</dc:creator>
  <cp:lastModifiedBy>Microsoft account</cp:lastModifiedBy>
  <cp:revision>4</cp:revision>
  <dcterms:created xsi:type="dcterms:W3CDTF">2024-04-22T06:55:38Z</dcterms:created>
  <dcterms:modified xsi:type="dcterms:W3CDTF">2024-04-24T17:36:01Z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