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Aharoni" panose="02010803020104030203" pitchFamily="2" charset="-79"/>
      <p:bold r:id="rId8"/>
    </p:embeddedFont>
    <p:embeddedFont>
      <p:font typeface="Berlin Sans FB Demi" panose="020E0802020502020306" pitchFamily="34" charset="0"/>
      <p:bold r:id="rId9"/>
    </p:embeddedFont>
    <p:embeddedFont>
      <p:font typeface="Exo" panose="020B0604020202020204" charset="0"/>
      <p:regular r:id="rId10"/>
      <p:bold r:id="rId11"/>
      <p:italic r:id="rId12"/>
      <p:boldItalic r:id="rId13"/>
    </p:embeddedFont>
    <p:embeddedFont>
      <p:font typeface="PT Sans" panose="020B0503020203020204" pitchFamily="34" charset="0"/>
      <p:regular r:id="rId14"/>
      <p:bold r:id="rId15"/>
      <p:italic r:id="rId16"/>
      <p:boldItalic r:id="rId17"/>
    </p:embeddedFont>
    <p:embeddedFont>
      <p:font typeface="Roboto Condensed Light" panose="02000000000000000000" pitchFamily="2" charset="0"/>
      <p:regular r:id="rId18"/>
    </p:embeddedFont>
    <p:embeddedFont>
      <p:font typeface="Segoe UI Black" panose="020B0A02040204020203" pitchFamily="34" charset="0"/>
      <p:bold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E00CFD-0C83-448B-84B1-3FD990496731}">
  <a:tblStyle styleId="{68E00CFD-0C83-448B-84B1-3FD9904967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9"/>
        <p:cNvGrpSpPr/>
        <p:nvPr/>
      </p:nvGrpSpPr>
      <p:grpSpPr>
        <a:xfrm>
          <a:off x="0" y="0"/>
          <a:ext cx="0" cy="0"/>
          <a:chOff x="0" y="0"/>
          <a:chExt cx="0" cy="0"/>
        </a:xfrm>
      </p:grpSpPr>
      <p:sp>
        <p:nvSpPr>
          <p:cNvPr id="2650" name="Google Shape;26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1" name="Google Shape;26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3"/>
        <p:cNvGrpSpPr/>
        <p:nvPr/>
      </p:nvGrpSpPr>
      <p:grpSpPr>
        <a:xfrm>
          <a:off x="0" y="0"/>
          <a:ext cx="0" cy="0"/>
          <a:chOff x="0" y="0"/>
          <a:chExt cx="0" cy="0"/>
        </a:xfrm>
      </p:grpSpPr>
      <p:sp>
        <p:nvSpPr>
          <p:cNvPr id="2714" name="Google Shape;2714;g115969c5d9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5" name="Google Shape;2715;g115969c5d9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3"/>
        <p:cNvGrpSpPr/>
        <p:nvPr/>
      </p:nvGrpSpPr>
      <p:grpSpPr>
        <a:xfrm>
          <a:off x="0" y="0"/>
          <a:ext cx="0" cy="0"/>
          <a:chOff x="0" y="0"/>
          <a:chExt cx="0" cy="0"/>
        </a:xfrm>
      </p:grpSpPr>
      <p:sp>
        <p:nvSpPr>
          <p:cNvPr id="2724" name="Google Shape;2724;g115969c5d9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5" name="Google Shape;2725;g115969c5d9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115969c5d95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115969c5d9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3"/>
        <p:cNvGrpSpPr/>
        <p:nvPr/>
      </p:nvGrpSpPr>
      <p:grpSpPr>
        <a:xfrm>
          <a:off x="0" y="0"/>
          <a:ext cx="0" cy="0"/>
          <a:chOff x="0" y="0"/>
          <a:chExt cx="0" cy="0"/>
        </a:xfrm>
      </p:grpSpPr>
      <p:sp>
        <p:nvSpPr>
          <p:cNvPr id="2744" name="Google Shape;2744;g115969c5d95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5" name="Google Shape;2745;g115969c5d9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11"/>
          <p:cNvSpPr txBox="1">
            <a:spLocks noGrp="1"/>
          </p:cNvSpPr>
          <p:nvPr>
            <p:ph type="title" hasCustomPrompt="1"/>
          </p:nvPr>
        </p:nvSpPr>
        <p:spPr>
          <a:xfrm>
            <a:off x="713100" y="1328587"/>
            <a:ext cx="7717800" cy="1671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a:spLocks noGrp="1"/>
          </p:cNvSpPr>
          <p:nvPr>
            <p:ph type="subTitle" idx="1"/>
          </p:nvPr>
        </p:nvSpPr>
        <p:spPr>
          <a:xfrm>
            <a:off x="2037000" y="3075825"/>
            <a:ext cx="5070000" cy="336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7" name="Google Shape;837;p11"/>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1"/>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11"/>
          <p:cNvGrpSpPr/>
          <p:nvPr/>
        </p:nvGrpSpPr>
        <p:grpSpPr>
          <a:xfrm rot="-5400000" flipH="1">
            <a:off x="3660496" y="4881980"/>
            <a:ext cx="1823016" cy="296643"/>
            <a:chOff x="7857346" y="3902355"/>
            <a:chExt cx="1823016" cy="296643"/>
          </a:xfrm>
        </p:grpSpPr>
        <p:sp>
          <p:nvSpPr>
            <p:cNvPr id="844" name="Google Shape;844;p1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11"/>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1"/>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1"/>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3">
    <p:spTree>
      <p:nvGrpSpPr>
        <p:cNvPr id="1"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14"/>
          <p:cNvSpPr txBox="1">
            <a:spLocks noGrp="1"/>
          </p:cNvSpPr>
          <p:nvPr>
            <p:ph type="title"/>
          </p:nvPr>
        </p:nvSpPr>
        <p:spPr>
          <a:xfrm>
            <a:off x="1858000" y="3253511"/>
            <a:ext cx="5428800" cy="4344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2"/>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4" name="Google Shape;1104;p14"/>
          <p:cNvSpPr txBox="1">
            <a:spLocks noGrp="1"/>
          </p:cNvSpPr>
          <p:nvPr>
            <p:ph type="subTitle" idx="1"/>
          </p:nvPr>
        </p:nvSpPr>
        <p:spPr>
          <a:xfrm>
            <a:off x="2262900" y="1459638"/>
            <a:ext cx="4618200" cy="16776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1105" name="Google Shape;1105;p14"/>
          <p:cNvSpPr/>
          <p:nvPr/>
        </p:nvSpPr>
        <p:spPr>
          <a:xfrm rot="-5400000" flipH="1">
            <a:off x="348818" y="42078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14"/>
          <p:cNvSpPr/>
          <p:nvPr/>
        </p:nvSpPr>
        <p:spPr>
          <a:xfrm flipH="1">
            <a:off x="8088870" y="21452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3" name="Google Shape;1343;p17"/>
          <p:cNvSpPr txBox="1">
            <a:spLocks noGrp="1"/>
          </p:cNvSpPr>
          <p:nvPr>
            <p:ph type="title"/>
          </p:nvPr>
        </p:nvSpPr>
        <p:spPr>
          <a:xfrm>
            <a:off x="713100" y="1723050"/>
            <a:ext cx="4401600" cy="572700"/>
          </a:xfrm>
          <a:prstGeom prst="rect">
            <a:avLst/>
          </a:prstGeom>
          <a:effectLst>
            <a:outerShdw blurRad="157163"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4" name="Google Shape;1344;p17"/>
          <p:cNvSpPr txBox="1">
            <a:spLocks noGrp="1"/>
          </p:cNvSpPr>
          <p:nvPr>
            <p:ph type="subTitle" idx="1"/>
          </p:nvPr>
        </p:nvSpPr>
        <p:spPr>
          <a:xfrm>
            <a:off x="713100" y="2366050"/>
            <a:ext cx="4401600" cy="10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BLANK_16">
    <p:spTree>
      <p:nvGrpSpPr>
        <p:cNvPr id="1"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18"/>
          <p:cNvSpPr txBox="1">
            <a:spLocks noGrp="1"/>
          </p:cNvSpPr>
          <p:nvPr>
            <p:ph type="title"/>
          </p:nvPr>
        </p:nvSpPr>
        <p:spPr>
          <a:xfrm>
            <a:off x="865500" y="1323677"/>
            <a:ext cx="41661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31" name="Google Shape;1431;p18"/>
          <p:cNvSpPr txBox="1">
            <a:spLocks noGrp="1"/>
          </p:cNvSpPr>
          <p:nvPr>
            <p:ph type="subTitle" idx="1"/>
          </p:nvPr>
        </p:nvSpPr>
        <p:spPr>
          <a:xfrm>
            <a:off x="865500" y="1966252"/>
            <a:ext cx="4166100" cy="191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BLANK_10">
    <p:spTree>
      <p:nvGrpSpPr>
        <p:cNvPr id="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1" name="Google Shape;1531;p19"/>
          <p:cNvSpPr txBox="1">
            <a:spLocks noGrp="1"/>
          </p:cNvSpPr>
          <p:nvPr>
            <p:ph type="title"/>
          </p:nvPr>
        </p:nvSpPr>
        <p:spPr>
          <a:xfrm>
            <a:off x="1773100" y="2597100"/>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2" name="Google Shape;1532;p19"/>
          <p:cNvSpPr txBox="1">
            <a:spLocks noGrp="1"/>
          </p:cNvSpPr>
          <p:nvPr>
            <p:ph type="subTitle" idx="1"/>
          </p:nvPr>
        </p:nvSpPr>
        <p:spPr>
          <a:xfrm>
            <a:off x="1173396" y="1500310"/>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3" name="Google Shape;1533;p19"/>
          <p:cNvSpPr txBox="1">
            <a:spLocks noGrp="1"/>
          </p:cNvSpPr>
          <p:nvPr>
            <p:ph type="title" idx="2"/>
          </p:nvPr>
        </p:nvSpPr>
        <p:spPr>
          <a:xfrm>
            <a:off x="5491225" y="3013625"/>
            <a:ext cx="18858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4" name="Google Shape;1534;p19"/>
          <p:cNvSpPr txBox="1">
            <a:spLocks noGrp="1"/>
          </p:cNvSpPr>
          <p:nvPr>
            <p:ph type="subTitle" idx="3"/>
          </p:nvPr>
        </p:nvSpPr>
        <p:spPr>
          <a:xfrm>
            <a:off x="4891521" y="3409635"/>
            <a:ext cx="30852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6" name="Google Shape;1566;p19"/>
          <p:cNvSpPr txBox="1">
            <a:spLocks noGrp="1"/>
          </p:cNvSpPr>
          <p:nvPr>
            <p:ph type="title" idx="4"/>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BLANK_17">
    <p:spTree>
      <p:nvGrpSpPr>
        <p:cNvPr id="1"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0"/>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0"/>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0"/>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0"/>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0"/>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0"/>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0"/>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0"/>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0"/>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0"/>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0"/>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0"/>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0"/>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0"/>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0"/>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0"/>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0"/>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0"/>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0"/>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0"/>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0"/>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0"/>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0"/>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0"/>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0"/>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0"/>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0"/>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0"/>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0"/>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0"/>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0"/>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0"/>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0"/>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0"/>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0"/>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0"/>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0"/>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7" name="Google Shape;1607;p20"/>
          <p:cNvSpPr txBox="1">
            <a:spLocks noGrp="1"/>
          </p:cNvSpPr>
          <p:nvPr>
            <p:ph type="subTitle" idx="1"/>
          </p:nvPr>
        </p:nvSpPr>
        <p:spPr>
          <a:xfrm>
            <a:off x="713100" y="1461275"/>
            <a:ext cx="3746700" cy="270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608" name="Google Shape;1608;p20"/>
          <p:cNvSpPr txBox="1">
            <a:spLocks noGrp="1"/>
          </p:cNvSpPr>
          <p:nvPr>
            <p:ph type="subTitle" idx="2"/>
          </p:nvPr>
        </p:nvSpPr>
        <p:spPr>
          <a:xfrm>
            <a:off x="4684200" y="1461275"/>
            <a:ext cx="3746700" cy="17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0"/>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0"/>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0"/>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0"/>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0"/>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20"/>
          <p:cNvSpPr txBox="1">
            <a:spLocks noGrp="1"/>
          </p:cNvSpPr>
          <p:nvPr>
            <p:ph type="title"/>
          </p:nvPr>
        </p:nvSpPr>
        <p:spPr>
          <a:xfrm>
            <a:off x="713100" y="539400"/>
            <a:ext cx="7717800" cy="572700"/>
          </a:xfrm>
          <a:prstGeom prst="rect">
            <a:avLst/>
          </a:prstGeom>
          <a:effectLst>
            <a:outerShdw blurRad="142875" algn="bl" rotWithShape="0">
              <a:schemeClr val="accen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6">
    <p:spTree>
      <p:nvGrpSpPr>
        <p:cNvPr id="1"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0" name="Google Shape;1780;p22"/>
          <p:cNvSpPr txBox="1">
            <a:spLocks noGrp="1"/>
          </p:cNvSpPr>
          <p:nvPr>
            <p:ph type="title"/>
          </p:nvPr>
        </p:nvSpPr>
        <p:spPr>
          <a:xfrm>
            <a:off x="2246574"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1" name="Google Shape;1781;p22"/>
          <p:cNvSpPr txBox="1">
            <a:spLocks noGrp="1"/>
          </p:cNvSpPr>
          <p:nvPr>
            <p:ph type="subTitle" idx="1"/>
          </p:nvPr>
        </p:nvSpPr>
        <p:spPr>
          <a:xfrm>
            <a:off x="2123424"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2" name="Google Shape;1782;p22"/>
          <p:cNvSpPr txBox="1">
            <a:spLocks noGrp="1"/>
          </p:cNvSpPr>
          <p:nvPr>
            <p:ph type="title" idx="2"/>
          </p:nvPr>
        </p:nvSpPr>
        <p:spPr>
          <a:xfrm>
            <a:off x="6172578" y="1636039"/>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3" name="Google Shape;1783;p22"/>
          <p:cNvSpPr txBox="1">
            <a:spLocks noGrp="1"/>
          </p:cNvSpPr>
          <p:nvPr>
            <p:ph type="subTitle" idx="3"/>
          </p:nvPr>
        </p:nvSpPr>
        <p:spPr>
          <a:xfrm>
            <a:off x="6049428" y="2032039"/>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4" name="Google Shape;1784;p22"/>
          <p:cNvSpPr txBox="1">
            <a:spLocks noGrp="1"/>
          </p:cNvSpPr>
          <p:nvPr>
            <p:ph type="title" idx="4"/>
          </p:nvPr>
        </p:nvSpPr>
        <p:spPr>
          <a:xfrm>
            <a:off x="2204274" y="3315400"/>
            <a:ext cx="2103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5" name="Google Shape;1785;p22"/>
          <p:cNvSpPr txBox="1">
            <a:spLocks noGrp="1"/>
          </p:cNvSpPr>
          <p:nvPr>
            <p:ph type="subTitle" idx="5"/>
          </p:nvPr>
        </p:nvSpPr>
        <p:spPr>
          <a:xfrm>
            <a:off x="2123424"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6" name="Google Shape;1786;p22"/>
          <p:cNvSpPr txBox="1">
            <a:spLocks noGrp="1"/>
          </p:cNvSpPr>
          <p:nvPr>
            <p:ph type="title" idx="6"/>
          </p:nvPr>
        </p:nvSpPr>
        <p:spPr>
          <a:xfrm>
            <a:off x="6172578" y="3315400"/>
            <a:ext cx="20193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7" name="Google Shape;1787;p22"/>
          <p:cNvSpPr txBox="1">
            <a:spLocks noGrp="1"/>
          </p:cNvSpPr>
          <p:nvPr>
            <p:ph type="subTitle" idx="7"/>
          </p:nvPr>
        </p:nvSpPr>
        <p:spPr>
          <a:xfrm>
            <a:off x="6049428" y="3711400"/>
            <a:ext cx="2265600" cy="53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3" name="Google Shape;1853;p22"/>
          <p:cNvSpPr txBox="1">
            <a:spLocks noGrp="1"/>
          </p:cNvSpPr>
          <p:nvPr>
            <p:ph type="title" idx="8"/>
          </p:nvPr>
        </p:nvSpPr>
        <p:spPr>
          <a:xfrm>
            <a:off x="713100" y="539400"/>
            <a:ext cx="771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7">
    <p:spTree>
      <p:nvGrpSpPr>
        <p:cNvPr id="1"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4" name="Google Shape;1894;p2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95" name="Google Shape;1895;p23"/>
          <p:cNvSpPr txBox="1">
            <a:spLocks noGrp="1"/>
          </p:cNvSpPr>
          <p:nvPr>
            <p:ph type="title" idx="2"/>
          </p:nvPr>
        </p:nvSpPr>
        <p:spPr>
          <a:xfrm>
            <a:off x="2152068"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6" name="Google Shape;1896;p23"/>
          <p:cNvSpPr txBox="1">
            <a:spLocks noGrp="1"/>
          </p:cNvSpPr>
          <p:nvPr>
            <p:ph type="subTitle" idx="1"/>
          </p:nvPr>
        </p:nvSpPr>
        <p:spPr>
          <a:xfrm>
            <a:off x="1992918"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7" name="Google Shape;1897;p23"/>
          <p:cNvSpPr txBox="1">
            <a:spLocks noGrp="1"/>
          </p:cNvSpPr>
          <p:nvPr>
            <p:ph type="title" idx="3"/>
          </p:nvPr>
        </p:nvSpPr>
        <p:spPr>
          <a:xfrm>
            <a:off x="2152068"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98" name="Google Shape;1898;p23"/>
          <p:cNvSpPr txBox="1">
            <a:spLocks noGrp="1"/>
          </p:cNvSpPr>
          <p:nvPr>
            <p:ph type="subTitle" idx="4"/>
          </p:nvPr>
        </p:nvSpPr>
        <p:spPr>
          <a:xfrm>
            <a:off x="1992918" y="301902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9" name="Google Shape;1899;p23"/>
          <p:cNvSpPr txBox="1">
            <a:spLocks noGrp="1"/>
          </p:cNvSpPr>
          <p:nvPr>
            <p:ph type="title" idx="5"/>
          </p:nvPr>
        </p:nvSpPr>
        <p:spPr>
          <a:xfrm>
            <a:off x="6055343" y="2624681"/>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0" name="Google Shape;1900;p23"/>
          <p:cNvSpPr txBox="1">
            <a:spLocks noGrp="1"/>
          </p:cNvSpPr>
          <p:nvPr>
            <p:ph type="subTitle" idx="6"/>
          </p:nvPr>
        </p:nvSpPr>
        <p:spPr>
          <a:xfrm>
            <a:off x="5896193" y="3019032"/>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1" name="Google Shape;1901;p23"/>
          <p:cNvSpPr txBox="1">
            <a:spLocks noGrp="1"/>
          </p:cNvSpPr>
          <p:nvPr>
            <p:ph type="title" idx="7"/>
          </p:nvPr>
        </p:nvSpPr>
        <p:spPr>
          <a:xfrm>
            <a:off x="6055343" y="151281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2" name="Google Shape;1902;p23"/>
          <p:cNvSpPr txBox="1">
            <a:spLocks noGrp="1"/>
          </p:cNvSpPr>
          <p:nvPr>
            <p:ph type="subTitle" idx="8"/>
          </p:nvPr>
        </p:nvSpPr>
        <p:spPr>
          <a:xfrm>
            <a:off x="5896193" y="19113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3" name="Google Shape;1903;p23"/>
          <p:cNvSpPr txBox="1">
            <a:spLocks noGrp="1"/>
          </p:cNvSpPr>
          <p:nvPr>
            <p:ph type="title" idx="9"/>
          </p:nvPr>
        </p:nvSpPr>
        <p:spPr>
          <a:xfrm>
            <a:off x="2152068"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4" name="Google Shape;1904;p23"/>
          <p:cNvSpPr txBox="1">
            <a:spLocks noGrp="1"/>
          </p:cNvSpPr>
          <p:nvPr>
            <p:ph type="subTitle" idx="13"/>
          </p:nvPr>
        </p:nvSpPr>
        <p:spPr>
          <a:xfrm>
            <a:off x="1992918" y="4126675"/>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5" name="Google Shape;1905;p23"/>
          <p:cNvSpPr txBox="1">
            <a:spLocks noGrp="1"/>
          </p:cNvSpPr>
          <p:nvPr>
            <p:ph type="title" idx="14"/>
          </p:nvPr>
        </p:nvSpPr>
        <p:spPr>
          <a:xfrm>
            <a:off x="6055343" y="3733187"/>
            <a:ext cx="18279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06" name="Google Shape;1906;p23"/>
          <p:cNvSpPr txBox="1">
            <a:spLocks noGrp="1"/>
          </p:cNvSpPr>
          <p:nvPr>
            <p:ph type="subTitle" idx="15"/>
          </p:nvPr>
        </p:nvSpPr>
        <p:spPr>
          <a:xfrm>
            <a:off x="5896193" y="4126677"/>
            <a:ext cx="21462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8" name="Google Shape;1938;p23"/>
          <p:cNvSpPr/>
          <p:nvPr/>
        </p:nvSpPr>
        <p:spPr>
          <a:xfrm flipH="1">
            <a:off x="8167370" y="756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3"/>
          <p:cNvSpPr/>
          <p:nvPr/>
        </p:nvSpPr>
        <p:spPr>
          <a:xfrm flipH="1">
            <a:off x="7864270" y="4769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BLANK_15">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BLANK_14">
    <p:spTree>
      <p:nvGrpSpPr>
        <p:cNvPr id="1"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9" name="Google Shape;2219;p25"/>
          <p:cNvSpPr txBox="1">
            <a:spLocks noGrp="1"/>
          </p:cNvSpPr>
          <p:nvPr>
            <p:ph type="title"/>
          </p:nvPr>
        </p:nvSpPr>
        <p:spPr>
          <a:xfrm>
            <a:off x="713100" y="539400"/>
            <a:ext cx="7717800" cy="572700"/>
          </a:xfrm>
          <a:prstGeom prst="rect">
            <a:avLst/>
          </a:prstGeom>
          <a:effectLst>
            <a:outerShdw blurRad="85725" algn="bl" rotWithShape="0">
              <a:schemeClr val="accent2">
                <a:alpha val="41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BLANK_11">
    <p:spTree>
      <p:nvGrpSpPr>
        <p:cNvPr id="1"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0" name="Google Shape;2260;p26"/>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261" name="Google Shape;2261;p26"/>
          <p:cNvSpPr txBox="1">
            <a:spLocks noGrp="1"/>
          </p:cNvSpPr>
          <p:nvPr>
            <p:ph type="title" idx="2"/>
          </p:nvPr>
        </p:nvSpPr>
        <p:spPr>
          <a:xfrm>
            <a:off x="84127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2" name="Google Shape;2262;p26"/>
          <p:cNvSpPr txBox="1">
            <a:spLocks noGrp="1"/>
          </p:cNvSpPr>
          <p:nvPr>
            <p:ph type="subTitle" idx="1"/>
          </p:nvPr>
        </p:nvSpPr>
        <p:spPr>
          <a:xfrm>
            <a:off x="84127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3" name="Google Shape;2263;p26"/>
          <p:cNvSpPr txBox="1">
            <a:spLocks noGrp="1"/>
          </p:cNvSpPr>
          <p:nvPr>
            <p:ph type="title" idx="3" hasCustomPrompt="1"/>
          </p:nvPr>
        </p:nvSpPr>
        <p:spPr>
          <a:xfrm>
            <a:off x="74482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4" name="Google Shape;2264;p26"/>
          <p:cNvSpPr txBox="1">
            <a:spLocks noGrp="1"/>
          </p:cNvSpPr>
          <p:nvPr>
            <p:ph type="title" idx="4"/>
          </p:nvPr>
        </p:nvSpPr>
        <p:spPr>
          <a:xfrm>
            <a:off x="3551593" y="2972975"/>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5" name="Google Shape;2265;p26"/>
          <p:cNvSpPr txBox="1">
            <a:spLocks noGrp="1"/>
          </p:cNvSpPr>
          <p:nvPr>
            <p:ph type="subTitle" idx="5"/>
          </p:nvPr>
        </p:nvSpPr>
        <p:spPr>
          <a:xfrm>
            <a:off x="3551593" y="3381574"/>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6" name="Google Shape;2266;p26"/>
          <p:cNvSpPr txBox="1">
            <a:spLocks noGrp="1"/>
          </p:cNvSpPr>
          <p:nvPr>
            <p:ph type="title" idx="6" hasCustomPrompt="1"/>
          </p:nvPr>
        </p:nvSpPr>
        <p:spPr>
          <a:xfrm>
            <a:off x="3455143" y="2030134"/>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267" name="Google Shape;2267;p26"/>
          <p:cNvSpPr txBox="1">
            <a:spLocks noGrp="1"/>
          </p:cNvSpPr>
          <p:nvPr>
            <p:ph type="title" idx="7"/>
          </p:nvPr>
        </p:nvSpPr>
        <p:spPr>
          <a:xfrm>
            <a:off x="6261925" y="2611096"/>
            <a:ext cx="20406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68" name="Google Shape;2268;p26"/>
          <p:cNvSpPr txBox="1">
            <a:spLocks noGrp="1"/>
          </p:cNvSpPr>
          <p:nvPr>
            <p:ph type="subTitle" idx="8"/>
          </p:nvPr>
        </p:nvSpPr>
        <p:spPr>
          <a:xfrm>
            <a:off x="6261925" y="3019695"/>
            <a:ext cx="20406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9" name="Google Shape;2269;p26"/>
          <p:cNvSpPr txBox="1">
            <a:spLocks noGrp="1"/>
          </p:cNvSpPr>
          <p:nvPr>
            <p:ph type="title" idx="9" hasCustomPrompt="1"/>
          </p:nvPr>
        </p:nvSpPr>
        <p:spPr>
          <a:xfrm>
            <a:off x="6165475" y="1668255"/>
            <a:ext cx="2233500" cy="788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5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1281605" y="3790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2">
    <p:spTree>
      <p:nvGrpSpPr>
        <p:cNvPr id="1"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7" name="Google Shape;2347;p27"/>
          <p:cNvSpPr txBox="1">
            <a:spLocks noGrp="1"/>
          </p:cNvSpPr>
          <p:nvPr>
            <p:ph type="title"/>
          </p:nvPr>
        </p:nvSpPr>
        <p:spPr>
          <a:xfrm>
            <a:off x="2335650" y="758125"/>
            <a:ext cx="4472700" cy="9555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8" name="Google Shape;2348;p27"/>
          <p:cNvSpPr txBox="1">
            <a:spLocks noGrp="1"/>
          </p:cNvSpPr>
          <p:nvPr>
            <p:ph type="subTitle" idx="1"/>
          </p:nvPr>
        </p:nvSpPr>
        <p:spPr>
          <a:xfrm>
            <a:off x="2335650" y="1775000"/>
            <a:ext cx="4472700" cy="101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9" name="Google Shape;2349;p27"/>
          <p:cNvSpPr txBox="1"/>
          <p:nvPr/>
        </p:nvSpPr>
        <p:spPr>
          <a:xfrm>
            <a:off x="2532450" y="3327757"/>
            <a:ext cx="4079100" cy="6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lang="en" sz="1200" b="1">
                <a:solidFill>
                  <a:schemeClr val="accent2"/>
                </a:solidFill>
                <a:uFill>
                  <a:noFill/>
                </a:u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200">
                <a:solidFill>
                  <a:schemeClr val="lt1"/>
                </a:solidFill>
                <a:latin typeface="PT Sans"/>
                <a:ea typeface="PT Sans"/>
                <a:cs typeface="PT Sans"/>
                <a:sym typeface="PT Sans"/>
              </a:rPr>
              <a:t>, including icons by </a:t>
            </a:r>
            <a:r>
              <a:rPr lang="en" sz="1200" b="1">
                <a:solidFill>
                  <a:schemeClr val="accent2"/>
                </a:solidFill>
                <a:uFill>
                  <a:noFill/>
                </a:u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200">
                <a:solidFill>
                  <a:schemeClr val="lt1"/>
                </a:solidFill>
                <a:latin typeface="PT Sans"/>
                <a:ea typeface="PT Sans"/>
                <a:cs typeface="PT Sans"/>
                <a:sym typeface="PT Sans"/>
              </a:rPr>
              <a:t>, infographics &amp; images by </a:t>
            </a:r>
            <a:r>
              <a:rPr lang="en" sz="1200" b="1">
                <a:solidFill>
                  <a:schemeClr val="accent2"/>
                </a:solidFill>
                <a:uFill>
                  <a:noFill/>
                </a:u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2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2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2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2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2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2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2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2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27"/>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3" name="Google Shape;2403;p27"/>
          <p:cNvSpPr/>
          <p:nvPr/>
        </p:nvSpPr>
        <p:spPr>
          <a:xfrm rot="10800000">
            <a:off x="8027645" y="21741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 name="Google Shape;269;p4"/>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0" name="Google Shape;270;p4"/>
          <p:cNvSpPr txBox="1">
            <a:spLocks noGrp="1"/>
          </p:cNvSpPr>
          <p:nvPr>
            <p:ph type="body" idx="1"/>
          </p:nvPr>
        </p:nvSpPr>
        <p:spPr>
          <a:xfrm>
            <a:off x="713100" y="1187700"/>
            <a:ext cx="7717800" cy="3416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71" name="Google Shape;271;p4"/>
          <p:cNvGrpSpPr/>
          <p:nvPr/>
        </p:nvGrpSpPr>
        <p:grpSpPr>
          <a:xfrm rot="5400000" flipH="1">
            <a:off x="7845446" y="144030"/>
            <a:ext cx="1823016" cy="296643"/>
            <a:chOff x="7857346" y="3902355"/>
            <a:chExt cx="1823016" cy="296643"/>
          </a:xfrm>
        </p:grpSpPr>
        <p:sp>
          <p:nvSpPr>
            <p:cNvPr id="272" name="Google Shape;272;p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6" name="Google Shape;306;p4"/>
          <p:cNvSpPr/>
          <p:nvPr/>
        </p:nvSpPr>
        <p:spPr>
          <a:xfrm>
            <a:off x="-1568655" y="3363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6"/>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7"/>
          <p:cNvSpPr txBox="1">
            <a:spLocks noGrp="1"/>
          </p:cNvSpPr>
          <p:nvPr>
            <p:ph type="title"/>
          </p:nvPr>
        </p:nvSpPr>
        <p:spPr>
          <a:xfrm>
            <a:off x="4433200" y="1945637"/>
            <a:ext cx="399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33" name="Google Shape;533;p7"/>
          <p:cNvSpPr txBox="1">
            <a:spLocks noGrp="1"/>
          </p:cNvSpPr>
          <p:nvPr>
            <p:ph type="subTitle" idx="1"/>
          </p:nvPr>
        </p:nvSpPr>
        <p:spPr>
          <a:xfrm>
            <a:off x="4433200" y="2519285"/>
            <a:ext cx="3997800" cy="73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9" name="Google Shape;549;p7"/>
          <p:cNvSpPr/>
          <p:nvPr/>
        </p:nvSpPr>
        <p:spPr>
          <a:xfrm rot="5400000">
            <a:off x="5514970" y="-3900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rot="5400000">
            <a:off x="5794270" y="-86921"/>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rot="10800000" flipH="1">
              <a:off x="8184816" y="4723543"/>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rot="10800000" flipH="1">
              <a:off x="8085946" y="4828583"/>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rot="10800000" flipH="1">
              <a:off x="8110687" y="4853293"/>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9"/>
          <p:cNvSpPr txBox="1">
            <a:spLocks noGrp="1"/>
          </p:cNvSpPr>
          <p:nvPr>
            <p:ph type="subTitle" idx="1"/>
          </p:nvPr>
        </p:nvSpPr>
        <p:spPr>
          <a:xfrm>
            <a:off x="2399850" y="2366051"/>
            <a:ext cx="4344300" cy="1066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9" name="Google Shape;719;p9"/>
          <p:cNvSpPr txBox="1">
            <a:spLocks noGrp="1"/>
          </p:cNvSpPr>
          <p:nvPr>
            <p:ph type="title"/>
          </p:nvPr>
        </p:nvSpPr>
        <p:spPr>
          <a:xfrm>
            <a:off x="2399850" y="1723050"/>
            <a:ext cx="43443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9"/>
          <p:cNvSpPr/>
          <p:nvPr/>
        </p:nvSpPr>
        <p:spPr>
          <a:xfrm rot="5400000">
            <a:off x="1495470"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5400000">
            <a:off x="1774770"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111455" y="3439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9"/>
          <p:cNvGrpSpPr/>
          <p:nvPr/>
        </p:nvGrpSpPr>
        <p:grpSpPr>
          <a:xfrm rot="10800000" flipH="1">
            <a:off x="7918521" y="1923880"/>
            <a:ext cx="1823016" cy="296643"/>
            <a:chOff x="7857346" y="3902355"/>
            <a:chExt cx="1823016" cy="296643"/>
          </a:xfrm>
        </p:grpSpPr>
        <p:sp>
          <p:nvSpPr>
            <p:cNvPr id="741" name="Google Shape;741;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80"/>
        <p:cNvGrpSpPr/>
        <p:nvPr/>
      </p:nvGrpSpPr>
      <p:grpSpPr>
        <a:xfrm>
          <a:off x="0" y="0"/>
          <a:ext cx="0" cy="0"/>
          <a:chOff x="0" y="0"/>
          <a:chExt cx="0" cy="0"/>
        </a:xfrm>
      </p:grpSpPr>
      <p:sp>
        <p:nvSpPr>
          <p:cNvPr id="781" name="Google Shape;781;p10"/>
          <p:cNvSpPr txBox="1">
            <a:spLocks noGrp="1"/>
          </p:cNvSpPr>
          <p:nvPr>
            <p:ph type="body" idx="1"/>
          </p:nvPr>
        </p:nvSpPr>
        <p:spPr>
          <a:xfrm>
            <a:off x="1109550" y="4079027"/>
            <a:ext cx="6924900" cy="449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400" b="1">
                <a:latin typeface="Exo"/>
                <a:ea typeface="Exo"/>
                <a:cs typeface="Exo"/>
                <a:sym typeface="Exo"/>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2"/>
        <p:cNvGrpSpPr/>
        <p:nvPr/>
      </p:nvGrpSpPr>
      <p:grpSpPr>
        <a:xfrm>
          <a:off x="0" y="0"/>
          <a:ext cx="0" cy="0"/>
          <a:chOff x="0" y="0"/>
          <a:chExt cx="0" cy="0"/>
        </a:xfrm>
      </p:grpSpPr>
      <p:sp>
        <p:nvSpPr>
          <p:cNvPr id="2653" name="Google Shape;2653;p30"/>
          <p:cNvSpPr/>
          <p:nvPr/>
        </p:nvSpPr>
        <p:spPr>
          <a:xfrm>
            <a:off x="1286775" y="2609575"/>
            <a:ext cx="6782100" cy="986400"/>
          </a:xfrm>
          <a:prstGeom prst="roundRect">
            <a:avLst>
              <a:gd name="adj" fmla="val 50000"/>
            </a:avLst>
          </a:prstGeom>
          <a:gradFill>
            <a:gsLst>
              <a:gs pos="0">
                <a:srgbClr val="D1FFFF"/>
              </a:gs>
              <a:gs pos="100000">
                <a:srgbClr val="53FAFA"/>
              </a:gs>
            </a:gsLst>
            <a:lin ang="5400012" scaled="0"/>
          </a:gra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  </a:t>
            </a:r>
            <a:r>
              <a:rPr lang="en" sz="3000" b="1" dirty="0">
                <a:latin typeface="Exo"/>
                <a:ea typeface="Exo"/>
                <a:cs typeface="Exo"/>
                <a:sym typeface="Exo"/>
              </a:rPr>
              <a:t>Team Name:     The Shield </a:t>
            </a:r>
            <a:endParaRPr sz="3000" b="1" dirty="0">
              <a:latin typeface="Exo"/>
              <a:ea typeface="Exo"/>
              <a:cs typeface="Exo"/>
              <a:sym typeface="Exo"/>
            </a:endParaRPr>
          </a:p>
        </p:txBody>
      </p:sp>
      <p:grpSp>
        <p:nvGrpSpPr>
          <p:cNvPr id="2654" name="Google Shape;2654;p30"/>
          <p:cNvGrpSpPr/>
          <p:nvPr/>
        </p:nvGrpSpPr>
        <p:grpSpPr>
          <a:xfrm rot="10800000">
            <a:off x="2130739" y="4336003"/>
            <a:ext cx="883262" cy="242091"/>
            <a:chOff x="2300350" y="2601250"/>
            <a:chExt cx="2275275" cy="623625"/>
          </a:xfrm>
        </p:grpSpPr>
        <p:sp>
          <p:nvSpPr>
            <p:cNvPr id="2655" name="Google Shape;2655;p3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30"/>
          <p:cNvGrpSpPr/>
          <p:nvPr/>
        </p:nvGrpSpPr>
        <p:grpSpPr>
          <a:xfrm rot="-5400000" flipH="1">
            <a:off x="3660496" y="4881980"/>
            <a:ext cx="1823016" cy="296643"/>
            <a:chOff x="7857346" y="3902355"/>
            <a:chExt cx="1823016" cy="296643"/>
          </a:xfrm>
        </p:grpSpPr>
        <p:sp>
          <p:nvSpPr>
            <p:cNvPr id="2662" name="Google Shape;2662;p30"/>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0"/>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0"/>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0"/>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0"/>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0"/>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0"/>
          <p:cNvGrpSpPr/>
          <p:nvPr/>
        </p:nvGrpSpPr>
        <p:grpSpPr>
          <a:xfrm rot="5400000">
            <a:off x="2421400" y="552075"/>
            <a:ext cx="98902" cy="553090"/>
            <a:chOff x="4898850" y="4820550"/>
            <a:chExt cx="98902" cy="553090"/>
          </a:xfrm>
        </p:grpSpPr>
        <p:sp>
          <p:nvSpPr>
            <p:cNvPr id="2669" name="Google Shape;2669;p3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4" name="Google Shape;2674;p30"/>
          <p:cNvGrpSpPr/>
          <p:nvPr/>
        </p:nvGrpSpPr>
        <p:grpSpPr>
          <a:xfrm>
            <a:off x="4505167" y="564628"/>
            <a:ext cx="1105976" cy="133969"/>
            <a:chOff x="8183182" y="663852"/>
            <a:chExt cx="1475028" cy="178673"/>
          </a:xfrm>
        </p:grpSpPr>
        <p:grpSp>
          <p:nvGrpSpPr>
            <p:cNvPr id="2675" name="Google Shape;2675;p30"/>
            <p:cNvGrpSpPr/>
            <p:nvPr/>
          </p:nvGrpSpPr>
          <p:grpSpPr>
            <a:xfrm>
              <a:off x="8183182" y="774425"/>
              <a:ext cx="1178025" cy="68100"/>
              <a:chOff x="2024450" y="204150"/>
              <a:chExt cx="1178025" cy="68100"/>
            </a:xfrm>
          </p:grpSpPr>
          <p:sp>
            <p:nvSpPr>
              <p:cNvPr id="2676" name="Google Shape;2676;p3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6" name="Google Shape;2686;p30"/>
            <p:cNvGrpSpPr/>
            <p:nvPr/>
          </p:nvGrpSpPr>
          <p:grpSpPr>
            <a:xfrm>
              <a:off x="8480185" y="663852"/>
              <a:ext cx="1178025" cy="68100"/>
              <a:chOff x="2024450" y="204150"/>
              <a:chExt cx="1178025" cy="68100"/>
            </a:xfrm>
          </p:grpSpPr>
          <p:sp>
            <p:nvSpPr>
              <p:cNvPr id="2687" name="Google Shape;2687;p3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97" name="Google Shape;2697;p30"/>
          <p:cNvGrpSpPr/>
          <p:nvPr/>
        </p:nvGrpSpPr>
        <p:grpSpPr>
          <a:xfrm>
            <a:off x="5447301" y="4536119"/>
            <a:ext cx="1252897" cy="51000"/>
            <a:chOff x="2915381" y="4104819"/>
            <a:chExt cx="1252897" cy="51000"/>
          </a:xfrm>
        </p:grpSpPr>
        <p:sp>
          <p:nvSpPr>
            <p:cNvPr id="2698" name="Google Shape;2698;p3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2" name="Google Shape;2712;p30"/>
          <p:cNvSpPr txBox="1">
            <a:spLocks noGrp="1"/>
          </p:cNvSpPr>
          <p:nvPr>
            <p:ph type="ctrTitle"/>
          </p:nvPr>
        </p:nvSpPr>
        <p:spPr>
          <a:xfrm>
            <a:off x="949275" y="1250625"/>
            <a:ext cx="7457100" cy="98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a:solidFill>
                  <a:schemeClr val="accent2"/>
                </a:solidFill>
              </a:rPr>
              <a:t>Techno.Hack(2022)</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16"/>
        <p:cNvGrpSpPr/>
        <p:nvPr/>
      </p:nvGrpSpPr>
      <p:grpSpPr>
        <a:xfrm>
          <a:off x="0" y="0"/>
          <a:ext cx="0" cy="0"/>
          <a:chOff x="0" y="0"/>
          <a:chExt cx="0" cy="0"/>
        </a:xfrm>
      </p:grpSpPr>
      <p:sp>
        <p:nvSpPr>
          <p:cNvPr id="2717" name="Google Shape;2717;p31"/>
          <p:cNvSpPr txBox="1">
            <a:spLocks noGrp="1"/>
          </p:cNvSpPr>
          <p:nvPr>
            <p:ph type="title"/>
          </p:nvPr>
        </p:nvSpPr>
        <p:spPr>
          <a:xfrm>
            <a:off x="1610025" y="726650"/>
            <a:ext cx="5756100" cy="44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18" name="Google Shape;2718;p31"/>
          <p:cNvSpPr/>
          <p:nvPr/>
        </p:nvSpPr>
        <p:spPr>
          <a:xfrm>
            <a:off x="945900" y="384650"/>
            <a:ext cx="7252200" cy="783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FFFFF"/>
              </a:solidFill>
              <a:highlight>
                <a:schemeClr val="accent2"/>
              </a:highlight>
            </a:endParaRPr>
          </a:p>
        </p:txBody>
      </p:sp>
      <p:sp>
        <p:nvSpPr>
          <p:cNvPr id="2719" name="Google Shape;2719;p31"/>
          <p:cNvSpPr txBox="1"/>
          <p:nvPr/>
        </p:nvSpPr>
        <p:spPr>
          <a:xfrm>
            <a:off x="1823725" y="849750"/>
            <a:ext cx="73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720" name="Google Shape;2720;p31"/>
          <p:cNvSpPr txBox="1"/>
          <p:nvPr/>
        </p:nvSpPr>
        <p:spPr>
          <a:xfrm>
            <a:off x="1111350" y="554000"/>
            <a:ext cx="7340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700" b="1" dirty="0">
                <a:solidFill>
                  <a:schemeClr val="dk1"/>
                </a:solidFill>
                <a:latin typeface="PT Sans"/>
                <a:ea typeface="PT Sans"/>
                <a:cs typeface="PT Sans"/>
                <a:sym typeface="PT Sans"/>
              </a:rPr>
              <a:t>Problem Statement Chosen: 1. Assistive tool for disabled people </a:t>
            </a:r>
            <a:endParaRPr sz="1700" b="1" dirty="0">
              <a:latin typeface="PT Sans"/>
              <a:ea typeface="PT Sans"/>
              <a:cs typeface="PT Sans"/>
              <a:sym typeface="PT Sans"/>
            </a:endParaRPr>
          </a:p>
        </p:txBody>
      </p:sp>
      <p:sp>
        <p:nvSpPr>
          <p:cNvPr id="2721" name="Google Shape;2721;p31"/>
          <p:cNvSpPr/>
          <p:nvPr/>
        </p:nvSpPr>
        <p:spPr>
          <a:xfrm>
            <a:off x="945900" y="1577125"/>
            <a:ext cx="7252200" cy="1452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b="1" dirty="0">
                <a:solidFill>
                  <a:schemeClr val="dk1"/>
                </a:solidFill>
                <a:latin typeface="PT Sans"/>
                <a:ea typeface="PT Sans"/>
                <a:cs typeface="PT Sans"/>
                <a:sym typeface="PT Sans"/>
              </a:rPr>
              <a:t>Techstack : MATLAB</a:t>
            </a:r>
            <a:endParaRPr dirty="0">
              <a:solidFill>
                <a:srgbClr val="8FFFFF"/>
              </a:solidFill>
              <a:highlight>
                <a:schemeClr val="accent2"/>
              </a:highlight>
            </a:endParaRPr>
          </a:p>
        </p:txBody>
      </p:sp>
      <p:sp>
        <p:nvSpPr>
          <p:cNvPr id="2722" name="Google Shape;2722;p31"/>
          <p:cNvSpPr/>
          <p:nvPr/>
        </p:nvSpPr>
        <p:spPr>
          <a:xfrm>
            <a:off x="945900" y="3438600"/>
            <a:ext cx="7252200" cy="783600"/>
          </a:xfrm>
          <a:prstGeom prst="roundRect">
            <a:avLst>
              <a:gd name="adj" fmla="val 16667"/>
            </a:avLst>
          </a:prstGeom>
          <a:solidFill>
            <a:schemeClr val="accent2"/>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700" b="1" dirty="0">
                <a:solidFill>
                  <a:schemeClr val="dk1"/>
                </a:solidFill>
                <a:latin typeface="PT Sans"/>
                <a:ea typeface="PT Sans"/>
                <a:cs typeface="PT Sans"/>
                <a:sym typeface="PT Sans"/>
              </a:rPr>
              <a:t>Domain: ML ( Machine Learning)</a:t>
            </a:r>
            <a:endParaRPr dirty="0">
              <a:solidFill>
                <a:srgbClr val="B3C3CE"/>
              </a:solidFill>
              <a:highlight>
                <a:schemeClr val="accent2"/>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6"/>
        <p:cNvGrpSpPr/>
        <p:nvPr/>
      </p:nvGrpSpPr>
      <p:grpSpPr>
        <a:xfrm>
          <a:off x="0" y="0"/>
          <a:ext cx="0" cy="0"/>
          <a:chOff x="0" y="0"/>
          <a:chExt cx="0" cy="0"/>
        </a:xfrm>
      </p:grpSpPr>
      <p:sp>
        <p:nvSpPr>
          <p:cNvPr id="2727" name="Google Shape;2727;p32"/>
          <p:cNvSpPr txBox="1">
            <a:spLocks noGrp="1"/>
          </p:cNvSpPr>
          <p:nvPr>
            <p:ph type="title"/>
          </p:nvPr>
        </p:nvSpPr>
        <p:spPr>
          <a:xfrm>
            <a:off x="1610025" y="726650"/>
            <a:ext cx="5756100" cy="44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28" name="Google Shape;2728;p32"/>
          <p:cNvSpPr/>
          <p:nvPr/>
        </p:nvSpPr>
        <p:spPr>
          <a:xfrm>
            <a:off x="945900" y="384650"/>
            <a:ext cx="7252200" cy="7836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FFFFF"/>
              </a:solidFill>
              <a:highlight>
                <a:schemeClr val="accent2"/>
              </a:highlight>
            </a:endParaRPr>
          </a:p>
        </p:txBody>
      </p:sp>
      <p:sp>
        <p:nvSpPr>
          <p:cNvPr id="2729" name="Google Shape;2729;p32"/>
          <p:cNvSpPr txBox="1"/>
          <p:nvPr/>
        </p:nvSpPr>
        <p:spPr>
          <a:xfrm>
            <a:off x="1823725" y="849750"/>
            <a:ext cx="73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730" name="Google Shape;2730;p32"/>
          <p:cNvSpPr txBox="1"/>
          <p:nvPr/>
        </p:nvSpPr>
        <p:spPr>
          <a:xfrm>
            <a:off x="1111350" y="554000"/>
            <a:ext cx="7340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solidFill>
                  <a:schemeClr val="dk1"/>
                </a:solidFill>
                <a:latin typeface="PT Sans"/>
                <a:ea typeface="PT Sans"/>
                <a:cs typeface="PT Sans"/>
                <a:sym typeface="PT Sans"/>
              </a:rPr>
              <a:t>Name of the Prototype: Next Sense</a:t>
            </a:r>
            <a:endParaRPr sz="1700" b="1" dirty="0">
              <a:latin typeface="PT Sans"/>
              <a:ea typeface="PT Sans"/>
              <a:cs typeface="PT Sans"/>
              <a:sym typeface="PT Sans"/>
            </a:endParaRPr>
          </a:p>
        </p:txBody>
      </p:sp>
      <p:sp>
        <p:nvSpPr>
          <p:cNvPr id="2731" name="Google Shape;2731;p32"/>
          <p:cNvSpPr/>
          <p:nvPr/>
        </p:nvSpPr>
        <p:spPr>
          <a:xfrm>
            <a:off x="484425" y="1362675"/>
            <a:ext cx="8320800" cy="35193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FFFFF"/>
              </a:solidFill>
              <a:highlight>
                <a:schemeClr val="accent2"/>
              </a:highlight>
            </a:endParaRPr>
          </a:p>
        </p:txBody>
      </p:sp>
      <p:sp>
        <p:nvSpPr>
          <p:cNvPr id="2732" name="Google Shape;2732;p32"/>
          <p:cNvSpPr/>
          <p:nvPr/>
        </p:nvSpPr>
        <p:spPr>
          <a:xfrm>
            <a:off x="945900" y="2117800"/>
            <a:ext cx="7252200" cy="2541940"/>
          </a:xfrm>
          <a:prstGeom prst="roundRect">
            <a:avLst>
              <a:gd name="adj" fmla="val 16667"/>
            </a:avLst>
          </a:prstGeom>
          <a:solidFill>
            <a:schemeClr val="accent2"/>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3C3CE"/>
              </a:solidFill>
              <a:highlight>
                <a:schemeClr val="accent2"/>
              </a:highlight>
            </a:endParaRPr>
          </a:p>
        </p:txBody>
      </p:sp>
      <p:sp>
        <p:nvSpPr>
          <p:cNvPr id="2733" name="Google Shape;2733;p32"/>
          <p:cNvSpPr txBox="1"/>
          <p:nvPr/>
        </p:nvSpPr>
        <p:spPr>
          <a:xfrm>
            <a:off x="726650" y="1607625"/>
            <a:ext cx="7820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latin typeface="PT Sans"/>
                <a:ea typeface="PT Sans"/>
                <a:cs typeface="PT Sans"/>
                <a:sym typeface="PT Sans"/>
              </a:rPr>
              <a:t> Features of The Prototype:</a:t>
            </a:r>
            <a:endParaRPr sz="1700" b="1">
              <a:latin typeface="PT Sans"/>
              <a:ea typeface="PT Sans"/>
              <a:cs typeface="PT Sans"/>
              <a:sym typeface="PT Sans"/>
            </a:endParaRPr>
          </a:p>
        </p:txBody>
      </p:sp>
      <p:sp>
        <p:nvSpPr>
          <p:cNvPr id="2" name="TextBox 1">
            <a:extLst>
              <a:ext uri="{FF2B5EF4-FFF2-40B4-BE49-F238E27FC236}">
                <a16:creationId xmlns:a16="http://schemas.microsoft.com/office/drawing/2014/main" id="{ABB9EB87-D16B-4A93-80AE-BC8635F9F606}"/>
              </a:ext>
            </a:extLst>
          </p:cNvPr>
          <p:cNvSpPr txBox="1"/>
          <p:nvPr/>
        </p:nvSpPr>
        <p:spPr>
          <a:xfrm>
            <a:off x="1525043" y="2166750"/>
            <a:ext cx="6341301" cy="1384995"/>
          </a:xfrm>
          <a:prstGeom prst="rect">
            <a:avLst/>
          </a:prstGeom>
          <a:noFill/>
        </p:spPr>
        <p:txBody>
          <a:bodyPr wrap="square" rtlCol="0">
            <a:spAutoFit/>
          </a:bodyPr>
          <a:lstStyle/>
          <a:p>
            <a:r>
              <a:rPr lang="en-US" sz="1400" b="1" dirty="0">
                <a:solidFill>
                  <a:schemeClr val="tx1"/>
                </a:solidFill>
                <a:latin typeface="Aharoni" panose="02010803020104030203" pitchFamily="2" charset="-79"/>
                <a:cs typeface="Aharoni" panose="02010803020104030203" pitchFamily="2" charset="-79"/>
              </a:rPr>
              <a:t>Our project</a:t>
            </a:r>
            <a:r>
              <a:rPr lang="en-US" sz="1400" b="1" i="0" dirty="0">
                <a:solidFill>
                  <a:schemeClr val="tx1"/>
                </a:solidFill>
                <a:effectLst/>
                <a:latin typeface="Aharoni" panose="02010803020104030203" pitchFamily="2" charset="-79"/>
                <a:cs typeface="Aharoni" panose="02010803020104030203" pitchFamily="2" charset="-79"/>
              </a:rPr>
              <a:t> presents a man machine interface using video camera. The system will use a single, color camera mounted above a neutral colored desk surface next to the output device. The output of the camera will be displayed on the monitor. Shape and position information about the hand will be gathered using detection of skin.</a:t>
            </a:r>
            <a:endParaRPr lang="en-US" sz="1300" b="1" i="1" dirty="0">
              <a:solidFill>
                <a:schemeClr val="tx1"/>
              </a:solidFill>
              <a:latin typeface="Aharoni" panose="02010803020104030203" pitchFamily="2" charset="-79"/>
              <a:ea typeface="Poppins"/>
              <a:cs typeface="Aharoni" panose="02010803020104030203" pitchFamily="2" charset="-79"/>
              <a:sym typeface="Poppins"/>
            </a:endParaRPr>
          </a:p>
          <a:p>
            <a:endParaRPr lang="en-IN" dirty="0">
              <a:latin typeface="Segoe UI Black" panose="020B0A02040204020203" pitchFamily="34" charset="0"/>
              <a:ea typeface="Segoe UI Black" panose="020B0A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33"/>
          <p:cNvSpPr txBox="1">
            <a:spLocks noGrp="1"/>
          </p:cNvSpPr>
          <p:nvPr>
            <p:ph type="title"/>
          </p:nvPr>
        </p:nvSpPr>
        <p:spPr>
          <a:xfrm>
            <a:off x="1610025" y="726650"/>
            <a:ext cx="5756100" cy="44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39" name="Google Shape;2739;p33"/>
          <p:cNvSpPr txBox="1"/>
          <p:nvPr/>
        </p:nvSpPr>
        <p:spPr>
          <a:xfrm>
            <a:off x="1823725" y="849750"/>
            <a:ext cx="734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PT Sans"/>
              <a:ea typeface="PT Sans"/>
              <a:cs typeface="PT Sans"/>
              <a:sym typeface="PT Sans"/>
            </a:endParaRPr>
          </a:p>
        </p:txBody>
      </p:sp>
      <p:sp>
        <p:nvSpPr>
          <p:cNvPr id="2740" name="Google Shape;2740;p33"/>
          <p:cNvSpPr/>
          <p:nvPr/>
        </p:nvSpPr>
        <p:spPr>
          <a:xfrm>
            <a:off x="484425" y="294075"/>
            <a:ext cx="8320800" cy="4587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FFFFF"/>
              </a:solidFill>
              <a:highlight>
                <a:schemeClr val="accent2"/>
              </a:highlight>
            </a:endParaRPr>
          </a:p>
        </p:txBody>
      </p:sp>
      <p:sp>
        <p:nvSpPr>
          <p:cNvPr id="2741" name="Google Shape;2741;p33"/>
          <p:cNvSpPr/>
          <p:nvPr/>
        </p:nvSpPr>
        <p:spPr>
          <a:xfrm>
            <a:off x="945900" y="968450"/>
            <a:ext cx="7688400" cy="3671400"/>
          </a:xfrm>
          <a:prstGeom prst="roundRect">
            <a:avLst>
              <a:gd name="adj" fmla="val 16667"/>
            </a:avLst>
          </a:prstGeom>
          <a:solidFill>
            <a:schemeClr val="accent2"/>
          </a:solid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285750" indent="-285750">
              <a:buFont typeface="Arial" panose="020B0604020202020204" pitchFamily="34" charset="0"/>
              <a:buChar char="•"/>
            </a:pPr>
            <a:r>
              <a:rPr lang="en" sz="1600" b="1" dirty="0">
                <a:solidFill>
                  <a:schemeClr val="tx1"/>
                </a:solidFill>
                <a:latin typeface="Berlin Sans FB Demi" panose="020E0802020502020306" pitchFamily="34" charset="0"/>
                <a:ea typeface="Poppins"/>
                <a:cs typeface="Poppins"/>
                <a:sym typeface="Poppins"/>
              </a:rPr>
              <a:t>Our system focuses on the problem of gesture recognition in real time that sign language used by the community of deaf people and dumb people.</a:t>
            </a:r>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r>
              <a:rPr lang="en-US" b="1" dirty="0"/>
              <a:t> </a:t>
            </a:r>
            <a:r>
              <a:rPr lang="en-US" sz="1400" b="1" dirty="0">
                <a:latin typeface="Segoe UI Black" panose="020B0A02040204020203" pitchFamily="34" charset="0"/>
                <a:ea typeface="Segoe UI Black" panose="020B0A02040204020203" pitchFamily="34" charset="0"/>
              </a:rPr>
              <a:t>I</a:t>
            </a:r>
            <a:r>
              <a:rPr lang="en-US" sz="1400" b="1" dirty="0">
                <a:solidFill>
                  <a:schemeClr val="tx1"/>
                </a:solidFill>
                <a:latin typeface="Segoe UI Black" panose="020B0A02040204020203" pitchFamily="34" charset="0"/>
                <a:ea typeface="Segoe UI Black" panose="020B0A02040204020203" pitchFamily="34" charset="0"/>
              </a:rPr>
              <a:t>mage is captured through web camera. The system should be implemented in offline mode and also in real time mode. Input images are applied to image pre processing and segmentation in which, object and background is separated. Resultant image has shown some features. Then feature extraction and recognition was done by using PCA and KNN. Finally, this result is converted into text and voice.</a:t>
            </a:r>
            <a:endParaRPr lang="en-IN" b="1" dirty="0">
              <a:latin typeface="Segoe UI Black" panose="020B0A02040204020203" pitchFamily="34" charset="0"/>
              <a:ea typeface="Segoe UI Black" panose="020B0A02040204020203" pitchFamily="34" charset="0"/>
            </a:endParaRPr>
          </a:p>
        </p:txBody>
      </p:sp>
      <p:sp>
        <p:nvSpPr>
          <p:cNvPr id="2742" name="Google Shape;2742;p33"/>
          <p:cNvSpPr txBox="1"/>
          <p:nvPr/>
        </p:nvSpPr>
        <p:spPr>
          <a:xfrm>
            <a:off x="726650" y="522050"/>
            <a:ext cx="7820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latin typeface="PT Sans"/>
                <a:ea typeface="PT Sans"/>
                <a:cs typeface="PT Sans"/>
                <a:sym typeface="PT Sans"/>
              </a:rPr>
              <a:t> Description of the Prototype:</a:t>
            </a:r>
            <a:endParaRPr sz="1700" b="1">
              <a:latin typeface="PT Sans"/>
              <a:ea typeface="PT Sans"/>
              <a:cs typeface="PT Sans"/>
              <a:sym typeface="P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6"/>
        <p:cNvGrpSpPr/>
        <p:nvPr/>
      </p:nvGrpSpPr>
      <p:grpSpPr>
        <a:xfrm>
          <a:off x="0" y="0"/>
          <a:ext cx="0" cy="0"/>
          <a:chOff x="0" y="0"/>
          <a:chExt cx="0" cy="0"/>
        </a:xfrm>
      </p:grpSpPr>
      <p:graphicFrame>
        <p:nvGraphicFramePr>
          <p:cNvPr id="2748" name="Google Shape;2748;p34"/>
          <p:cNvGraphicFramePr/>
          <p:nvPr>
            <p:extLst>
              <p:ext uri="{D42A27DB-BD31-4B8C-83A1-F6EECF244321}">
                <p14:modId xmlns:p14="http://schemas.microsoft.com/office/powerpoint/2010/main" val="338492182"/>
              </p:ext>
            </p:extLst>
          </p:nvPr>
        </p:nvGraphicFramePr>
        <p:xfrm>
          <a:off x="864925" y="1298075"/>
          <a:ext cx="6775925" cy="2746770"/>
        </p:xfrm>
        <a:graphic>
          <a:graphicData uri="http://schemas.openxmlformats.org/drawingml/2006/table">
            <a:tbl>
              <a:tblPr>
                <a:noFill/>
                <a:tableStyleId>{68E00CFD-0C83-448B-84B1-3FD990496731}</a:tableStyleId>
              </a:tblPr>
              <a:tblGrid>
                <a:gridCol w="787075">
                  <a:extLst>
                    <a:ext uri="{9D8B030D-6E8A-4147-A177-3AD203B41FA5}">
                      <a16:colId xmlns:a16="http://schemas.microsoft.com/office/drawing/2014/main" val="20000"/>
                    </a:ext>
                  </a:extLst>
                </a:gridCol>
                <a:gridCol w="2600875">
                  <a:extLst>
                    <a:ext uri="{9D8B030D-6E8A-4147-A177-3AD203B41FA5}">
                      <a16:colId xmlns:a16="http://schemas.microsoft.com/office/drawing/2014/main" val="20001"/>
                    </a:ext>
                  </a:extLst>
                </a:gridCol>
                <a:gridCol w="1390800">
                  <a:extLst>
                    <a:ext uri="{9D8B030D-6E8A-4147-A177-3AD203B41FA5}">
                      <a16:colId xmlns:a16="http://schemas.microsoft.com/office/drawing/2014/main" val="20002"/>
                    </a:ext>
                  </a:extLst>
                </a:gridCol>
                <a:gridCol w="1997175">
                  <a:extLst>
                    <a:ext uri="{9D8B030D-6E8A-4147-A177-3AD203B41FA5}">
                      <a16:colId xmlns:a16="http://schemas.microsoft.com/office/drawing/2014/main" val="20003"/>
                    </a:ext>
                  </a:extLst>
                </a:gridCol>
              </a:tblGrid>
              <a:tr h="534300">
                <a:tc>
                  <a:txBody>
                    <a:bodyPr/>
                    <a:lstStyle/>
                    <a:p>
                      <a:pPr marL="0" lvl="0" indent="0" algn="l" rtl="0">
                        <a:spcBef>
                          <a:spcPts val="0"/>
                        </a:spcBef>
                        <a:spcAft>
                          <a:spcPts val="0"/>
                        </a:spcAft>
                        <a:buNone/>
                      </a:pPr>
                      <a:r>
                        <a:rPr lang="en">
                          <a:solidFill>
                            <a:srgbClr val="EEF0F2"/>
                          </a:solidFill>
                        </a:rPr>
                        <a:t>Sr. No.</a:t>
                      </a:r>
                      <a:endParaRPr>
                        <a:solidFill>
                          <a:srgbClr val="EEF0F2"/>
                        </a:solidFill>
                      </a:endParaRPr>
                    </a:p>
                  </a:txBody>
                  <a:tcPr marL="91425" marR="91425" marT="91425" marB="91425"/>
                </a:tc>
                <a:tc>
                  <a:txBody>
                    <a:bodyPr/>
                    <a:lstStyle/>
                    <a:p>
                      <a:pPr marL="0" lvl="0" indent="0" algn="l" rtl="0">
                        <a:spcBef>
                          <a:spcPts val="0"/>
                        </a:spcBef>
                        <a:spcAft>
                          <a:spcPts val="0"/>
                        </a:spcAft>
                        <a:buNone/>
                      </a:pPr>
                      <a:r>
                        <a:rPr lang="en">
                          <a:solidFill>
                            <a:srgbClr val="EEF0F2"/>
                          </a:solidFill>
                        </a:rPr>
                        <a:t>Name Of Team Member</a:t>
                      </a:r>
                      <a:endParaRPr>
                        <a:solidFill>
                          <a:srgbClr val="EEF0F2"/>
                        </a:solidFill>
                      </a:endParaRPr>
                    </a:p>
                  </a:txBody>
                  <a:tcPr marL="91425" marR="91425" marT="91425" marB="91425"/>
                </a:tc>
                <a:tc>
                  <a:txBody>
                    <a:bodyPr/>
                    <a:lstStyle/>
                    <a:p>
                      <a:pPr marL="0" lvl="0" indent="0" algn="l" rtl="0">
                        <a:spcBef>
                          <a:spcPts val="0"/>
                        </a:spcBef>
                        <a:spcAft>
                          <a:spcPts val="0"/>
                        </a:spcAft>
                        <a:buNone/>
                      </a:pPr>
                      <a:r>
                        <a:rPr lang="en">
                          <a:solidFill>
                            <a:srgbClr val="EEF0F2"/>
                          </a:solidFill>
                        </a:rPr>
                        <a:t>Phone No</a:t>
                      </a:r>
                      <a:endParaRPr>
                        <a:solidFill>
                          <a:srgbClr val="EEF0F2"/>
                        </a:solidFill>
                      </a:endParaRPr>
                    </a:p>
                  </a:txBody>
                  <a:tcPr marL="91425" marR="91425" marT="91425" marB="91425"/>
                </a:tc>
                <a:tc>
                  <a:txBody>
                    <a:bodyPr/>
                    <a:lstStyle/>
                    <a:p>
                      <a:pPr marL="0" lvl="0" indent="0" algn="l" rtl="0">
                        <a:spcBef>
                          <a:spcPts val="0"/>
                        </a:spcBef>
                        <a:spcAft>
                          <a:spcPts val="0"/>
                        </a:spcAft>
                        <a:buNone/>
                      </a:pPr>
                      <a:r>
                        <a:rPr lang="en">
                          <a:solidFill>
                            <a:srgbClr val="EEF0F2"/>
                          </a:solidFill>
                        </a:rPr>
                        <a:t>Email ID</a:t>
                      </a:r>
                      <a:endParaRPr>
                        <a:solidFill>
                          <a:srgbClr val="EEF0F2"/>
                        </a:solidFill>
                      </a:endParaRPr>
                    </a:p>
                  </a:txBody>
                  <a:tcPr marL="91425" marR="91425" marT="91425" marB="91425"/>
                </a:tc>
                <a:extLst>
                  <a:ext uri="{0D108BD9-81ED-4DB2-BD59-A6C34878D82A}">
                    <a16:rowId xmlns:a16="http://schemas.microsoft.com/office/drawing/2014/main" val="10000"/>
                  </a:ext>
                </a:extLst>
              </a:tr>
              <a:tr h="534300">
                <a:tc>
                  <a:txBody>
                    <a:bodyPr/>
                    <a:lstStyle/>
                    <a:p>
                      <a:pPr marL="0" lvl="0" indent="0" algn="l" rtl="0">
                        <a:spcBef>
                          <a:spcPts val="0"/>
                        </a:spcBef>
                        <a:spcAft>
                          <a:spcPts val="0"/>
                        </a:spcAft>
                        <a:buNone/>
                      </a:pPr>
                      <a:r>
                        <a:rPr lang="en-IN" dirty="0">
                          <a:solidFill>
                            <a:srgbClr val="EEF0F2"/>
                          </a:solidFill>
                        </a:rPr>
                        <a:t>1.</a:t>
                      </a:r>
                      <a:endParaRPr dirty="0">
                        <a:solidFill>
                          <a:srgbClr val="EEF0F2"/>
                        </a:solidFill>
                      </a:endParaRPr>
                    </a:p>
                  </a:txBody>
                  <a:tcPr marL="91425" marR="91425" marT="91425" marB="91425"/>
                </a:tc>
                <a:tc>
                  <a:txBody>
                    <a:bodyPr/>
                    <a:lstStyle/>
                    <a:p>
                      <a:pPr marL="0" lvl="0" indent="0" algn="l" rtl="0">
                        <a:spcBef>
                          <a:spcPts val="0"/>
                        </a:spcBef>
                        <a:spcAft>
                          <a:spcPts val="0"/>
                        </a:spcAft>
                        <a:buNone/>
                      </a:pPr>
                      <a:r>
                        <a:rPr lang="en-IN" dirty="0">
                          <a:solidFill>
                            <a:srgbClr val="EEF0F2"/>
                          </a:solidFill>
                        </a:rPr>
                        <a:t>Surya Narayanan CS</a:t>
                      </a:r>
                      <a:endParaRPr dirty="0">
                        <a:solidFill>
                          <a:srgbClr val="EEF0F2"/>
                        </a:solidFill>
                      </a:endParaRPr>
                    </a:p>
                  </a:txBody>
                  <a:tcPr marL="91425" marR="91425" marT="91425" marB="91425"/>
                </a:tc>
                <a:tc>
                  <a:txBody>
                    <a:bodyPr/>
                    <a:lstStyle/>
                    <a:p>
                      <a:pPr marL="0" lvl="0" indent="0" algn="l" rtl="0">
                        <a:spcBef>
                          <a:spcPts val="0"/>
                        </a:spcBef>
                        <a:spcAft>
                          <a:spcPts val="0"/>
                        </a:spcAft>
                        <a:buNone/>
                      </a:pPr>
                      <a:r>
                        <a:rPr lang="en-IN" dirty="0">
                          <a:solidFill>
                            <a:srgbClr val="EEF0F2"/>
                          </a:solidFill>
                        </a:rPr>
                        <a:t>9003529089</a:t>
                      </a:r>
                      <a:endParaRPr dirty="0">
                        <a:solidFill>
                          <a:srgbClr val="EEF0F2"/>
                        </a:solidFill>
                      </a:endParaRPr>
                    </a:p>
                  </a:txBody>
                  <a:tcPr marL="91425" marR="91425" marT="91425" marB="91425"/>
                </a:tc>
                <a:tc>
                  <a:txBody>
                    <a:bodyPr/>
                    <a:lstStyle/>
                    <a:p>
                      <a:pPr marL="0" lvl="0" indent="0" algn="l" rtl="0">
                        <a:spcBef>
                          <a:spcPts val="0"/>
                        </a:spcBef>
                        <a:spcAft>
                          <a:spcPts val="0"/>
                        </a:spcAft>
                        <a:buNone/>
                      </a:pPr>
                      <a:r>
                        <a:rPr lang="en-IN" dirty="0">
                          <a:solidFill>
                            <a:srgbClr val="EEF0F2"/>
                          </a:solidFill>
                        </a:rPr>
                        <a:t>cssuryanarayanan2k2@gmail.com</a:t>
                      </a:r>
                      <a:endParaRPr dirty="0">
                        <a:solidFill>
                          <a:srgbClr val="EEF0F2"/>
                        </a:solidFill>
                      </a:endParaRPr>
                    </a:p>
                  </a:txBody>
                  <a:tcPr marL="91425" marR="91425" marT="91425" marB="91425"/>
                </a:tc>
                <a:extLst>
                  <a:ext uri="{0D108BD9-81ED-4DB2-BD59-A6C34878D82A}">
                    <a16:rowId xmlns:a16="http://schemas.microsoft.com/office/drawing/2014/main" val="10001"/>
                  </a:ext>
                </a:extLst>
              </a:tr>
              <a:tr h="534300">
                <a:tc>
                  <a:txBody>
                    <a:bodyPr/>
                    <a:lstStyle/>
                    <a:p>
                      <a:pPr marL="0" lvl="0" indent="0" algn="l" rtl="0">
                        <a:spcBef>
                          <a:spcPts val="0"/>
                        </a:spcBef>
                        <a:spcAft>
                          <a:spcPts val="0"/>
                        </a:spcAft>
                        <a:buNone/>
                      </a:pPr>
                      <a:endParaRPr>
                        <a:solidFill>
                          <a:srgbClr val="EEF0F2"/>
                        </a:solidFill>
                      </a:endParaRPr>
                    </a:p>
                  </a:txBody>
                  <a:tcPr marL="91425" marR="91425" marT="91425" marB="91425"/>
                </a:tc>
                <a:tc>
                  <a:txBody>
                    <a:bodyPr/>
                    <a:lstStyle/>
                    <a:p>
                      <a:pPr marL="0" lvl="0" indent="0" algn="l" rtl="0">
                        <a:spcBef>
                          <a:spcPts val="0"/>
                        </a:spcBef>
                        <a:spcAft>
                          <a:spcPts val="0"/>
                        </a:spcAft>
                        <a:buNone/>
                      </a:pPr>
                      <a:endParaRPr>
                        <a:solidFill>
                          <a:srgbClr val="EEF0F2"/>
                        </a:solidFill>
                      </a:endParaRPr>
                    </a:p>
                  </a:txBody>
                  <a:tcPr marL="91425" marR="91425" marT="91425" marB="91425"/>
                </a:tc>
                <a:tc>
                  <a:txBody>
                    <a:bodyPr/>
                    <a:lstStyle/>
                    <a:p>
                      <a:pPr marL="0" lvl="0" indent="0" algn="l" rtl="0">
                        <a:spcBef>
                          <a:spcPts val="0"/>
                        </a:spcBef>
                        <a:spcAft>
                          <a:spcPts val="0"/>
                        </a:spcAft>
                        <a:buNone/>
                      </a:pPr>
                      <a:endParaRPr>
                        <a:solidFill>
                          <a:srgbClr val="EEF0F2"/>
                        </a:solidFill>
                      </a:endParaRPr>
                    </a:p>
                  </a:txBody>
                  <a:tcPr marL="91425" marR="91425" marT="91425" marB="91425"/>
                </a:tc>
                <a:tc>
                  <a:txBody>
                    <a:bodyPr/>
                    <a:lstStyle/>
                    <a:p>
                      <a:pPr marL="0" lvl="0" indent="0" algn="l" rtl="0">
                        <a:spcBef>
                          <a:spcPts val="0"/>
                        </a:spcBef>
                        <a:spcAft>
                          <a:spcPts val="0"/>
                        </a:spcAft>
                        <a:buNone/>
                      </a:pPr>
                      <a:endParaRPr>
                        <a:solidFill>
                          <a:srgbClr val="EEF0F2"/>
                        </a:solidFill>
                      </a:endParaRPr>
                    </a:p>
                  </a:txBody>
                  <a:tcPr marL="91425" marR="91425" marT="91425" marB="91425"/>
                </a:tc>
                <a:extLst>
                  <a:ext uri="{0D108BD9-81ED-4DB2-BD59-A6C34878D82A}">
                    <a16:rowId xmlns:a16="http://schemas.microsoft.com/office/drawing/2014/main" val="10002"/>
                  </a:ext>
                </a:extLst>
              </a:tr>
              <a:tr h="534300">
                <a:tc>
                  <a:txBody>
                    <a:bodyPr/>
                    <a:lstStyle/>
                    <a:p>
                      <a:pPr marL="0" lvl="0" indent="0" algn="l" rtl="0">
                        <a:spcBef>
                          <a:spcPts val="0"/>
                        </a:spcBef>
                        <a:spcAft>
                          <a:spcPts val="0"/>
                        </a:spcAft>
                        <a:buNone/>
                      </a:pPr>
                      <a:endParaRPr>
                        <a:solidFill>
                          <a:srgbClr val="EEF0F2"/>
                        </a:solidFill>
                      </a:endParaRPr>
                    </a:p>
                  </a:txBody>
                  <a:tcPr marL="91425" marR="91425" marT="91425" marB="91425"/>
                </a:tc>
                <a:tc>
                  <a:txBody>
                    <a:bodyPr/>
                    <a:lstStyle/>
                    <a:p>
                      <a:pPr marL="0" lvl="0" indent="0" algn="l" rtl="0">
                        <a:spcBef>
                          <a:spcPts val="0"/>
                        </a:spcBef>
                        <a:spcAft>
                          <a:spcPts val="0"/>
                        </a:spcAft>
                        <a:buNone/>
                      </a:pPr>
                      <a:endParaRPr>
                        <a:solidFill>
                          <a:srgbClr val="EEF0F2"/>
                        </a:solidFill>
                      </a:endParaRPr>
                    </a:p>
                  </a:txBody>
                  <a:tcPr marL="91425" marR="91425" marT="91425" marB="91425"/>
                </a:tc>
                <a:tc>
                  <a:txBody>
                    <a:bodyPr/>
                    <a:lstStyle/>
                    <a:p>
                      <a:pPr marL="0" lvl="0" indent="0" algn="l" rtl="0">
                        <a:spcBef>
                          <a:spcPts val="0"/>
                        </a:spcBef>
                        <a:spcAft>
                          <a:spcPts val="0"/>
                        </a:spcAft>
                        <a:buNone/>
                      </a:pPr>
                      <a:endParaRPr>
                        <a:solidFill>
                          <a:srgbClr val="EEF0F2"/>
                        </a:solidFill>
                      </a:endParaRPr>
                    </a:p>
                  </a:txBody>
                  <a:tcPr marL="91425" marR="91425" marT="91425" marB="91425"/>
                </a:tc>
                <a:tc>
                  <a:txBody>
                    <a:bodyPr/>
                    <a:lstStyle/>
                    <a:p>
                      <a:pPr marL="0" lvl="0" indent="0" algn="l" rtl="0">
                        <a:spcBef>
                          <a:spcPts val="0"/>
                        </a:spcBef>
                        <a:spcAft>
                          <a:spcPts val="0"/>
                        </a:spcAft>
                        <a:buNone/>
                      </a:pPr>
                      <a:endParaRPr>
                        <a:solidFill>
                          <a:srgbClr val="EEF0F2"/>
                        </a:solidFill>
                      </a:endParaRPr>
                    </a:p>
                  </a:txBody>
                  <a:tcPr marL="91425" marR="91425" marT="91425" marB="91425"/>
                </a:tc>
                <a:extLst>
                  <a:ext uri="{0D108BD9-81ED-4DB2-BD59-A6C34878D82A}">
                    <a16:rowId xmlns:a16="http://schemas.microsoft.com/office/drawing/2014/main" val="10003"/>
                  </a:ext>
                </a:extLst>
              </a:tr>
              <a:tr h="534300">
                <a:tc>
                  <a:txBody>
                    <a:bodyPr/>
                    <a:lstStyle/>
                    <a:p>
                      <a:pPr marL="0" lvl="0" indent="0" algn="l" rtl="0">
                        <a:spcBef>
                          <a:spcPts val="0"/>
                        </a:spcBef>
                        <a:spcAft>
                          <a:spcPts val="0"/>
                        </a:spcAft>
                        <a:buNone/>
                      </a:pPr>
                      <a:endParaRPr>
                        <a:solidFill>
                          <a:srgbClr val="EEF0F2"/>
                        </a:solidFill>
                      </a:endParaRPr>
                    </a:p>
                  </a:txBody>
                  <a:tcPr marL="91425" marR="91425" marT="91425" marB="91425"/>
                </a:tc>
                <a:tc>
                  <a:txBody>
                    <a:bodyPr/>
                    <a:lstStyle/>
                    <a:p>
                      <a:pPr marL="0" lvl="0" indent="0" algn="l" rtl="0">
                        <a:spcBef>
                          <a:spcPts val="0"/>
                        </a:spcBef>
                        <a:spcAft>
                          <a:spcPts val="0"/>
                        </a:spcAft>
                        <a:buNone/>
                      </a:pPr>
                      <a:endParaRPr>
                        <a:solidFill>
                          <a:srgbClr val="EEF0F2"/>
                        </a:solidFill>
                      </a:endParaRPr>
                    </a:p>
                  </a:txBody>
                  <a:tcPr marL="91425" marR="91425" marT="91425" marB="91425"/>
                </a:tc>
                <a:tc>
                  <a:txBody>
                    <a:bodyPr/>
                    <a:lstStyle/>
                    <a:p>
                      <a:pPr marL="0" lvl="0" indent="0" algn="l" rtl="0">
                        <a:spcBef>
                          <a:spcPts val="0"/>
                        </a:spcBef>
                        <a:spcAft>
                          <a:spcPts val="0"/>
                        </a:spcAft>
                        <a:buNone/>
                      </a:pPr>
                      <a:endParaRPr>
                        <a:solidFill>
                          <a:srgbClr val="EEF0F2"/>
                        </a:solidFill>
                      </a:endParaRPr>
                    </a:p>
                  </a:txBody>
                  <a:tcPr marL="91425" marR="91425" marT="91425" marB="91425"/>
                </a:tc>
                <a:tc>
                  <a:txBody>
                    <a:bodyPr/>
                    <a:lstStyle/>
                    <a:p>
                      <a:pPr marL="0" lvl="0" indent="0" algn="l" rtl="0">
                        <a:spcBef>
                          <a:spcPts val="0"/>
                        </a:spcBef>
                        <a:spcAft>
                          <a:spcPts val="0"/>
                        </a:spcAft>
                        <a:buNone/>
                      </a:pPr>
                      <a:endParaRPr dirty="0">
                        <a:solidFill>
                          <a:srgbClr val="EEF0F2"/>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234</Words>
  <Application>Microsoft Office PowerPoint</Application>
  <PresentationFormat>On-screen Show (16:9)</PresentationFormat>
  <Paragraphs>27</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Roboto Condensed Light</vt:lpstr>
      <vt:lpstr>Exo</vt:lpstr>
      <vt:lpstr>Aharoni</vt:lpstr>
      <vt:lpstr>Arial</vt:lpstr>
      <vt:lpstr>PT Sans</vt:lpstr>
      <vt:lpstr>Segoe UI Black</vt:lpstr>
      <vt:lpstr>Berlin Sans FB Demi</vt:lpstr>
      <vt:lpstr>Data Center Business Plan by Slidesgo</vt:lpstr>
      <vt:lpstr>Techno.Hack(2022)</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Techno.Hack(2022)</dc:title>
  <cp:lastModifiedBy>sreeni_seenu@outlook.com</cp:lastModifiedBy>
  <cp:revision>1</cp:revision>
  <dcterms:modified xsi:type="dcterms:W3CDTF">2022-02-19T11:32:07Z</dcterms:modified>
</cp:coreProperties>
</file>