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 varScale="1">
        <p:scale>
          <a:sx n="98" d="100"/>
          <a:sy n="98" d="100"/>
        </p:scale>
        <p:origin x="104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1791" y="118364"/>
            <a:ext cx="163702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833" y="831273"/>
            <a:ext cx="8572500" cy="512063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                                     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IDEA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APPROACH DETAIL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								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Category (Software/Hardware):  </a:t>
            </a:r>
            <a:r>
              <a:rPr lang="en-US" b="1" dirty="0">
                <a:latin typeface="Cambria" panose="02040503050406030204" pitchFamily="18" charset="0"/>
              </a:rPr>
              <a:t>Software</a:t>
            </a:r>
            <a:br>
              <a:rPr lang="en-US" b="1" dirty="0">
                <a:latin typeface="Cambria" panose="02040503050406030204" pitchFamily="18" charset="0"/>
              </a:rPr>
            </a:b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Ministry / Organization Name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:  </a:t>
            </a:r>
            <a:r>
              <a:rPr lang="en-US" sz="1600" b="1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Ministry of </a:t>
            </a:r>
            <a:r>
              <a:rPr lang="en-US" sz="1600" b="1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scadia Code" panose="020B0609020000020004" pitchFamily="49" charset="0"/>
                <a:cs typeface="Aharoni" panose="02010803020104030203" pitchFamily="2" charset="-79"/>
              </a:rPr>
              <a:t>Micro, Small &amp; Medium Enterprises .</a:t>
            </a:r>
            <a:endParaRPr lang="en-US" sz="2000" b="1" dirty="0">
              <a:solidFill>
                <a:srgbClr val="FFFF00"/>
              </a:solidFill>
              <a:latin typeface="Aharoni" panose="02010803020104030203" pitchFamily="2" charset="-79"/>
              <a:ea typeface="Cascadia Code" panose="020B0609020000020004" pitchFamily="49" charset="0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Problem Statement Name:   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Developing Virtual Reality based solutions   </a:t>
            </a:r>
            <a:r>
              <a:rPr lang="en-US" b="1" dirty="0">
                <a:latin typeface="Cambria" panose="02040503050406030204" pitchFamily="18" charset="0"/>
              </a:rPr>
              <a:t>                                            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Team Name :  </a:t>
            </a:r>
            <a:r>
              <a:rPr lang="en-US" b="1" dirty="0">
                <a:latin typeface="Cambria" panose="02040503050406030204" pitchFamily="18" charset="0"/>
              </a:rPr>
              <a:t>VROOM</a:t>
            </a:r>
          </a:p>
          <a:p>
            <a:br>
              <a:rPr lang="en-US" b="1" dirty="0">
                <a:latin typeface="Cambria" panose="02040503050406030204" pitchFamily="18" charset="0"/>
              </a:rPr>
            </a:b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Team Leader Name :</a:t>
            </a:r>
            <a:r>
              <a:rPr lang="en-US" b="1" dirty="0">
                <a:latin typeface="Cambria" panose="02040503050406030204" pitchFamily="18" charset="0"/>
              </a:rPr>
              <a:t>Surya	 Narayanan CS	  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College Code : </a:t>
            </a:r>
            <a:r>
              <a:rPr lang="en-US" b="1" dirty="0">
                <a:latin typeface="Cambria" panose="02040503050406030204" pitchFamily="18" charset="0"/>
              </a:rPr>
              <a:t>1-3512999651</a:t>
            </a:r>
          </a:p>
        </p:txBody>
      </p:sp>
    </p:spTree>
    <p:extLst>
      <p:ext uri="{BB962C8B-B14F-4D97-AF65-F5344CB8AC3E}">
        <p14:creationId xmlns:p14="http://schemas.microsoft.com/office/powerpoint/2010/main" val="70639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D691BF-49B5-4F37-9FAB-50CA051AD9B4}"/>
              </a:ext>
            </a:extLst>
          </p:cNvPr>
          <p:cNvSpPr/>
          <p:nvPr/>
        </p:nvSpPr>
        <p:spPr>
          <a:xfrm>
            <a:off x="141157" y="5184938"/>
            <a:ext cx="8646702" cy="157603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>
            <a:off x="141853" y="1153806"/>
            <a:ext cx="8796020" cy="1421130"/>
            <a:chOff x="141853" y="1153806"/>
            <a:chExt cx="8796020" cy="1421130"/>
          </a:xfrm>
        </p:grpSpPr>
        <p:sp>
          <p:nvSpPr>
            <p:cNvPr id="3" name="object 3"/>
            <p:cNvSpPr/>
            <p:nvPr/>
          </p:nvSpPr>
          <p:spPr>
            <a:xfrm>
              <a:off x="224403" y="1289828"/>
              <a:ext cx="2800350" cy="1202690"/>
            </a:xfrm>
            <a:custGeom>
              <a:avLst/>
              <a:gdLst/>
              <a:ahLst/>
              <a:cxnLst/>
              <a:rect l="l" t="t" r="r" b="b"/>
              <a:pathLst>
                <a:path w="2800350" h="1202689">
                  <a:moveTo>
                    <a:pt x="1362302" y="426540"/>
                  </a:moveTo>
                  <a:lnTo>
                    <a:pt x="1079945" y="8071"/>
                  </a:lnTo>
                  <a:lnTo>
                    <a:pt x="364930" y="6033"/>
                  </a:lnTo>
                  <a:lnTo>
                    <a:pt x="0" y="575968"/>
                  </a:lnTo>
                  <a:lnTo>
                    <a:pt x="358603" y="1202161"/>
                  </a:lnTo>
                  <a:lnTo>
                    <a:pt x="1031186" y="1191662"/>
                  </a:lnTo>
                  <a:lnTo>
                    <a:pt x="1771592" y="0"/>
                  </a:lnTo>
                  <a:lnTo>
                    <a:pt x="2489390" y="5249"/>
                  </a:lnTo>
                  <a:lnTo>
                    <a:pt x="2800247" y="477714"/>
                  </a:lnTo>
                </a:path>
              </a:pathLst>
            </a:custGeom>
            <a:ln w="165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0353" y="1289828"/>
              <a:ext cx="2764155" cy="1202690"/>
            </a:xfrm>
            <a:custGeom>
              <a:avLst/>
              <a:gdLst/>
              <a:ahLst/>
              <a:cxnLst/>
              <a:rect l="l" t="t" r="r" b="b"/>
              <a:pathLst>
                <a:path w="2764154" h="1202689">
                  <a:moveTo>
                    <a:pt x="0" y="656202"/>
                  </a:moveTo>
                  <a:lnTo>
                    <a:pt x="322161" y="1202161"/>
                  </a:lnTo>
                  <a:lnTo>
                    <a:pt x="994743" y="1191662"/>
                  </a:lnTo>
                  <a:lnTo>
                    <a:pt x="1735150" y="0"/>
                  </a:lnTo>
                  <a:lnTo>
                    <a:pt x="2452948" y="5249"/>
                  </a:lnTo>
                  <a:lnTo>
                    <a:pt x="2763805" y="477714"/>
                  </a:lnTo>
                </a:path>
              </a:pathLst>
            </a:custGeom>
            <a:ln w="165100">
              <a:solidFill>
                <a:srgbClr val="00A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9860" y="1289828"/>
              <a:ext cx="2764155" cy="1202690"/>
            </a:xfrm>
            <a:custGeom>
              <a:avLst/>
              <a:gdLst/>
              <a:ahLst/>
              <a:cxnLst/>
              <a:rect l="l" t="t" r="r" b="b"/>
              <a:pathLst>
                <a:path w="2764154" h="1202689">
                  <a:moveTo>
                    <a:pt x="0" y="656202"/>
                  </a:moveTo>
                  <a:lnTo>
                    <a:pt x="322161" y="1202161"/>
                  </a:lnTo>
                  <a:lnTo>
                    <a:pt x="994743" y="1191662"/>
                  </a:lnTo>
                  <a:lnTo>
                    <a:pt x="1735150" y="0"/>
                  </a:lnTo>
                  <a:lnTo>
                    <a:pt x="2452948" y="5249"/>
                  </a:lnTo>
                  <a:lnTo>
                    <a:pt x="2763805" y="477714"/>
                  </a:lnTo>
                </a:path>
              </a:pathLst>
            </a:custGeom>
            <a:ln w="165100">
              <a:solidFill>
                <a:srgbClr val="7EC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62623" y="1236356"/>
              <a:ext cx="2892425" cy="1227455"/>
            </a:xfrm>
            <a:custGeom>
              <a:avLst/>
              <a:gdLst/>
              <a:ahLst/>
              <a:cxnLst/>
              <a:rect l="l" t="t" r="r" b="b"/>
              <a:pathLst>
                <a:path w="2892425" h="1227455">
                  <a:moveTo>
                    <a:pt x="1518623" y="767203"/>
                  </a:moveTo>
                  <a:lnTo>
                    <a:pt x="1776914" y="1218842"/>
                  </a:lnTo>
                  <a:lnTo>
                    <a:pt x="2515457" y="1220922"/>
                  </a:lnTo>
                  <a:lnTo>
                    <a:pt x="2892397" y="639172"/>
                  </a:lnTo>
                  <a:lnTo>
                    <a:pt x="2521992" y="0"/>
                  </a:lnTo>
                  <a:lnTo>
                    <a:pt x="1827277" y="10717"/>
                  </a:lnTo>
                  <a:lnTo>
                    <a:pt x="1062506" y="1227081"/>
                  </a:lnTo>
                  <a:lnTo>
                    <a:pt x="321087" y="1221722"/>
                  </a:lnTo>
                  <a:lnTo>
                    <a:pt x="0" y="739463"/>
                  </a:lnTo>
                </a:path>
              </a:pathLst>
            </a:custGeom>
            <a:ln w="165100">
              <a:solidFill>
                <a:srgbClr val="D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40851" y="1808879"/>
            <a:ext cx="887044" cy="261097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065" marR="5080" indent="-635" algn="ctr">
              <a:lnSpc>
                <a:spcPct val="101800"/>
              </a:lnSpc>
              <a:spcBef>
                <a:spcPts val="145"/>
              </a:spcBef>
            </a:pPr>
            <a:r>
              <a:rPr lang="en-US" sz="1600" b="1" spc="-5" dirty="0">
                <a:solidFill>
                  <a:srgbClr val="00A79A"/>
                </a:solidFill>
                <a:latin typeface="Calibri"/>
                <a:cs typeface="Calibri"/>
              </a:rPr>
              <a:t>Cloud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0920" y="1795029"/>
            <a:ext cx="10636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>
                <a:solidFill>
                  <a:srgbClr val="7ECA00"/>
                </a:solidFill>
                <a:latin typeface="Calibri"/>
                <a:cs typeface="Calibri"/>
              </a:rPr>
              <a:t>Environment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0170" y="1264908"/>
            <a:ext cx="2764155" cy="1202690"/>
          </a:xfrm>
          <a:custGeom>
            <a:avLst/>
            <a:gdLst/>
            <a:ahLst/>
            <a:cxnLst/>
            <a:rect l="l" t="t" r="r" b="b"/>
            <a:pathLst>
              <a:path w="2764154" h="1202689">
                <a:moveTo>
                  <a:pt x="0" y="656202"/>
                </a:moveTo>
                <a:lnTo>
                  <a:pt x="322160" y="1202162"/>
                </a:lnTo>
                <a:lnTo>
                  <a:pt x="994743" y="1191662"/>
                </a:lnTo>
                <a:lnTo>
                  <a:pt x="1735149" y="0"/>
                </a:lnTo>
                <a:lnTo>
                  <a:pt x="2452947" y="5249"/>
                </a:lnTo>
                <a:lnTo>
                  <a:pt x="2763804" y="477714"/>
                </a:lnTo>
              </a:path>
            </a:pathLst>
          </a:custGeom>
          <a:ln w="165100">
            <a:solidFill>
              <a:srgbClr val="FFA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47272" y="1718046"/>
            <a:ext cx="12026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15" dirty="0">
                <a:solidFill>
                  <a:srgbClr val="FFA100"/>
                </a:solidFill>
                <a:latin typeface="Calibri"/>
                <a:cs typeface="Calibri"/>
              </a:rPr>
              <a:t>Experience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5566" y="1728801"/>
            <a:ext cx="12014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dirty="0">
                <a:solidFill>
                  <a:srgbClr val="D00000"/>
                </a:solidFill>
                <a:latin typeface="Calibri"/>
                <a:cs typeface="Calibri"/>
              </a:rPr>
              <a:t>Simulation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8996" y="1740207"/>
            <a:ext cx="1189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20" dirty="0">
                <a:solidFill>
                  <a:srgbClr val="D00000"/>
                </a:solidFill>
                <a:latin typeface="Calibri"/>
                <a:cs typeface="Calibri"/>
              </a:rPr>
              <a:t>Host’s view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1709" y="3468116"/>
            <a:ext cx="120523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r>
              <a:rPr lang="en-IN" sz="12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developed model will be uploaded to cloud.</a:t>
            </a:r>
          </a:p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endParaRPr lang="en-IN" sz="1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r>
              <a:rPr lang="en-IN" sz="12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model should trained only once for the virtual environment.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00905" y="2904235"/>
            <a:ext cx="118364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r>
              <a:rPr lang="en-IN" sz="1200" dirty="0">
                <a:latin typeface="Calibri"/>
                <a:cs typeface="Calibri"/>
              </a:rPr>
              <a:t>Once the students join the meet, they will be allotted a seat in the class. The 3d view of the classroom will be seen by the students.</a:t>
            </a:r>
          </a:p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7080" y="3468116"/>
            <a:ext cx="136272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400"/>
              </a:lnSpc>
              <a:spcBef>
                <a:spcPts val="95"/>
              </a:spcBef>
            </a:pPr>
            <a:r>
              <a:rPr lang="en-IN" sz="1200" dirty="0">
                <a:latin typeface="Calibri"/>
                <a:cs typeface="Calibri"/>
              </a:rPr>
              <a:t>Through the 3d view, the students who are in the meet can experience the real time environment of the class. Making it the next stage of innovation.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5566" y="2952336"/>
            <a:ext cx="127940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99800"/>
              </a:lnSpc>
              <a:spcBef>
                <a:spcPts val="100"/>
              </a:spcBef>
            </a:pPr>
            <a:r>
              <a:rPr lang="en-IN" sz="1200" dirty="0">
                <a:latin typeface="Calibri"/>
                <a:cs typeface="Calibri"/>
              </a:rPr>
              <a:t>The students in the class can able to simulate their character by moving through the keys. If a student wants to leave the class, they can go out of the classroom. If the student wants to move to 1</a:t>
            </a:r>
            <a:r>
              <a:rPr lang="en-IN" sz="1200" baseline="30000" dirty="0">
                <a:latin typeface="Calibri"/>
                <a:cs typeface="Calibri"/>
              </a:rPr>
              <a:t>st</a:t>
            </a:r>
            <a:r>
              <a:rPr lang="en-IN" sz="1200" dirty="0">
                <a:latin typeface="Calibri"/>
                <a:cs typeface="Calibri"/>
              </a:rPr>
              <a:t> bench, they can go there.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6471" y="3468116"/>
            <a:ext cx="160306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latin typeface="Calibri"/>
                <a:cs typeface="Calibri"/>
              </a:rPr>
              <a:t>A default 2d view of the class will be given to the host where each student is allotted a seat. Host can  see the movement of the student. </a:t>
            </a:r>
            <a:r>
              <a:rPr lang="en-IN" sz="1200" b="1" dirty="0">
                <a:latin typeface="Calibri"/>
                <a:cs typeface="Calibri"/>
              </a:rPr>
              <a:t>They will get a notification if they leave the class.</a:t>
            </a:r>
            <a:endParaRPr sz="1200" b="1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3701" y="2491988"/>
            <a:ext cx="7443470" cy="1042035"/>
            <a:chOff x="803701" y="2491988"/>
            <a:chExt cx="7443470" cy="1042035"/>
          </a:xfrm>
        </p:grpSpPr>
        <p:sp>
          <p:nvSpPr>
            <p:cNvPr id="20" name="object 20"/>
            <p:cNvSpPr/>
            <p:nvPr/>
          </p:nvSpPr>
          <p:spPr>
            <a:xfrm>
              <a:off x="3705350" y="2491988"/>
              <a:ext cx="174625" cy="479425"/>
            </a:xfrm>
            <a:custGeom>
              <a:avLst/>
              <a:gdLst/>
              <a:ahLst/>
              <a:cxnLst/>
              <a:rect l="l" t="t" r="r" b="b"/>
              <a:pathLst>
                <a:path w="174625" h="479425">
                  <a:moveTo>
                    <a:pt x="69849" y="307706"/>
                  </a:moveTo>
                  <a:lnTo>
                    <a:pt x="53325" y="311043"/>
                  </a:lnTo>
                  <a:lnTo>
                    <a:pt x="25572" y="329755"/>
                  </a:lnTo>
                  <a:lnTo>
                    <a:pt x="6861" y="357508"/>
                  </a:lnTo>
                  <a:lnTo>
                    <a:pt x="0" y="391494"/>
                  </a:lnTo>
                  <a:lnTo>
                    <a:pt x="6861" y="425480"/>
                  </a:lnTo>
                  <a:lnTo>
                    <a:pt x="25573" y="453233"/>
                  </a:lnTo>
                  <a:lnTo>
                    <a:pt x="53326" y="471945"/>
                  </a:lnTo>
                  <a:lnTo>
                    <a:pt x="87312" y="478806"/>
                  </a:lnTo>
                  <a:lnTo>
                    <a:pt x="121298" y="471944"/>
                  </a:lnTo>
                  <a:lnTo>
                    <a:pt x="149051" y="453232"/>
                  </a:lnTo>
                  <a:lnTo>
                    <a:pt x="167763" y="425479"/>
                  </a:lnTo>
                  <a:lnTo>
                    <a:pt x="174625" y="391494"/>
                  </a:lnTo>
                  <a:lnTo>
                    <a:pt x="69850" y="391494"/>
                  </a:lnTo>
                  <a:lnTo>
                    <a:pt x="69849" y="307706"/>
                  </a:lnTo>
                  <a:close/>
                </a:path>
                <a:path w="174625" h="479425">
                  <a:moveTo>
                    <a:pt x="87311" y="304181"/>
                  </a:moveTo>
                  <a:lnTo>
                    <a:pt x="69849" y="307706"/>
                  </a:lnTo>
                  <a:lnTo>
                    <a:pt x="69850" y="391494"/>
                  </a:lnTo>
                  <a:lnTo>
                    <a:pt x="104775" y="391494"/>
                  </a:lnTo>
                  <a:lnTo>
                    <a:pt x="104773" y="307706"/>
                  </a:lnTo>
                  <a:lnTo>
                    <a:pt x="87311" y="304181"/>
                  </a:lnTo>
                  <a:close/>
                </a:path>
                <a:path w="174625" h="479425">
                  <a:moveTo>
                    <a:pt x="104774" y="307707"/>
                  </a:moveTo>
                  <a:lnTo>
                    <a:pt x="104775" y="391494"/>
                  </a:lnTo>
                  <a:lnTo>
                    <a:pt x="174625" y="391494"/>
                  </a:lnTo>
                  <a:lnTo>
                    <a:pt x="167763" y="357507"/>
                  </a:lnTo>
                  <a:lnTo>
                    <a:pt x="149051" y="329754"/>
                  </a:lnTo>
                  <a:lnTo>
                    <a:pt x="121297" y="311042"/>
                  </a:lnTo>
                  <a:lnTo>
                    <a:pt x="104774" y="307707"/>
                  </a:lnTo>
                  <a:close/>
                </a:path>
                <a:path w="174625" h="479425">
                  <a:moveTo>
                    <a:pt x="104774" y="304181"/>
                  </a:moveTo>
                  <a:lnTo>
                    <a:pt x="87311" y="304181"/>
                  </a:lnTo>
                  <a:lnTo>
                    <a:pt x="104774" y="307707"/>
                  </a:lnTo>
                  <a:lnTo>
                    <a:pt x="104774" y="304181"/>
                  </a:lnTo>
                  <a:close/>
                </a:path>
                <a:path w="174625" h="479425">
                  <a:moveTo>
                    <a:pt x="104773" y="0"/>
                  </a:moveTo>
                  <a:lnTo>
                    <a:pt x="69848" y="0"/>
                  </a:lnTo>
                  <a:lnTo>
                    <a:pt x="69849" y="307706"/>
                  </a:lnTo>
                  <a:lnTo>
                    <a:pt x="87311" y="304181"/>
                  </a:lnTo>
                  <a:lnTo>
                    <a:pt x="104774" y="304181"/>
                  </a:lnTo>
                  <a:lnTo>
                    <a:pt x="104773" y="0"/>
                  </a:lnTo>
                  <a:close/>
                </a:path>
              </a:pathLst>
            </a:custGeom>
            <a:solidFill>
              <a:srgbClr val="7E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7235" y="2547330"/>
              <a:ext cx="174625" cy="986790"/>
            </a:xfrm>
            <a:custGeom>
              <a:avLst/>
              <a:gdLst/>
              <a:ahLst/>
              <a:cxnLst/>
              <a:rect l="l" t="t" r="r" b="b"/>
              <a:pathLst>
                <a:path w="174625" h="986789">
                  <a:moveTo>
                    <a:pt x="69849" y="815538"/>
                  </a:moveTo>
                  <a:lnTo>
                    <a:pt x="53326" y="818874"/>
                  </a:lnTo>
                  <a:lnTo>
                    <a:pt x="25573" y="837586"/>
                  </a:lnTo>
                  <a:lnTo>
                    <a:pt x="6861" y="865339"/>
                  </a:lnTo>
                  <a:lnTo>
                    <a:pt x="0" y="899325"/>
                  </a:lnTo>
                  <a:lnTo>
                    <a:pt x="6861" y="933311"/>
                  </a:lnTo>
                  <a:lnTo>
                    <a:pt x="25573" y="961064"/>
                  </a:lnTo>
                  <a:lnTo>
                    <a:pt x="53326" y="979776"/>
                  </a:lnTo>
                  <a:lnTo>
                    <a:pt x="87312" y="986637"/>
                  </a:lnTo>
                  <a:lnTo>
                    <a:pt x="121298" y="979776"/>
                  </a:lnTo>
                  <a:lnTo>
                    <a:pt x="149051" y="961064"/>
                  </a:lnTo>
                  <a:lnTo>
                    <a:pt x="167763" y="933311"/>
                  </a:lnTo>
                  <a:lnTo>
                    <a:pt x="174625" y="899325"/>
                  </a:lnTo>
                  <a:lnTo>
                    <a:pt x="69850" y="899325"/>
                  </a:lnTo>
                  <a:lnTo>
                    <a:pt x="69849" y="815538"/>
                  </a:lnTo>
                  <a:close/>
                </a:path>
                <a:path w="174625" h="986789">
                  <a:moveTo>
                    <a:pt x="87312" y="812012"/>
                  </a:moveTo>
                  <a:lnTo>
                    <a:pt x="69849" y="815538"/>
                  </a:lnTo>
                  <a:lnTo>
                    <a:pt x="69850" y="899325"/>
                  </a:lnTo>
                  <a:lnTo>
                    <a:pt x="104775" y="899325"/>
                  </a:lnTo>
                  <a:lnTo>
                    <a:pt x="104774" y="815538"/>
                  </a:lnTo>
                  <a:lnTo>
                    <a:pt x="87312" y="812012"/>
                  </a:lnTo>
                  <a:close/>
                </a:path>
                <a:path w="174625" h="986789">
                  <a:moveTo>
                    <a:pt x="104774" y="815538"/>
                  </a:moveTo>
                  <a:lnTo>
                    <a:pt x="104775" y="899325"/>
                  </a:lnTo>
                  <a:lnTo>
                    <a:pt x="174625" y="899325"/>
                  </a:lnTo>
                  <a:lnTo>
                    <a:pt x="167763" y="865339"/>
                  </a:lnTo>
                  <a:lnTo>
                    <a:pt x="149051" y="837586"/>
                  </a:lnTo>
                  <a:lnTo>
                    <a:pt x="121298" y="818874"/>
                  </a:lnTo>
                  <a:lnTo>
                    <a:pt x="104774" y="815538"/>
                  </a:lnTo>
                  <a:close/>
                </a:path>
                <a:path w="174625" h="986789">
                  <a:moveTo>
                    <a:pt x="104774" y="812012"/>
                  </a:moveTo>
                  <a:lnTo>
                    <a:pt x="87312" y="812012"/>
                  </a:lnTo>
                  <a:lnTo>
                    <a:pt x="104774" y="815538"/>
                  </a:lnTo>
                  <a:lnTo>
                    <a:pt x="104774" y="812012"/>
                  </a:lnTo>
                  <a:close/>
                </a:path>
                <a:path w="174625" h="986789">
                  <a:moveTo>
                    <a:pt x="104773" y="0"/>
                  </a:moveTo>
                  <a:lnTo>
                    <a:pt x="69848" y="0"/>
                  </a:lnTo>
                  <a:lnTo>
                    <a:pt x="69849" y="815538"/>
                  </a:lnTo>
                  <a:lnTo>
                    <a:pt x="87312" y="812012"/>
                  </a:lnTo>
                  <a:lnTo>
                    <a:pt x="104774" y="812012"/>
                  </a:lnTo>
                  <a:lnTo>
                    <a:pt x="104773" y="0"/>
                  </a:lnTo>
                  <a:close/>
                </a:path>
              </a:pathLst>
            </a:custGeom>
            <a:solidFill>
              <a:srgbClr val="00A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3701" y="2577959"/>
              <a:ext cx="174625" cy="479425"/>
            </a:xfrm>
            <a:custGeom>
              <a:avLst/>
              <a:gdLst/>
              <a:ahLst/>
              <a:cxnLst/>
              <a:rect l="l" t="t" r="r" b="b"/>
              <a:pathLst>
                <a:path w="174625" h="479425">
                  <a:moveTo>
                    <a:pt x="69849" y="307706"/>
                  </a:moveTo>
                  <a:lnTo>
                    <a:pt x="53326" y="311042"/>
                  </a:lnTo>
                  <a:lnTo>
                    <a:pt x="25573" y="329754"/>
                  </a:lnTo>
                  <a:lnTo>
                    <a:pt x="6861" y="357507"/>
                  </a:lnTo>
                  <a:lnTo>
                    <a:pt x="0" y="391494"/>
                  </a:lnTo>
                  <a:lnTo>
                    <a:pt x="6861" y="425480"/>
                  </a:lnTo>
                  <a:lnTo>
                    <a:pt x="25573" y="453233"/>
                  </a:lnTo>
                  <a:lnTo>
                    <a:pt x="53326" y="471945"/>
                  </a:lnTo>
                  <a:lnTo>
                    <a:pt x="87312" y="478806"/>
                  </a:lnTo>
                  <a:lnTo>
                    <a:pt x="121298" y="471944"/>
                  </a:lnTo>
                  <a:lnTo>
                    <a:pt x="149051" y="453232"/>
                  </a:lnTo>
                  <a:lnTo>
                    <a:pt x="167763" y="425479"/>
                  </a:lnTo>
                  <a:lnTo>
                    <a:pt x="174625" y="391494"/>
                  </a:lnTo>
                  <a:lnTo>
                    <a:pt x="69850" y="391494"/>
                  </a:lnTo>
                  <a:lnTo>
                    <a:pt x="69849" y="307706"/>
                  </a:lnTo>
                  <a:close/>
                </a:path>
                <a:path w="174625" h="479425">
                  <a:moveTo>
                    <a:pt x="87312" y="304181"/>
                  </a:moveTo>
                  <a:lnTo>
                    <a:pt x="69849" y="307706"/>
                  </a:lnTo>
                  <a:lnTo>
                    <a:pt x="69850" y="391494"/>
                  </a:lnTo>
                  <a:lnTo>
                    <a:pt x="104775" y="391494"/>
                  </a:lnTo>
                  <a:lnTo>
                    <a:pt x="104774" y="307706"/>
                  </a:lnTo>
                  <a:lnTo>
                    <a:pt x="87312" y="304181"/>
                  </a:lnTo>
                  <a:close/>
                </a:path>
                <a:path w="174625" h="479425">
                  <a:moveTo>
                    <a:pt x="104774" y="307706"/>
                  </a:moveTo>
                  <a:lnTo>
                    <a:pt x="104775" y="391494"/>
                  </a:lnTo>
                  <a:lnTo>
                    <a:pt x="174625" y="391494"/>
                  </a:lnTo>
                  <a:lnTo>
                    <a:pt x="167763" y="357507"/>
                  </a:lnTo>
                  <a:lnTo>
                    <a:pt x="149051" y="329754"/>
                  </a:lnTo>
                  <a:lnTo>
                    <a:pt x="121298" y="311042"/>
                  </a:lnTo>
                  <a:lnTo>
                    <a:pt x="104774" y="307706"/>
                  </a:lnTo>
                  <a:close/>
                </a:path>
                <a:path w="174625" h="479425">
                  <a:moveTo>
                    <a:pt x="104774" y="304181"/>
                  </a:moveTo>
                  <a:lnTo>
                    <a:pt x="87312" y="304181"/>
                  </a:lnTo>
                  <a:lnTo>
                    <a:pt x="104774" y="307706"/>
                  </a:lnTo>
                  <a:lnTo>
                    <a:pt x="104774" y="304181"/>
                  </a:lnTo>
                  <a:close/>
                </a:path>
                <a:path w="174625" h="479425">
                  <a:moveTo>
                    <a:pt x="104773" y="0"/>
                  </a:moveTo>
                  <a:lnTo>
                    <a:pt x="69848" y="0"/>
                  </a:lnTo>
                  <a:lnTo>
                    <a:pt x="69849" y="307706"/>
                  </a:lnTo>
                  <a:lnTo>
                    <a:pt x="87312" y="304181"/>
                  </a:lnTo>
                  <a:lnTo>
                    <a:pt x="104774" y="304181"/>
                  </a:lnTo>
                  <a:lnTo>
                    <a:pt x="104773" y="0"/>
                  </a:lnTo>
                  <a:close/>
                </a:path>
              </a:pathLst>
            </a:custGeom>
            <a:solidFill>
              <a:srgbClr val="477D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9015" y="2522411"/>
              <a:ext cx="174625" cy="479425"/>
            </a:xfrm>
            <a:custGeom>
              <a:avLst/>
              <a:gdLst/>
              <a:ahLst/>
              <a:cxnLst/>
              <a:rect l="l" t="t" r="r" b="b"/>
              <a:pathLst>
                <a:path w="174625" h="479425">
                  <a:moveTo>
                    <a:pt x="69849" y="307707"/>
                  </a:moveTo>
                  <a:lnTo>
                    <a:pt x="53326" y="311043"/>
                  </a:lnTo>
                  <a:lnTo>
                    <a:pt x="25573" y="329755"/>
                  </a:lnTo>
                  <a:lnTo>
                    <a:pt x="6861" y="357508"/>
                  </a:lnTo>
                  <a:lnTo>
                    <a:pt x="0" y="391494"/>
                  </a:lnTo>
                  <a:lnTo>
                    <a:pt x="6861" y="425480"/>
                  </a:lnTo>
                  <a:lnTo>
                    <a:pt x="25573" y="453233"/>
                  </a:lnTo>
                  <a:lnTo>
                    <a:pt x="53326" y="471945"/>
                  </a:lnTo>
                  <a:lnTo>
                    <a:pt x="87312" y="478806"/>
                  </a:lnTo>
                  <a:lnTo>
                    <a:pt x="121298" y="471945"/>
                  </a:lnTo>
                  <a:lnTo>
                    <a:pt x="149051" y="453233"/>
                  </a:lnTo>
                  <a:lnTo>
                    <a:pt x="167763" y="425480"/>
                  </a:lnTo>
                  <a:lnTo>
                    <a:pt x="174625" y="391494"/>
                  </a:lnTo>
                  <a:lnTo>
                    <a:pt x="69850" y="391494"/>
                  </a:lnTo>
                  <a:lnTo>
                    <a:pt x="69849" y="307707"/>
                  </a:lnTo>
                  <a:close/>
                </a:path>
                <a:path w="174625" h="479425">
                  <a:moveTo>
                    <a:pt x="87312" y="304181"/>
                  </a:moveTo>
                  <a:lnTo>
                    <a:pt x="69850" y="307706"/>
                  </a:lnTo>
                  <a:lnTo>
                    <a:pt x="69850" y="391494"/>
                  </a:lnTo>
                  <a:lnTo>
                    <a:pt x="104775" y="391494"/>
                  </a:lnTo>
                  <a:lnTo>
                    <a:pt x="104774" y="307706"/>
                  </a:lnTo>
                  <a:lnTo>
                    <a:pt x="87312" y="304181"/>
                  </a:lnTo>
                  <a:close/>
                </a:path>
                <a:path w="174625" h="479425">
                  <a:moveTo>
                    <a:pt x="104774" y="307706"/>
                  </a:moveTo>
                  <a:lnTo>
                    <a:pt x="104775" y="391494"/>
                  </a:lnTo>
                  <a:lnTo>
                    <a:pt x="174625" y="391494"/>
                  </a:lnTo>
                  <a:lnTo>
                    <a:pt x="167763" y="357507"/>
                  </a:lnTo>
                  <a:lnTo>
                    <a:pt x="149051" y="329754"/>
                  </a:lnTo>
                  <a:lnTo>
                    <a:pt x="121298" y="311042"/>
                  </a:lnTo>
                  <a:lnTo>
                    <a:pt x="104774" y="307706"/>
                  </a:lnTo>
                  <a:close/>
                </a:path>
                <a:path w="174625" h="479425">
                  <a:moveTo>
                    <a:pt x="104773" y="0"/>
                  </a:moveTo>
                  <a:lnTo>
                    <a:pt x="69848" y="0"/>
                  </a:lnTo>
                  <a:lnTo>
                    <a:pt x="69849" y="307707"/>
                  </a:lnTo>
                  <a:lnTo>
                    <a:pt x="87312" y="304181"/>
                  </a:lnTo>
                  <a:lnTo>
                    <a:pt x="104774" y="304181"/>
                  </a:lnTo>
                  <a:lnTo>
                    <a:pt x="104773" y="0"/>
                  </a:lnTo>
                  <a:close/>
                </a:path>
                <a:path w="174625" h="479425">
                  <a:moveTo>
                    <a:pt x="104774" y="304181"/>
                  </a:moveTo>
                  <a:lnTo>
                    <a:pt x="87312" y="304181"/>
                  </a:lnTo>
                  <a:lnTo>
                    <a:pt x="104774" y="307706"/>
                  </a:lnTo>
                  <a:lnTo>
                    <a:pt x="104774" y="304181"/>
                  </a:lnTo>
                  <a:close/>
                </a:path>
              </a:pathLst>
            </a:custGeom>
            <a:solidFill>
              <a:srgbClr val="D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55375" y="2515971"/>
              <a:ext cx="174625" cy="986790"/>
            </a:xfrm>
            <a:custGeom>
              <a:avLst/>
              <a:gdLst/>
              <a:ahLst/>
              <a:cxnLst/>
              <a:rect l="l" t="t" r="r" b="b"/>
              <a:pathLst>
                <a:path w="174625" h="986789">
                  <a:moveTo>
                    <a:pt x="69850" y="815538"/>
                  </a:moveTo>
                  <a:lnTo>
                    <a:pt x="53326" y="818874"/>
                  </a:lnTo>
                  <a:lnTo>
                    <a:pt x="25573" y="837586"/>
                  </a:lnTo>
                  <a:lnTo>
                    <a:pt x="6861" y="865339"/>
                  </a:lnTo>
                  <a:lnTo>
                    <a:pt x="0" y="899325"/>
                  </a:lnTo>
                  <a:lnTo>
                    <a:pt x="6862" y="933311"/>
                  </a:lnTo>
                  <a:lnTo>
                    <a:pt x="25574" y="961064"/>
                  </a:lnTo>
                  <a:lnTo>
                    <a:pt x="53327" y="979776"/>
                  </a:lnTo>
                  <a:lnTo>
                    <a:pt x="87313" y="986637"/>
                  </a:lnTo>
                  <a:lnTo>
                    <a:pt x="121299" y="979776"/>
                  </a:lnTo>
                  <a:lnTo>
                    <a:pt x="149052" y="961064"/>
                  </a:lnTo>
                  <a:lnTo>
                    <a:pt x="167764" y="933311"/>
                  </a:lnTo>
                  <a:lnTo>
                    <a:pt x="174625" y="899325"/>
                  </a:lnTo>
                  <a:lnTo>
                    <a:pt x="69850" y="899325"/>
                  </a:lnTo>
                  <a:lnTo>
                    <a:pt x="69850" y="815538"/>
                  </a:lnTo>
                  <a:close/>
                </a:path>
                <a:path w="174625" h="986789">
                  <a:moveTo>
                    <a:pt x="87312" y="812012"/>
                  </a:moveTo>
                  <a:lnTo>
                    <a:pt x="69850" y="815538"/>
                  </a:lnTo>
                  <a:lnTo>
                    <a:pt x="69850" y="899325"/>
                  </a:lnTo>
                  <a:lnTo>
                    <a:pt x="104775" y="899325"/>
                  </a:lnTo>
                  <a:lnTo>
                    <a:pt x="104775" y="815538"/>
                  </a:lnTo>
                  <a:lnTo>
                    <a:pt x="87312" y="812012"/>
                  </a:lnTo>
                  <a:close/>
                </a:path>
                <a:path w="174625" h="986789">
                  <a:moveTo>
                    <a:pt x="104775" y="815538"/>
                  </a:moveTo>
                  <a:lnTo>
                    <a:pt x="104775" y="899325"/>
                  </a:lnTo>
                  <a:lnTo>
                    <a:pt x="174625" y="899325"/>
                  </a:lnTo>
                  <a:lnTo>
                    <a:pt x="167763" y="865339"/>
                  </a:lnTo>
                  <a:lnTo>
                    <a:pt x="149051" y="837586"/>
                  </a:lnTo>
                  <a:lnTo>
                    <a:pt x="121298" y="818874"/>
                  </a:lnTo>
                  <a:lnTo>
                    <a:pt x="104775" y="815538"/>
                  </a:lnTo>
                  <a:close/>
                </a:path>
                <a:path w="174625" h="986789">
                  <a:moveTo>
                    <a:pt x="104775" y="0"/>
                  </a:moveTo>
                  <a:lnTo>
                    <a:pt x="69850" y="0"/>
                  </a:lnTo>
                  <a:lnTo>
                    <a:pt x="69850" y="815538"/>
                  </a:lnTo>
                  <a:lnTo>
                    <a:pt x="87312" y="812012"/>
                  </a:lnTo>
                  <a:lnTo>
                    <a:pt x="104775" y="812012"/>
                  </a:lnTo>
                  <a:lnTo>
                    <a:pt x="104775" y="0"/>
                  </a:lnTo>
                  <a:close/>
                </a:path>
                <a:path w="174625" h="986789">
                  <a:moveTo>
                    <a:pt x="104775" y="812012"/>
                  </a:moveTo>
                  <a:lnTo>
                    <a:pt x="87312" y="812012"/>
                  </a:lnTo>
                  <a:lnTo>
                    <a:pt x="104775" y="815538"/>
                  </a:lnTo>
                  <a:lnTo>
                    <a:pt x="104775" y="812012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72123" y="2546131"/>
              <a:ext cx="174625" cy="986790"/>
            </a:xfrm>
            <a:custGeom>
              <a:avLst/>
              <a:gdLst/>
              <a:ahLst/>
              <a:cxnLst/>
              <a:rect l="l" t="t" r="r" b="b"/>
              <a:pathLst>
                <a:path w="174625" h="986789">
                  <a:moveTo>
                    <a:pt x="69849" y="815538"/>
                  </a:moveTo>
                  <a:lnTo>
                    <a:pt x="53326" y="818874"/>
                  </a:lnTo>
                  <a:lnTo>
                    <a:pt x="25573" y="837586"/>
                  </a:lnTo>
                  <a:lnTo>
                    <a:pt x="6861" y="865339"/>
                  </a:lnTo>
                  <a:lnTo>
                    <a:pt x="0" y="899325"/>
                  </a:lnTo>
                  <a:lnTo>
                    <a:pt x="6861" y="933311"/>
                  </a:lnTo>
                  <a:lnTo>
                    <a:pt x="25573" y="961064"/>
                  </a:lnTo>
                  <a:lnTo>
                    <a:pt x="53326" y="979776"/>
                  </a:lnTo>
                  <a:lnTo>
                    <a:pt x="87312" y="986637"/>
                  </a:lnTo>
                  <a:lnTo>
                    <a:pt x="121298" y="979776"/>
                  </a:lnTo>
                  <a:lnTo>
                    <a:pt x="149051" y="961064"/>
                  </a:lnTo>
                  <a:lnTo>
                    <a:pt x="167763" y="933311"/>
                  </a:lnTo>
                  <a:lnTo>
                    <a:pt x="174625" y="899325"/>
                  </a:lnTo>
                  <a:lnTo>
                    <a:pt x="69850" y="899325"/>
                  </a:lnTo>
                  <a:lnTo>
                    <a:pt x="69849" y="815538"/>
                  </a:lnTo>
                  <a:close/>
                </a:path>
                <a:path w="174625" h="986789">
                  <a:moveTo>
                    <a:pt x="87312" y="812012"/>
                  </a:moveTo>
                  <a:lnTo>
                    <a:pt x="69849" y="815538"/>
                  </a:lnTo>
                  <a:lnTo>
                    <a:pt x="69850" y="899325"/>
                  </a:lnTo>
                  <a:lnTo>
                    <a:pt x="104775" y="899325"/>
                  </a:lnTo>
                  <a:lnTo>
                    <a:pt x="104774" y="815538"/>
                  </a:lnTo>
                  <a:lnTo>
                    <a:pt x="87312" y="812012"/>
                  </a:lnTo>
                  <a:close/>
                </a:path>
                <a:path w="174625" h="986789">
                  <a:moveTo>
                    <a:pt x="104774" y="815538"/>
                  </a:moveTo>
                  <a:lnTo>
                    <a:pt x="104775" y="899325"/>
                  </a:lnTo>
                  <a:lnTo>
                    <a:pt x="174625" y="899325"/>
                  </a:lnTo>
                  <a:lnTo>
                    <a:pt x="167763" y="865339"/>
                  </a:lnTo>
                  <a:lnTo>
                    <a:pt x="149051" y="837586"/>
                  </a:lnTo>
                  <a:lnTo>
                    <a:pt x="121298" y="818874"/>
                  </a:lnTo>
                  <a:lnTo>
                    <a:pt x="104774" y="815538"/>
                  </a:lnTo>
                  <a:close/>
                </a:path>
                <a:path w="174625" h="986789">
                  <a:moveTo>
                    <a:pt x="104774" y="812012"/>
                  </a:moveTo>
                  <a:lnTo>
                    <a:pt x="87312" y="812012"/>
                  </a:lnTo>
                  <a:lnTo>
                    <a:pt x="104774" y="815538"/>
                  </a:lnTo>
                  <a:lnTo>
                    <a:pt x="104774" y="812012"/>
                  </a:lnTo>
                  <a:close/>
                </a:path>
                <a:path w="174625" h="986789">
                  <a:moveTo>
                    <a:pt x="104773" y="0"/>
                  </a:moveTo>
                  <a:lnTo>
                    <a:pt x="69848" y="0"/>
                  </a:lnTo>
                  <a:lnTo>
                    <a:pt x="69849" y="815538"/>
                  </a:lnTo>
                  <a:lnTo>
                    <a:pt x="87312" y="812012"/>
                  </a:lnTo>
                  <a:lnTo>
                    <a:pt x="104774" y="812012"/>
                  </a:lnTo>
                  <a:lnTo>
                    <a:pt x="1047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1718" y="598840"/>
            <a:ext cx="8191500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main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aim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project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lang="en-IN" sz="1800" b="1" spc="-15" dirty="0">
                <a:latin typeface="Calibri"/>
                <a:cs typeface="Calibri"/>
              </a:rPr>
              <a:t> provide a real time environment on to a online meet.</a:t>
            </a:r>
          </a:p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lang="en-IN" b="1" spc="-15" dirty="0">
                <a:latin typeface="Calibri"/>
                <a:cs typeface="Calibri"/>
              </a:rPr>
              <a:t>It will be a next stage of education.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9489" y="5273547"/>
            <a:ext cx="2487295" cy="1339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100"/>
              </a:spcBef>
            </a:pPr>
            <a:r>
              <a:rPr sz="16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HARDWARE</a:t>
            </a:r>
            <a:r>
              <a:rPr sz="16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REQUIREMENTS: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endParaRPr lang="en-IN" sz="1400" b="1" spc="-3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r>
              <a:rPr lang="en-IN" sz="1400" b="1" spc="-30" dirty="0">
                <a:solidFill>
                  <a:srgbClr val="FFFFFF"/>
                </a:solidFill>
                <a:latin typeface="Calibri"/>
                <a:cs typeface="Calibri"/>
              </a:rPr>
              <a:t>Integrated Webcam</a:t>
            </a: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r>
              <a:rPr lang="en-IN" sz="1400" b="1" spc="-30" dirty="0">
                <a:solidFill>
                  <a:srgbClr val="FFFFFF"/>
                </a:solidFill>
                <a:latin typeface="Calibri"/>
                <a:cs typeface="Calibri"/>
              </a:rPr>
              <a:t>VR Box</a:t>
            </a: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endParaRPr lang="en-IN" sz="1400" b="1" spc="-3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346" y="5441188"/>
            <a:ext cx="239966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732155">
              <a:lnSpc>
                <a:spcPct val="101400"/>
              </a:lnSpc>
              <a:spcBef>
                <a:spcPts val="50"/>
              </a:spcBef>
            </a:pPr>
            <a:r>
              <a:rPr lang="en-IN" sz="2800" b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</a:t>
            </a:r>
            <a:r>
              <a:rPr sz="2800" b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TACK </a:t>
            </a: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</a:t>
            </a:r>
            <a:r>
              <a:rPr sz="28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2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</a:t>
            </a:r>
            <a:r>
              <a:rPr sz="2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28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2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</a:t>
            </a:r>
            <a:r>
              <a:rPr sz="28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2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61362" y="5243067"/>
            <a:ext cx="2423795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SOFTWARE</a:t>
            </a:r>
            <a:r>
              <a:rPr sz="16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REQUIREMENTS:</a:t>
            </a:r>
            <a:endParaRPr lang="en-IN" sz="1600" b="1" u="sng" spc="-1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100"/>
              </a:spcBef>
            </a:pPr>
            <a:endParaRPr sz="1600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bg1"/>
                </a:solidFill>
              </a:rPr>
              <a:t>Unity/Unreal engine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bg1"/>
                </a:solidFill>
              </a:rPr>
              <a:t>Blender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bg1"/>
                </a:solidFill>
              </a:rPr>
              <a:t>Open CV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bg1"/>
                </a:solidFill>
              </a:rPr>
              <a:t>AWS</a:t>
            </a:r>
          </a:p>
          <a:p>
            <a:endParaRPr sz="14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8946" y="97028"/>
            <a:ext cx="217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IDEA</a:t>
            </a:r>
            <a:r>
              <a:rPr u="heavy" spc="-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PROPOSED: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36685" y="3030985"/>
            <a:ext cx="1386983" cy="20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z="1200" dirty="0">
                <a:latin typeface="Calibri"/>
                <a:cs typeface="Calibri"/>
              </a:rPr>
              <a:t>The class model will be trained in unity or any other 3d engine.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endParaRPr lang="en-US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z="1200" dirty="0">
                <a:latin typeface="Calibri"/>
                <a:cs typeface="Calibri"/>
              </a:rPr>
              <a:t>A default 2d view will be provided, as once the students joins the meet, will be allotted a seat.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z="1200" b="1" dirty="0">
                <a:latin typeface="Calibri"/>
                <a:cs typeface="Calibri"/>
              </a:rPr>
              <a:t>3d view- Students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z="1200" b="1" dirty="0">
                <a:latin typeface="Calibri"/>
                <a:cs typeface="Calibri"/>
              </a:rPr>
              <a:t>2d view- Teachers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149844-54AF-40F0-89CD-DCBC50C8C5B9}"/>
              </a:ext>
            </a:extLst>
          </p:cNvPr>
          <p:cNvSpPr txBox="1"/>
          <p:nvPr/>
        </p:nvSpPr>
        <p:spPr>
          <a:xfrm>
            <a:off x="541427" y="1728801"/>
            <a:ext cx="81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</a:rPr>
              <a:t>Model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E467CDC-DD92-404C-BAF7-073CE135258C}"/>
              </a:ext>
            </a:extLst>
          </p:cNvPr>
          <p:cNvSpPr/>
          <p:nvPr/>
        </p:nvSpPr>
        <p:spPr>
          <a:xfrm>
            <a:off x="5217587" y="33251"/>
            <a:ext cx="3885915" cy="68247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76200" y="27709"/>
            <a:ext cx="1523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sz="28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CASE: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42029" y="27709"/>
            <a:ext cx="163702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HIG</a:t>
            </a:r>
            <a:r>
              <a:rPr lang="en-IN" spc="-5" dirty="0">
                <a:solidFill>
                  <a:srgbClr val="FFFF00"/>
                </a:solidFill>
              </a:rPr>
              <a:t>H</a:t>
            </a:r>
            <a:r>
              <a:rPr spc="-5" dirty="0">
                <a:solidFill>
                  <a:srgbClr val="FFFF00"/>
                </a:solidFill>
              </a:rPr>
              <a:t>LIGH</a:t>
            </a:r>
            <a:r>
              <a:rPr spc="-15" dirty="0">
                <a:solidFill>
                  <a:srgbClr val="FFFF00"/>
                </a:solidFill>
              </a:rPr>
              <a:t>T</a:t>
            </a:r>
            <a:r>
              <a:rPr spc="5" dirty="0">
                <a:solidFill>
                  <a:srgbClr val="FFFF00"/>
                </a:solidFill>
              </a:rPr>
              <a:t>S</a:t>
            </a:r>
            <a:r>
              <a:rPr sz="180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75194" y="465652"/>
            <a:ext cx="3232166" cy="7013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marR="12065" indent="-285750" algn="just">
              <a:lnSpc>
                <a:spcPct val="99400"/>
              </a:lnSpc>
              <a:spcBef>
                <a:spcPts val="11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1800" b="1" spc="-5" dirty="0">
                <a:solidFill>
                  <a:srgbClr val="FFFFFF"/>
                </a:solidFill>
                <a:latin typeface="Calibri"/>
                <a:cs typeface="Calibri"/>
              </a:rPr>
              <a:t>The students who are present in the class will be displayed to the teachers.</a:t>
            </a:r>
          </a:p>
          <a:p>
            <a:pPr marL="298450" marR="12065" indent="-285750" algn="just">
              <a:lnSpc>
                <a:spcPct val="99400"/>
              </a:lnSpc>
              <a:spcBef>
                <a:spcPts val="11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b="1" spc="-5" dirty="0">
                <a:solidFill>
                  <a:srgbClr val="FFFFFF"/>
                </a:solidFill>
                <a:latin typeface="Calibri"/>
                <a:cs typeface="Calibri"/>
              </a:rPr>
              <a:t>Students once entered the meet will allotted a seat in class. </a:t>
            </a:r>
          </a:p>
          <a:p>
            <a:pPr marL="298450" marR="12065" indent="-285750" algn="just">
              <a:lnSpc>
                <a:spcPct val="99400"/>
              </a:lnSpc>
              <a:spcBef>
                <a:spcPts val="11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1800" b="1" spc="-5" dirty="0">
                <a:solidFill>
                  <a:srgbClr val="FFFFFF"/>
                </a:solidFill>
                <a:latin typeface="Calibri"/>
                <a:cs typeface="Calibri"/>
              </a:rPr>
              <a:t>Students can simulate their character by simply moving through keys.</a:t>
            </a:r>
          </a:p>
          <a:p>
            <a:pPr marL="298450" marR="12065" indent="-285750" algn="just">
              <a:lnSpc>
                <a:spcPct val="99400"/>
              </a:lnSpc>
              <a:spcBef>
                <a:spcPts val="11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1800" b="1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lang="en-US" b="1" spc="-5" dirty="0">
                <a:solidFill>
                  <a:srgbClr val="FFFFFF"/>
                </a:solidFill>
                <a:latin typeface="Calibri"/>
                <a:cs typeface="Calibri"/>
              </a:rPr>
              <a:t>real time environment of class will be experienced by the students.</a:t>
            </a:r>
            <a:endParaRPr lang="en-US" sz="18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65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lang="en-IN" sz="2400" b="1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      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DEPENDENCIES</a:t>
            </a:r>
            <a:r>
              <a:rPr sz="18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:</a:t>
            </a:r>
            <a:endParaRPr lang="en-IN" sz="1800" b="1" u="heavy" spc="-5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endParaRPr lang="en-IN" b="1" u="heavy" spc="-5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64262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spc="-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 class 3d model has to be trained once before the class or meet starts.</a:t>
            </a:r>
          </a:p>
          <a:p>
            <a:pPr marL="64262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b="1" spc="-5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64262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spc="-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 virtual 2d animated class has to be set up before the class starts for the teachers view.</a:t>
            </a:r>
            <a:endParaRPr lang="en-IN" sz="1800" b="1" spc="-5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64262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b="1" u="heavy" spc="-5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endParaRPr lang="en-IN" sz="1800" b="1" u="heavy" spc="-5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D93CB81-57C1-4B3D-9D3D-61F90D2F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5" y="609600"/>
            <a:ext cx="3739581" cy="60682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432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Arial MT</vt:lpstr>
      <vt:lpstr>Calibri</vt:lpstr>
      <vt:lpstr>Cambria</vt:lpstr>
      <vt:lpstr>Wingdings</vt:lpstr>
      <vt:lpstr>Office Theme</vt:lpstr>
      <vt:lpstr>PowerPoint Presentation</vt:lpstr>
      <vt:lpstr>IDEA PROPOSED:</vt:lpstr>
      <vt:lpstr>HIGHLIGHTS: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Narayanan CS</dc:creator>
  <cp:lastModifiedBy>sreeni_seenu@outlook.com</cp:lastModifiedBy>
  <cp:revision>4</cp:revision>
  <dcterms:created xsi:type="dcterms:W3CDTF">2022-03-05T04:33:26Z</dcterms:created>
  <dcterms:modified xsi:type="dcterms:W3CDTF">2022-03-08T05:26:45Z</dcterms:modified>
</cp:coreProperties>
</file>