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13"/>
  </p:notesMasterIdLst>
  <p:sldIdLst>
    <p:sldId id="256" r:id="rId2"/>
    <p:sldId id="262" r:id="rId3"/>
    <p:sldId id="257" r:id="rId4"/>
    <p:sldId id="258" r:id="rId5"/>
    <p:sldId id="259" r:id="rId6"/>
    <p:sldId id="260" r:id="rId7"/>
    <p:sldId id="261" r:id="rId8"/>
    <p:sldId id="264" r:id="rId9"/>
    <p:sldId id="265" r:id="rId10"/>
    <p:sldId id="266" r:id="rId11"/>
    <p:sldId id="267"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Fira Sans Extra Condensed" panose="020B05030500000200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Segoe UI Semibold" panose="020B0702040204020203" pitchFamily="34" charset="0"/>
      <p:bold r:id="rId28"/>
      <p:boldItalic r:id="rId29"/>
    </p:embeddedFont>
    <p:embeddedFont>
      <p:font typeface="Selawik Semibold" panose="020B0702040204020203" pitchFamily="34" charset="0"/>
      <p:bold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090fff0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090fff0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090fff0c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090fff0c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b08accc8e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b08accc8e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021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59717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33339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18395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348496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1326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852782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587965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24685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5/29/2022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8873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8A87A34-81AB-432B-8DAE-1953F412C126}" type="datetimeFigureOut">
              <a:rPr lang="en-US" smtClean="0"/>
              <a:t>5/29/2022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360690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721071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8A87A34-81AB-432B-8DAE-1953F412C126}" type="datetimeFigureOut">
              <a:rPr lang="en-US" smtClean="0"/>
              <a:pPr/>
              <a:t>5/29/2022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3870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991701" y="197030"/>
            <a:ext cx="4811691" cy="30516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rgbClr val="FF0000"/>
                </a:solidFill>
                <a:latin typeface="Segoe UI Semibold" panose="020B0702040204020203" pitchFamily="34" charset="0"/>
                <a:cs typeface="Segoe UI Semibold" panose="020B0702040204020203" pitchFamily="34" charset="0"/>
              </a:rPr>
              <a:t>DEVBOS</a:t>
            </a:r>
            <a:br>
              <a:rPr lang="en-GB" dirty="0">
                <a:latin typeface="Segoe UI Semibold" panose="020B0702040204020203" pitchFamily="34" charset="0"/>
                <a:cs typeface="Segoe UI Semibold" panose="020B0702040204020203" pitchFamily="34" charset="0"/>
              </a:rPr>
            </a:br>
            <a:r>
              <a:rPr lang="en-GB" sz="1800" dirty="0">
                <a:latin typeface="Segoe UI Semibold" panose="020B0702040204020203" pitchFamily="34" charset="0"/>
                <a:cs typeface="Segoe UI Semibold" panose="020B0702040204020203" pitchFamily="34" charset="0"/>
              </a:rPr>
              <a:t>(Development Business Operating System)</a:t>
            </a:r>
            <a:endParaRPr dirty="0">
              <a:latin typeface="Segoe UI Semibold" panose="020B0702040204020203" pitchFamily="34" charset="0"/>
              <a:cs typeface="Segoe UI Semibold" panose="020B0702040204020203" pitchFamily="34" charset="0"/>
            </a:endParaRPr>
          </a:p>
        </p:txBody>
      </p:sp>
      <p:sp>
        <p:nvSpPr>
          <p:cNvPr id="58" name="Google Shape;58;p15"/>
          <p:cNvSpPr txBox="1">
            <a:spLocks noGrp="1"/>
          </p:cNvSpPr>
          <p:nvPr>
            <p:ph type="subTitle" idx="1"/>
          </p:nvPr>
        </p:nvSpPr>
        <p:spPr>
          <a:xfrm>
            <a:off x="5066400" y="3542006"/>
            <a:ext cx="4146000" cy="1545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b="1" dirty="0">
                <a:latin typeface="Segoe UI Semibold" panose="020B0702040204020203" pitchFamily="34" charset="0"/>
                <a:ea typeface="Microsoft Sans Serif" panose="020B0604020202020204" pitchFamily="34" charset="0"/>
                <a:cs typeface="Segoe UI Semibold" panose="020B0702040204020203" pitchFamily="34" charset="0"/>
              </a:rPr>
              <a:t>Team : Versus</a:t>
            </a:r>
          </a:p>
          <a:p>
            <a:pPr marL="0" lvl="0" indent="0" algn="l" rtl="0">
              <a:spcBef>
                <a:spcPts val="0"/>
              </a:spcBef>
              <a:spcAft>
                <a:spcPts val="0"/>
              </a:spcAft>
              <a:buClr>
                <a:schemeClr val="dk1"/>
              </a:buClr>
              <a:buSzPts val="1100"/>
              <a:buFont typeface="Arial"/>
              <a:buNone/>
            </a:pPr>
            <a:endParaRPr lang="en-IN" sz="1800" b="1" dirty="0">
              <a:latin typeface="Segoe UI Semibold" panose="020B0702040204020203" pitchFamily="34" charset="0"/>
              <a:ea typeface="Microsoft Sans Serif" panose="020B0604020202020204" pitchFamily="34" charset="0"/>
              <a:cs typeface="Segoe UI Semibold" panose="020B0702040204020203" pitchFamily="34" charset="0"/>
            </a:endParaRPr>
          </a:p>
          <a:p>
            <a:pPr marL="0" lvl="0" indent="0" algn="l" rtl="0">
              <a:spcBef>
                <a:spcPts val="0"/>
              </a:spcBef>
              <a:spcAft>
                <a:spcPts val="0"/>
              </a:spcAft>
              <a:buClr>
                <a:schemeClr val="dk1"/>
              </a:buClr>
              <a:buSzPts val="1100"/>
              <a:buFont typeface="Arial"/>
              <a:buNone/>
            </a:pPr>
            <a:r>
              <a:rPr lang="en-IN" sz="1800" b="1" dirty="0">
                <a:latin typeface="Segoe UI Semibold" panose="020B0702040204020203" pitchFamily="34" charset="0"/>
                <a:ea typeface="Microsoft Sans Serif" panose="020B0604020202020204" pitchFamily="34" charset="0"/>
                <a:cs typeface="Segoe UI Semibold" panose="020B0702040204020203" pitchFamily="34" charset="0"/>
              </a:rPr>
              <a:t>         </a:t>
            </a:r>
            <a:r>
              <a:rPr lang="en-IN" sz="1800" b="1" dirty="0">
                <a:solidFill>
                  <a:srgbClr val="7030A0"/>
                </a:solidFill>
                <a:latin typeface="Segoe UI Semibold" panose="020B0702040204020203" pitchFamily="34" charset="0"/>
                <a:ea typeface="Microsoft Sans Serif" panose="020B0604020202020204" pitchFamily="34" charset="0"/>
                <a:cs typeface="Segoe UI Semibold" panose="020B0702040204020203" pitchFamily="34" charset="0"/>
              </a:rPr>
              <a:t>Surya Narayanan CS</a:t>
            </a:r>
          </a:p>
          <a:p>
            <a:pPr marL="0" lvl="0" indent="0" algn="l" rtl="0">
              <a:spcBef>
                <a:spcPts val="0"/>
              </a:spcBef>
              <a:spcAft>
                <a:spcPts val="0"/>
              </a:spcAft>
              <a:buClr>
                <a:schemeClr val="dk1"/>
              </a:buClr>
              <a:buSzPts val="1100"/>
              <a:buFont typeface="Arial"/>
              <a:buNone/>
            </a:pPr>
            <a:r>
              <a:rPr lang="en-IN" sz="1800" b="1" dirty="0">
                <a:solidFill>
                  <a:srgbClr val="7030A0"/>
                </a:solidFill>
                <a:latin typeface="Segoe UI Semibold" panose="020B0702040204020203" pitchFamily="34" charset="0"/>
                <a:ea typeface="Microsoft Sans Serif" panose="020B0604020202020204" pitchFamily="34" charset="0"/>
                <a:cs typeface="Segoe UI Semibold" panose="020B0702040204020203" pitchFamily="34" charset="0"/>
              </a:rPr>
              <a:t>         </a:t>
            </a:r>
            <a:r>
              <a:rPr lang="en-IN" sz="1800" b="1" dirty="0" err="1">
                <a:solidFill>
                  <a:srgbClr val="7030A0"/>
                </a:solidFill>
                <a:latin typeface="Segoe UI Semibold" panose="020B0702040204020203" pitchFamily="34" charset="0"/>
                <a:ea typeface="Microsoft Sans Serif" panose="020B0604020202020204" pitchFamily="34" charset="0"/>
                <a:cs typeface="Segoe UI Semibold" panose="020B0702040204020203" pitchFamily="34" charset="0"/>
              </a:rPr>
              <a:t>Hariprasath</a:t>
            </a:r>
            <a:r>
              <a:rPr lang="en-IN" sz="1800" b="1" dirty="0">
                <a:solidFill>
                  <a:srgbClr val="7030A0"/>
                </a:solidFill>
                <a:latin typeface="Segoe UI Semibold" panose="020B0702040204020203" pitchFamily="34" charset="0"/>
                <a:ea typeface="Microsoft Sans Serif" panose="020B0604020202020204" pitchFamily="34" charset="0"/>
                <a:cs typeface="Segoe UI Semibold" panose="020B0702040204020203" pitchFamily="34" charset="0"/>
              </a:rPr>
              <a:t> G</a:t>
            </a:r>
            <a:endParaRPr sz="1800" b="1" dirty="0">
              <a:solidFill>
                <a:srgbClr val="7030A0"/>
              </a:solidFill>
              <a:latin typeface="Segoe UI Semibold" panose="020B0702040204020203" pitchFamily="34" charset="0"/>
              <a:ea typeface="Microsoft Sans Serif" panose="020B0604020202020204" pitchFamily="34" charset="0"/>
              <a:cs typeface="Segoe UI Semibold" panose="020B0702040204020203" pitchFamily="34" charset="0"/>
            </a:endParaRPr>
          </a:p>
        </p:txBody>
      </p:sp>
      <p:grpSp>
        <p:nvGrpSpPr>
          <p:cNvPr id="59" name="Google Shape;59;p15"/>
          <p:cNvGrpSpPr/>
          <p:nvPr/>
        </p:nvGrpSpPr>
        <p:grpSpPr>
          <a:xfrm>
            <a:off x="457200" y="682538"/>
            <a:ext cx="3413031" cy="3778428"/>
            <a:chOff x="457200" y="682538"/>
            <a:chExt cx="3413031" cy="3778428"/>
          </a:xfrm>
        </p:grpSpPr>
        <p:grpSp>
          <p:nvGrpSpPr>
            <p:cNvPr id="60" name="Google Shape;60;p15"/>
            <p:cNvGrpSpPr/>
            <p:nvPr/>
          </p:nvGrpSpPr>
          <p:grpSpPr>
            <a:xfrm>
              <a:off x="2716343" y="1450280"/>
              <a:ext cx="1153888" cy="1144902"/>
              <a:chOff x="2716344" y="1450280"/>
              <a:chExt cx="1153888" cy="1144902"/>
            </a:xfrm>
          </p:grpSpPr>
          <p:sp>
            <p:nvSpPr>
              <p:cNvPr id="61" name="Google Shape;61;p15"/>
              <p:cNvSpPr/>
              <p:nvPr/>
            </p:nvSpPr>
            <p:spPr>
              <a:xfrm>
                <a:off x="3180766" y="1450280"/>
                <a:ext cx="216921" cy="141339"/>
              </a:xfrm>
              <a:custGeom>
                <a:avLst/>
                <a:gdLst/>
                <a:ahLst/>
                <a:cxnLst/>
                <a:rect l="l" t="t" r="r" b="b"/>
                <a:pathLst>
                  <a:path w="8082" h="5266" extrusionOk="0">
                    <a:moveTo>
                      <a:pt x="1677" y="1"/>
                    </a:moveTo>
                    <a:lnTo>
                      <a:pt x="1375" y="34"/>
                    </a:lnTo>
                    <a:lnTo>
                      <a:pt x="973" y="403"/>
                    </a:lnTo>
                    <a:lnTo>
                      <a:pt x="872" y="671"/>
                    </a:lnTo>
                    <a:lnTo>
                      <a:pt x="0" y="5265"/>
                    </a:lnTo>
                    <a:lnTo>
                      <a:pt x="8082" y="5265"/>
                    </a:lnTo>
                    <a:lnTo>
                      <a:pt x="7210" y="671"/>
                    </a:lnTo>
                    <a:lnTo>
                      <a:pt x="7109" y="403"/>
                    </a:lnTo>
                    <a:lnTo>
                      <a:pt x="6674" y="34"/>
                    </a:lnTo>
                    <a:lnTo>
                      <a:pt x="6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33342" y="1567278"/>
                <a:ext cx="227737" cy="227737"/>
              </a:xfrm>
              <a:custGeom>
                <a:avLst/>
                <a:gdLst/>
                <a:ahLst/>
                <a:cxnLst/>
                <a:rect l="l" t="t" r="r" b="b"/>
                <a:pathLst>
                  <a:path w="8485" h="8485" extrusionOk="0">
                    <a:moveTo>
                      <a:pt x="4360" y="1"/>
                    </a:moveTo>
                    <a:lnTo>
                      <a:pt x="3790" y="35"/>
                    </a:lnTo>
                    <a:lnTo>
                      <a:pt x="3555" y="236"/>
                    </a:lnTo>
                    <a:lnTo>
                      <a:pt x="2013" y="1778"/>
                    </a:lnTo>
                    <a:lnTo>
                      <a:pt x="1778" y="2013"/>
                    </a:lnTo>
                    <a:lnTo>
                      <a:pt x="235" y="3556"/>
                    </a:lnTo>
                    <a:lnTo>
                      <a:pt x="68" y="3790"/>
                    </a:lnTo>
                    <a:lnTo>
                      <a:pt x="1" y="4360"/>
                    </a:lnTo>
                    <a:lnTo>
                      <a:pt x="135" y="4595"/>
                    </a:lnTo>
                    <a:lnTo>
                      <a:pt x="2750" y="8485"/>
                    </a:lnTo>
                    <a:lnTo>
                      <a:pt x="5534" y="5735"/>
                    </a:lnTo>
                    <a:lnTo>
                      <a:pt x="5735" y="5500"/>
                    </a:lnTo>
                    <a:lnTo>
                      <a:pt x="8484" y="2751"/>
                    </a:lnTo>
                    <a:lnTo>
                      <a:pt x="4595" y="135"/>
                    </a:lnTo>
                    <a:lnTo>
                      <a:pt x="4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716343" y="1914700"/>
                <a:ext cx="141313" cy="216948"/>
              </a:xfrm>
              <a:custGeom>
                <a:avLst/>
                <a:gdLst/>
                <a:ahLst/>
                <a:cxnLst/>
                <a:rect l="l" t="t" r="r" b="b"/>
                <a:pathLst>
                  <a:path w="5265" h="8083" extrusionOk="0">
                    <a:moveTo>
                      <a:pt x="5265" y="1"/>
                    </a:moveTo>
                    <a:lnTo>
                      <a:pt x="671" y="873"/>
                    </a:lnTo>
                    <a:lnTo>
                      <a:pt x="403" y="940"/>
                    </a:lnTo>
                    <a:lnTo>
                      <a:pt x="34" y="1376"/>
                    </a:lnTo>
                    <a:lnTo>
                      <a:pt x="0" y="1678"/>
                    </a:lnTo>
                    <a:lnTo>
                      <a:pt x="0" y="3891"/>
                    </a:lnTo>
                    <a:lnTo>
                      <a:pt x="0" y="4193"/>
                    </a:lnTo>
                    <a:lnTo>
                      <a:pt x="0" y="6372"/>
                    </a:lnTo>
                    <a:lnTo>
                      <a:pt x="34" y="6674"/>
                    </a:lnTo>
                    <a:lnTo>
                      <a:pt x="403" y="7110"/>
                    </a:lnTo>
                    <a:lnTo>
                      <a:pt x="671" y="7177"/>
                    </a:lnTo>
                    <a:lnTo>
                      <a:pt x="5265" y="8082"/>
                    </a:lnTo>
                    <a:lnTo>
                      <a:pt x="5265" y="4193"/>
                    </a:lnTo>
                    <a:lnTo>
                      <a:pt x="5265" y="3891"/>
                    </a:lnTo>
                    <a:lnTo>
                      <a:pt x="5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833342" y="2250419"/>
                <a:ext cx="227737" cy="227737"/>
              </a:xfrm>
              <a:custGeom>
                <a:avLst/>
                <a:gdLst/>
                <a:ahLst/>
                <a:cxnLst/>
                <a:rect l="l" t="t" r="r" b="b"/>
                <a:pathLst>
                  <a:path w="8485" h="8485" extrusionOk="0">
                    <a:moveTo>
                      <a:pt x="2750" y="1"/>
                    </a:moveTo>
                    <a:lnTo>
                      <a:pt x="135" y="3891"/>
                    </a:lnTo>
                    <a:lnTo>
                      <a:pt x="1" y="4159"/>
                    </a:lnTo>
                    <a:lnTo>
                      <a:pt x="68" y="4695"/>
                    </a:lnTo>
                    <a:lnTo>
                      <a:pt x="235" y="4930"/>
                    </a:lnTo>
                    <a:lnTo>
                      <a:pt x="1778" y="6506"/>
                    </a:lnTo>
                    <a:lnTo>
                      <a:pt x="2013" y="6707"/>
                    </a:lnTo>
                    <a:lnTo>
                      <a:pt x="3555" y="8250"/>
                    </a:lnTo>
                    <a:lnTo>
                      <a:pt x="3790" y="8451"/>
                    </a:lnTo>
                    <a:lnTo>
                      <a:pt x="4360" y="8485"/>
                    </a:lnTo>
                    <a:lnTo>
                      <a:pt x="4595" y="8351"/>
                    </a:lnTo>
                    <a:lnTo>
                      <a:pt x="8484" y="5735"/>
                    </a:lnTo>
                    <a:lnTo>
                      <a:pt x="5735" y="2985"/>
                    </a:lnTo>
                    <a:lnTo>
                      <a:pt x="5534" y="2784"/>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180766" y="2453843"/>
                <a:ext cx="216921" cy="141339"/>
              </a:xfrm>
              <a:custGeom>
                <a:avLst/>
                <a:gdLst/>
                <a:ahLst/>
                <a:cxnLst/>
                <a:rect l="l" t="t" r="r" b="b"/>
                <a:pathLst>
                  <a:path w="8082" h="5266" extrusionOk="0">
                    <a:moveTo>
                      <a:pt x="0" y="0"/>
                    </a:moveTo>
                    <a:lnTo>
                      <a:pt x="872" y="4594"/>
                    </a:lnTo>
                    <a:lnTo>
                      <a:pt x="973" y="4863"/>
                    </a:lnTo>
                    <a:lnTo>
                      <a:pt x="1375" y="5232"/>
                    </a:lnTo>
                    <a:lnTo>
                      <a:pt x="1677" y="5265"/>
                    </a:lnTo>
                    <a:lnTo>
                      <a:pt x="6372" y="5265"/>
                    </a:lnTo>
                    <a:lnTo>
                      <a:pt x="6674" y="5232"/>
                    </a:lnTo>
                    <a:lnTo>
                      <a:pt x="7109" y="4863"/>
                    </a:lnTo>
                    <a:lnTo>
                      <a:pt x="7210" y="4594"/>
                    </a:lnTo>
                    <a:lnTo>
                      <a:pt x="8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517373" y="2250419"/>
                <a:ext cx="226852" cy="227737"/>
              </a:xfrm>
              <a:custGeom>
                <a:avLst/>
                <a:gdLst/>
                <a:ahLst/>
                <a:cxnLst/>
                <a:rect l="l" t="t" r="r" b="b"/>
                <a:pathLst>
                  <a:path w="8452" h="8485" extrusionOk="0">
                    <a:moveTo>
                      <a:pt x="5702" y="1"/>
                    </a:moveTo>
                    <a:lnTo>
                      <a:pt x="2952" y="2784"/>
                    </a:lnTo>
                    <a:lnTo>
                      <a:pt x="2751" y="2985"/>
                    </a:lnTo>
                    <a:lnTo>
                      <a:pt x="1" y="5735"/>
                    </a:lnTo>
                    <a:lnTo>
                      <a:pt x="3857" y="8351"/>
                    </a:lnTo>
                    <a:lnTo>
                      <a:pt x="4125" y="8485"/>
                    </a:lnTo>
                    <a:lnTo>
                      <a:pt x="4662" y="8451"/>
                    </a:lnTo>
                    <a:lnTo>
                      <a:pt x="4897" y="8250"/>
                    </a:lnTo>
                    <a:lnTo>
                      <a:pt x="6473" y="6707"/>
                    </a:lnTo>
                    <a:lnTo>
                      <a:pt x="6674" y="6506"/>
                    </a:lnTo>
                    <a:lnTo>
                      <a:pt x="8250" y="4930"/>
                    </a:lnTo>
                    <a:lnTo>
                      <a:pt x="8418" y="4695"/>
                    </a:lnTo>
                    <a:lnTo>
                      <a:pt x="8451" y="4159"/>
                    </a:lnTo>
                    <a:lnTo>
                      <a:pt x="8351" y="3891"/>
                    </a:lnTo>
                    <a:lnTo>
                      <a:pt x="57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517373" y="1567278"/>
                <a:ext cx="226852" cy="227737"/>
              </a:xfrm>
              <a:custGeom>
                <a:avLst/>
                <a:gdLst/>
                <a:ahLst/>
                <a:cxnLst/>
                <a:rect l="l" t="t" r="r" b="b"/>
                <a:pathLst>
                  <a:path w="8452" h="8485" extrusionOk="0">
                    <a:moveTo>
                      <a:pt x="4125" y="1"/>
                    </a:moveTo>
                    <a:lnTo>
                      <a:pt x="3857" y="135"/>
                    </a:lnTo>
                    <a:lnTo>
                      <a:pt x="1" y="2751"/>
                    </a:lnTo>
                    <a:lnTo>
                      <a:pt x="2751" y="5500"/>
                    </a:lnTo>
                    <a:lnTo>
                      <a:pt x="2952" y="5735"/>
                    </a:lnTo>
                    <a:lnTo>
                      <a:pt x="5702" y="8485"/>
                    </a:lnTo>
                    <a:lnTo>
                      <a:pt x="8351" y="4595"/>
                    </a:lnTo>
                    <a:lnTo>
                      <a:pt x="8451" y="4360"/>
                    </a:lnTo>
                    <a:lnTo>
                      <a:pt x="8418" y="3790"/>
                    </a:lnTo>
                    <a:lnTo>
                      <a:pt x="8250" y="3556"/>
                    </a:lnTo>
                    <a:lnTo>
                      <a:pt x="6674" y="2013"/>
                    </a:lnTo>
                    <a:lnTo>
                      <a:pt x="6473" y="1778"/>
                    </a:lnTo>
                    <a:lnTo>
                      <a:pt x="4897" y="236"/>
                    </a:lnTo>
                    <a:lnTo>
                      <a:pt x="4662" y="35"/>
                    </a:lnTo>
                    <a:lnTo>
                      <a:pt x="41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802743" y="1536679"/>
                <a:ext cx="972950" cy="972064"/>
              </a:xfrm>
              <a:custGeom>
                <a:avLst/>
                <a:gdLst/>
                <a:ahLst/>
                <a:cxnLst/>
                <a:rect l="l" t="t" r="r" b="b"/>
                <a:pathLst>
                  <a:path w="36250" h="36217" extrusionOk="0">
                    <a:moveTo>
                      <a:pt x="18108" y="8183"/>
                    </a:moveTo>
                    <a:lnTo>
                      <a:pt x="19148" y="8217"/>
                    </a:lnTo>
                    <a:lnTo>
                      <a:pt x="21059" y="8619"/>
                    </a:lnTo>
                    <a:lnTo>
                      <a:pt x="22837" y="9390"/>
                    </a:lnTo>
                    <a:lnTo>
                      <a:pt x="24446" y="10463"/>
                    </a:lnTo>
                    <a:lnTo>
                      <a:pt x="25788" y="11805"/>
                    </a:lnTo>
                    <a:lnTo>
                      <a:pt x="26861" y="13381"/>
                    </a:lnTo>
                    <a:lnTo>
                      <a:pt x="27598" y="15158"/>
                    </a:lnTo>
                    <a:lnTo>
                      <a:pt x="28001" y="17103"/>
                    </a:lnTo>
                    <a:lnTo>
                      <a:pt x="28034" y="18109"/>
                    </a:lnTo>
                    <a:lnTo>
                      <a:pt x="28001" y="19115"/>
                    </a:lnTo>
                    <a:lnTo>
                      <a:pt x="27598" y="21060"/>
                    </a:lnTo>
                    <a:lnTo>
                      <a:pt x="26861" y="22837"/>
                    </a:lnTo>
                    <a:lnTo>
                      <a:pt x="25788" y="24413"/>
                    </a:lnTo>
                    <a:lnTo>
                      <a:pt x="24446" y="25788"/>
                    </a:lnTo>
                    <a:lnTo>
                      <a:pt x="22837" y="26861"/>
                    </a:lnTo>
                    <a:lnTo>
                      <a:pt x="21059" y="27599"/>
                    </a:lnTo>
                    <a:lnTo>
                      <a:pt x="19148" y="28001"/>
                    </a:lnTo>
                    <a:lnTo>
                      <a:pt x="18108" y="28035"/>
                    </a:lnTo>
                    <a:lnTo>
                      <a:pt x="17102" y="28001"/>
                    </a:lnTo>
                    <a:lnTo>
                      <a:pt x="15157" y="27599"/>
                    </a:lnTo>
                    <a:lnTo>
                      <a:pt x="13380" y="26861"/>
                    </a:lnTo>
                    <a:lnTo>
                      <a:pt x="11804" y="25788"/>
                    </a:lnTo>
                    <a:lnTo>
                      <a:pt x="10463" y="24413"/>
                    </a:lnTo>
                    <a:lnTo>
                      <a:pt x="9390" y="22837"/>
                    </a:lnTo>
                    <a:lnTo>
                      <a:pt x="8618" y="21060"/>
                    </a:lnTo>
                    <a:lnTo>
                      <a:pt x="8216" y="19115"/>
                    </a:lnTo>
                    <a:lnTo>
                      <a:pt x="8183" y="18109"/>
                    </a:lnTo>
                    <a:lnTo>
                      <a:pt x="8216" y="17103"/>
                    </a:lnTo>
                    <a:lnTo>
                      <a:pt x="8618" y="15158"/>
                    </a:lnTo>
                    <a:lnTo>
                      <a:pt x="9390" y="13381"/>
                    </a:lnTo>
                    <a:lnTo>
                      <a:pt x="10463" y="11805"/>
                    </a:lnTo>
                    <a:lnTo>
                      <a:pt x="11804" y="10463"/>
                    </a:lnTo>
                    <a:lnTo>
                      <a:pt x="13380" y="9390"/>
                    </a:lnTo>
                    <a:lnTo>
                      <a:pt x="15157" y="8619"/>
                    </a:lnTo>
                    <a:lnTo>
                      <a:pt x="17102" y="8217"/>
                    </a:lnTo>
                    <a:lnTo>
                      <a:pt x="18108" y="8183"/>
                    </a:lnTo>
                    <a:close/>
                    <a:moveTo>
                      <a:pt x="17169" y="1"/>
                    </a:moveTo>
                    <a:lnTo>
                      <a:pt x="15359" y="202"/>
                    </a:lnTo>
                    <a:lnTo>
                      <a:pt x="13581" y="571"/>
                    </a:lnTo>
                    <a:lnTo>
                      <a:pt x="11871" y="1074"/>
                    </a:lnTo>
                    <a:lnTo>
                      <a:pt x="10262" y="1778"/>
                    </a:lnTo>
                    <a:lnTo>
                      <a:pt x="8719" y="2616"/>
                    </a:lnTo>
                    <a:lnTo>
                      <a:pt x="7277" y="3589"/>
                    </a:lnTo>
                    <a:lnTo>
                      <a:pt x="5936" y="4696"/>
                    </a:lnTo>
                    <a:lnTo>
                      <a:pt x="4695" y="5936"/>
                    </a:lnTo>
                    <a:lnTo>
                      <a:pt x="3588" y="7278"/>
                    </a:lnTo>
                    <a:lnTo>
                      <a:pt x="2616" y="8720"/>
                    </a:lnTo>
                    <a:lnTo>
                      <a:pt x="1778" y="10262"/>
                    </a:lnTo>
                    <a:lnTo>
                      <a:pt x="1107" y="11872"/>
                    </a:lnTo>
                    <a:lnTo>
                      <a:pt x="570" y="13582"/>
                    </a:lnTo>
                    <a:lnTo>
                      <a:pt x="202" y="15359"/>
                    </a:lnTo>
                    <a:lnTo>
                      <a:pt x="0" y="17170"/>
                    </a:lnTo>
                    <a:lnTo>
                      <a:pt x="0" y="18109"/>
                    </a:lnTo>
                    <a:lnTo>
                      <a:pt x="0" y="19048"/>
                    </a:lnTo>
                    <a:lnTo>
                      <a:pt x="202" y="20859"/>
                    </a:lnTo>
                    <a:lnTo>
                      <a:pt x="570" y="22636"/>
                    </a:lnTo>
                    <a:lnTo>
                      <a:pt x="1107" y="24346"/>
                    </a:lnTo>
                    <a:lnTo>
                      <a:pt x="1778" y="25956"/>
                    </a:lnTo>
                    <a:lnTo>
                      <a:pt x="2616" y="27498"/>
                    </a:lnTo>
                    <a:lnTo>
                      <a:pt x="3588" y="28940"/>
                    </a:lnTo>
                    <a:lnTo>
                      <a:pt x="4695" y="30315"/>
                    </a:lnTo>
                    <a:lnTo>
                      <a:pt x="5936" y="31522"/>
                    </a:lnTo>
                    <a:lnTo>
                      <a:pt x="7277" y="32629"/>
                    </a:lnTo>
                    <a:lnTo>
                      <a:pt x="8719" y="33601"/>
                    </a:lnTo>
                    <a:lnTo>
                      <a:pt x="10262" y="34440"/>
                    </a:lnTo>
                    <a:lnTo>
                      <a:pt x="11871" y="35144"/>
                    </a:lnTo>
                    <a:lnTo>
                      <a:pt x="13581" y="35680"/>
                    </a:lnTo>
                    <a:lnTo>
                      <a:pt x="15359" y="36016"/>
                    </a:lnTo>
                    <a:lnTo>
                      <a:pt x="17169" y="36217"/>
                    </a:lnTo>
                    <a:lnTo>
                      <a:pt x="19047" y="36217"/>
                    </a:lnTo>
                    <a:lnTo>
                      <a:pt x="20892" y="36016"/>
                    </a:lnTo>
                    <a:lnTo>
                      <a:pt x="22635" y="35680"/>
                    </a:lnTo>
                    <a:lnTo>
                      <a:pt x="24346" y="35144"/>
                    </a:lnTo>
                    <a:lnTo>
                      <a:pt x="25989" y="34440"/>
                    </a:lnTo>
                    <a:lnTo>
                      <a:pt x="27531" y="33601"/>
                    </a:lnTo>
                    <a:lnTo>
                      <a:pt x="28973" y="32629"/>
                    </a:lnTo>
                    <a:lnTo>
                      <a:pt x="30315" y="31522"/>
                    </a:lnTo>
                    <a:lnTo>
                      <a:pt x="31522" y="30315"/>
                    </a:lnTo>
                    <a:lnTo>
                      <a:pt x="32628" y="28940"/>
                    </a:lnTo>
                    <a:lnTo>
                      <a:pt x="33601" y="27498"/>
                    </a:lnTo>
                    <a:lnTo>
                      <a:pt x="34439" y="25956"/>
                    </a:lnTo>
                    <a:lnTo>
                      <a:pt x="35143" y="24346"/>
                    </a:lnTo>
                    <a:lnTo>
                      <a:pt x="35680" y="22636"/>
                    </a:lnTo>
                    <a:lnTo>
                      <a:pt x="36049" y="20859"/>
                    </a:lnTo>
                    <a:lnTo>
                      <a:pt x="36216" y="19048"/>
                    </a:lnTo>
                    <a:lnTo>
                      <a:pt x="36250" y="18109"/>
                    </a:lnTo>
                    <a:lnTo>
                      <a:pt x="36216" y="17170"/>
                    </a:lnTo>
                    <a:lnTo>
                      <a:pt x="36049" y="15359"/>
                    </a:lnTo>
                    <a:lnTo>
                      <a:pt x="35680" y="13582"/>
                    </a:lnTo>
                    <a:lnTo>
                      <a:pt x="35143" y="11872"/>
                    </a:lnTo>
                    <a:lnTo>
                      <a:pt x="34439" y="10262"/>
                    </a:lnTo>
                    <a:lnTo>
                      <a:pt x="33601" y="8720"/>
                    </a:lnTo>
                    <a:lnTo>
                      <a:pt x="32628" y="7278"/>
                    </a:lnTo>
                    <a:lnTo>
                      <a:pt x="31522" y="5936"/>
                    </a:lnTo>
                    <a:lnTo>
                      <a:pt x="30315" y="4696"/>
                    </a:lnTo>
                    <a:lnTo>
                      <a:pt x="28973" y="3589"/>
                    </a:lnTo>
                    <a:lnTo>
                      <a:pt x="27531" y="2616"/>
                    </a:lnTo>
                    <a:lnTo>
                      <a:pt x="25989" y="1778"/>
                    </a:lnTo>
                    <a:lnTo>
                      <a:pt x="24346" y="1074"/>
                    </a:lnTo>
                    <a:lnTo>
                      <a:pt x="22635" y="571"/>
                    </a:lnTo>
                    <a:lnTo>
                      <a:pt x="20892" y="202"/>
                    </a:lnTo>
                    <a:lnTo>
                      <a:pt x="190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10800000">
                <a:off x="3728918" y="1914700"/>
                <a:ext cx="141313" cy="216948"/>
              </a:xfrm>
              <a:custGeom>
                <a:avLst/>
                <a:gdLst/>
                <a:ahLst/>
                <a:cxnLst/>
                <a:rect l="l" t="t" r="r" b="b"/>
                <a:pathLst>
                  <a:path w="5265" h="8083" extrusionOk="0">
                    <a:moveTo>
                      <a:pt x="5265" y="1"/>
                    </a:moveTo>
                    <a:lnTo>
                      <a:pt x="671" y="873"/>
                    </a:lnTo>
                    <a:lnTo>
                      <a:pt x="403" y="940"/>
                    </a:lnTo>
                    <a:lnTo>
                      <a:pt x="34" y="1376"/>
                    </a:lnTo>
                    <a:lnTo>
                      <a:pt x="0" y="1678"/>
                    </a:lnTo>
                    <a:lnTo>
                      <a:pt x="0" y="3891"/>
                    </a:lnTo>
                    <a:lnTo>
                      <a:pt x="0" y="4193"/>
                    </a:lnTo>
                    <a:lnTo>
                      <a:pt x="0" y="6372"/>
                    </a:lnTo>
                    <a:lnTo>
                      <a:pt x="34" y="6674"/>
                    </a:lnTo>
                    <a:lnTo>
                      <a:pt x="403" y="7110"/>
                    </a:lnTo>
                    <a:lnTo>
                      <a:pt x="671" y="7177"/>
                    </a:lnTo>
                    <a:lnTo>
                      <a:pt x="5265" y="8082"/>
                    </a:lnTo>
                    <a:lnTo>
                      <a:pt x="5265" y="4193"/>
                    </a:lnTo>
                    <a:lnTo>
                      <a:pt x="5265" y="3891"/>
                    </a:lnTo>
                    <a:lnTo>
                      <a:pt x="5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5"/>
            <p:cNvSpPr/>
            <p:nvPr/>
          </p:nvSpPr>
          <p:spPr>
            <a:xfrm>
              <a:off x="2565312" y="682538"/>
              <a:ext cx="171937" cy="199824"/>
            </a:xfrm>
            <a:custGeom>
              <a:avLst/>
              <a:gdLst/>
              <a:ahLst/>
              <a:cxnLst/>
              <a:rect l="l" t="t" r="r" b="b"/>
              <a:pathLst>
                <a:path w="6406" h="7445" extrusionOk="0">
                  <a:moveTo>
                    <a:pt x="6238" y="1"/>
                  </a:moveTo>
                  <a:lnTo>
                    <a:pt x="5735" y="235"/>
                  </a:lnTo>
                  <a:lnTo>
                    <a:pt x="3857" y="2214"/>
                  </a:lnTo>
                  <a:lnTo>
                    <a:pt x="805" y="5567"/>
                  </a:lnTo>
                  <a:lnTo>
                    <a:pt x="604" y="5735"/>
                  </a:lnTo>
                  <a:lnTo>
                    <a:pt x="101" y="6305"/>
                  </a:lnTo>
                  <a:lnTo>
                    <a:pt x="0" y="6472"/>
                  </a:lnTo>
                  <a:lnTo>
                    <a:pt x="101" y="6741"/>
                  </a:lnTo>
                  <a:lnTo>
                    <a:pt x="671" y="7110"/>
                  </a:lnTo>
                  <a:lnTo>
                    <a:pt x="1174" y="7378"/>
                  </a:lnTo>
                  <a:lnTo>
                    <a:pt x="1476" y="7445"/>
                  </a:lnTo>
                  <a:lnTo>
                    <a:pt x="2448" y="7177"/>
                  </a:lnTo>
                  <a:lnTo>
                    <a:pt x="4259" y="6305"/>
                  </a:lnTo>
                  <a:lnTo>
                    <a:pt x="5165" y="5634"/>
                  </a:lnTo>
                  <a:lnTo>
                    <a:pt x="5332" y="5500"/>
                  </a:lnTo>
                  <a:lnTo>
                    <a:pt x="5500" y="5131"/>
                  </a:lnTo>
                  <a:lnTo>
                    <a:pt x="5500" y="4528"/>
                  </a:lnTo>
                  <a:lnTo>
                    <a:pt x="4997" y="3421"/>
                  </a:lnTo>
                  <a:lnTo>
                    <a:pt x="4829" y="3220"/>
                  </a:lnTo>
                  <a:lnTo>
                    <a:pt x="4762" y="3086"/>
                  </a:lnTo>
                  <a:lnTo>
                    <a:pt x="4829" y="2717"/>
                  </a:lnTo>
                  <a:lnTo>
                    <a:pt x="5198" y="2013"/>
                  </a:lnTo>
                  <a:lnTo>
                    <a:pt x="5936" y="1040"/>
                  </a:lnTo>
                  <a:lnTo>
                    <a:pt x="6405" y="269"/>
                  </a:lnTo>
                  <a:lnTo>
                    <a:pt x="6372" y="101"/>
                  </a:lnTo>
                  <a:lnTo>
                    <a:pt x="6238"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03981" y="2498304"/>
              <a:ext cx="100838" cy="77433"/>
            </a:xfrm>
            <a:custGeom>
              <a:avLst/>
              <a:gdLst/>
              <a:ahLst/>
              <a:cxnLst/>
              <a:rect l="l" t="t" r="r" b="b"/>
              <a:pathLst>
                <a:path w="3757" h="2885" extrusionOk="0">
                  <a:moveTo>
                    <a:pt x="973" y="1"/>
                  </a:moveTo>
                  <a:lnTo>
                    <a:pt x="235" y="34"/>
                  </a:lnTo>
                  <a:lnTo>
                    <a:pt x="34" y="236"/>
                  </a:lnTo>
                  <a:lnTo>
                    <a:pt x="1" y="437"/>
                  </a:lnTo>
                  <a:lnTo>
                    <a:pt x="1" y="806"/>
                  </a:lnTo>
                  <a:lnTo>
                    <a:pt x="68" y="1946"/>
                  </a:lnTo>
                  <a:lnTo>
                    <a:pt x="235" y="2549"/>
                  </a:lnTo>
                  <a:lnTo>
                    <a:pt x="336" y="2650"/>
                  </a:lnTo>
                  <a:lnTo>
                    <a:pt x="873" y="2784"/>
                  </a:lnTo>
                  <a:lnTo>
                    <a:pt x="1946" y="2885"/>
                  </a:lnTo>
                  <a:lnTo>
                    <a:pt x="3253" y="2751"/>
                  </a:lnTo>
                  <a:lnTo>
                    <a:pt x="3622" y="2616"/>
                  </a:lnTo>
                  <a:lnTo>
                    <a:pt x="3756" y="2382"/>
                  </a:lnTo>
                  <a:lnTo>
                    <a:pt x="3723" y="1208"/>
                  </a:lnTo>
                  <a:lnTo>
                    <a:pt x="3689" y="604"/>
                  </a:lnTo>
                  <a:lnTo>
                    <a:pt x="3689" y="370"/>
                  </a:lnTo>
                  <a:lnTo>
                    <a:pt x="3522" y="101"/>
                  </a:lnTo>
                  <a:lnTo>
                    <a:pt x="2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983247" y="1864307"/>
              <a:ext cx="624647" cy="657070"/>
            </a:xfrm>
            <a:custGeom>
              <a:avLst/>
              <a:gdLst/>
              <a:ahLst/>
              <a:cxnLst/>
              <a:rect l="l" t="t" r="r" b="b"/>
              <a:pathLst>
                <a:path w="23273" h="24481" extrusionOk="0">
                  <a:moveTo>
                    <a:pt x="7814" y="1"/>
                  </a:moveTo>
                  <a:lnTo>
                    <a:pt x="4058" y="102"/>
                  </a:lnTo>
                  <a:lnTo>
                    <a:pt x="3689" y="135"/>
                  </a:lnTo>
                  <a:lnTo>
                    <a:pt x="3019" y="370"/>
                  </a:lnTo>
                  <a:lnTo>
                    <a:pt x="2080" y="1040"/>
                  </a:lnTo>
                  <a:lnTo>
                    <a:pt x="1040" y="2482"/>
                  </a:lnTo>
                  <a:lnTo>
                    <a:pt x="302" y="4193"/>
                  </a:lnTo>
                  <a:lnTo>
                    <a:pt x="1" y="6003"/>
                  </a:lnTo>
                  <a:lnTo>
                    <a:pt x="135" y="7278"/>
                  </a:lnTo>
                  <a:lnTo>
                    <a:pt x="403" y="8015"/>
                  </a:lnTo>
                  <a:lnTo>
                    <a:pt x="805" y="8653"/>
                  </a:lnTo>
                  <a:lnTo>
                    <a:pt x="1409" y="9122"/>
                  </a:lnTo>
                  <a:lnTo>
                    <a:pt x="2214" y="9424"/>
                  </a:lnTo>
                  <a:lnTo>
                    <a:pt x="3220" y="9524"/>
                  </a:lnTo>
                  <a:lnTo>
                    <a:pt x="3790" y="9491"/>
                  </a:lnTo>
                  <a:lnTo>
                    <a:pt x="6204" y="9156"/>
                  </a:lnTo>
                  <a:lnTo>
                    <a:pt x="10731" y="8317"/>
                  </a:lnTo>
                  <a:lnTo>
                    <a:pt x="14386" y="7613"/>
                  </a:lnTo>
                  <a:lnTo>
                    <a:pt x="16097" y="7479"/>
                  </a:lnTo>
                  <a:lnTo>
                    <a:pt x="16734" y="7680"/>
                  </a:lnTo>
                  <a:lnTo>
                    <a:pt x="16801" y="7881"/>
                  </a:lnTo>
                  <a:lnTo>
                    <a:pt x="17103" y="10597"/>
                  </a:lnTo>
                  <a:lnTo>
                    <a:pt x="18176" y="19651"/>
                  </a:lnTo>
                  <a:lnTo>
                    <a:pt x="18779" y="23105"/>
                  </a:lnTo>
                  <a:lnTo>
                    <a:pt x="19148" y="24380"/>
                  </a:lnTo>
                  <a:lnTo>
                    <a:pt x="19316" y="24480"/>
                  </a:lnTo>
                  <a:lnTo>
                    <a:pt x="20255" y="24413"/>
                  </a:lnTo>
                  <a:lnTo>
                    <a:pt x="22233" y="24246"/>
                  </a:lnTo>
                  <a:lnTo>
                    <a:pt x="22937" y="24011"/>
                  </a:lnTo>
                  <a:lnTo>
                    <a:pt x="23206" y="23776"/>
                  </a:lnTo>
                  <a:lnTo>
                    <a:pt x="23206" y="23642"/>
                  </a:lnTo>
                  <a:lnTo>
                    <a:pt x="23273" y="20456"/>
                  </a:lnTo>
                  <a:lnTo>
                    <a:pt x="23038" y="10128"/>
                  </a:lnTo>
                  <a:lnTo>
                    <a:pt x="22736" y="6205"/>
                  </a:lnTo>
                  <a:lnTo>
                    <a:pt x="22267" y="2985"/>
                  </a:lnTo>
                  <a:lnTo>
                    <a:pt x="21797" y="1376"/>
                  </a:lnTo>
                  <a:lnTo>
                    <a:pt x="21395" y="739"/>
                  </a:lnTo>
                  <a:lnTo>
                    <a:pt x="21160" y="605"/>
                  </a:lnTo>
                  <a:lnTo>
                    <a:pt x="20724" y="470"/>
                  </a:lnTo>
                  <a:lnTo>
                    <a:pt x="19215" y="269"/>
                  </a:lnTo>
                  <a:lnTo>
                    <a:pt x="15929" y="68"/>
                  </a:lnTo>
                  <a:lnTo>
                    <a:pt x="7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57200" y="1565211"/>
              <a:ext cx="1017075" cy="382524"/>
            </a:xfrm>
            <a:custGeom>
              <a:avLst/>
              <a:gdLst/>
              <a:ahLst/>
              <a:cxnLst/>
              <a:rect l="l" t="t" r="r" b="b"/>
              <a:pathLst>
                <a:path w="37894" h="14252" extrusionOk="0">
                  <a:moveTo>
                    <a:pt x="19819" y="0"/>
                  </a:moveTo>
                  <a:lnTo>
                    <a:pt x="18108" y="302"/>
                  </a:lnTo>
                  <a:lnTo>
                    <a:pt x="16465" y="838"/>
                  </a:lnTo>
                  <a:lnTo>
                    <a:pt x="14990" y="1610"/>
                  </a:lnTo>
                  <a:lnTo>
                    <a:pt x="13615" y="2582"/>
                  </a:lnTo>
                  <a:lnTo>
                    <a:pt x="12441" y="3756"/>
                  </a:lnTo>
                  <a:lnTo>
                    <a:pt x="11435" y="5131"/>
                  </a:lnTo>
                  <a:lnTo>
                    <a:pt x="10631" y="6606"/>
                  </a:lnTo>
                  <a:lnTo>
                    <a:pt x="10362" y="7411"/>
                  </a:lnTo>
                  <a:lnTo>
                    <a:pt x="9692" y="7176"/>
                  </a:lnTo>
                  <a:lnTo>
                    <a:pt x="8250" y="6874"/>
                  </a:lnTo>
                  <a:lnTo>
                    <a:pt x="7512" y="6841"/>
                  </a:lnTo>
                  <a:lnTo>
                    <a:pt x="6741" y="6874"/>
                  </a:lnTo>
                  <a:lnTo>
                    <a:pt x="5299" y="7176"/>
                  </a:lnTo>
                  <a:lnTo>
                    <a:pt x="3957" y="7746"/>
                  </a:lnTo>
                  <a:lnTo>
                    <a:pt x="2750" y="8518"/>
                  </a:lnTo>
                  <a:lnTo>
                    <a:pt x="1744" y="9524"/>
                  </a:lnTo>
                  <a:lnTo>
                    <a:pt x="939" y="10731"/>
                  </a:lnTo>
                  <a:lnTo>
                    <a:pt x="369" y="12039"/>
                  </a:lnTo>
                  <a:lnTo>
                    <a:pt x="34" y="13480"/>
                  </a:lnTo>
                  <a:lnTo>
                    <a:pt x="0" y="14252"/>
                  </a:lnTo>
                  <a:lnTo>
                    <a:pt x="37893" y="14252"/>
                  </a:lnTo>
                  <a:lnTo>
                    <a:pt x="37658" y="13413"/>
                  </a:lnTo>
                  <a:lnTo>
                    <a:pt x="36753" y="11971"/>
                  </a:lnTo>
                  <a:lnTo>
                    <a:pt x="35445" y="10898"/>
                  </a:lnTo>
                  <a:lnTo>
                    <a:pt x="33836" y="10295"/>
                  </a:lnTo>
                  <a:lnTo>
                    <a:pt x="32930" y="10228"/>
                  </a:lnTo>
                  <a:lnTo>
                    <a:pt x="32293" y="10261"/>
                  </a:lnTo>
                  <a:lnTo>
                    <a:pt x="31689" y="10395"/>
                  </a:lnTo>
                  <a:lnTo>
                    <a:pt x="31589" y="9322"/>
                  </a:lnTo>
                  <a:lnTo>
                    <a:pt x="31086" y="7277"/>
                  </a:lnTo>
                  <a:lnTo>
                    <a:pt x="30214" y="5399"/>
                  </a:lnTo>
                  <a:lnTo>
                    <a:pt x="29007" y="3756"/>
                  </a:lnTo>
                  <a:lnTo>
                    <a:pt x="27531" y="2347"/>
                  </a:lnTo>
                  <a:lnTo>
                    <a:pt x="25821" y="1207"/>
                  </a:lnTo>
                  <a:lnTo>
                    <a:pt x="23910" y="436"/>
                  </a:lnTo>
                  <a:lnTo>
                    <a:pt x="21831" y="34"/>
                  </a:lnTo>
                  <a:lnTo>
                    <a:pt x="20724" y="0"/>
                  </a:lnTo>
                  <a:close/>
                </a:path>
              </a:pathLst>
            </a:custGeom>
            <a:solidFill>
              <a:srgbClr val="CF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1061140" y="2433739"/>
              <a:ext cx="873964" cy="329434"/>
            </a:xfrm>
            <a:custGeom>
              <a:avLst/>
              <a:gdLst/>
              <a:ahLst/>
              <a:cxnLst/>
              <a:rect l="l" t="t" r="r" b="b"/>
              <a:pathLst>
                <a:path w="32562" h="12274" extrusionOk="0">
                  <a:moveTo>
                    <a:pt x="17807" y="1"/>
                  </a:moveTo>
                  <a:lnTo>
                    <a:pt x="17035" y="34"/>
                  </a:lnTo>
                  <a:lnTo>
                    <a:pt x="15560" y="269"/>
                  </a:lnTo>
                  <a:lnTo>
                    <a:pt x="14151" y="739"/>
                  </a:lnTo>
                  <a:lnTo>
                    <a:pt x="12844" y="1409"/>
                  </a:lnTo>
                  <a:lnTo>
                    <a:pt x="11703" y="2248"/>
                  </a:lnTo>
                  <a:lnTo>
                    <a:pt x="10664" y="3254"/>
                  </a:lnTo>
                  <a:lnTo>
                    <a:pt x="9792" y="4427"/>
                  </a:lnTo>
                  <a:lnTo>
                    <a:pt x="9121" y="5701"/>
                  </a:lnTo>
                  <a:lnTo>
                    <a:pt x="8887" y="6372"/>
                  </a:lnTo>
                  <a:lnTo>
                    <a:pt x="8317" y="6171"/>
                  </a:lnTo>
                  <a:lnTo>
                    <a:pt x="7076" y="5936"/>
                  </a:lnTo>
                  <a:lnTo>
                    <a:pt x="6439" y="5903"/>
                  </a:lnTo>
                  <a:lnTo>
                    <a:pt x="5768" y="5936"/>
                  </a:lnTo>
                  <a:lnTo>
                    <a:pt x="4527" y="6171"/>
                  </a:lnTo>
                  <a:lnTo>
                    <a:pt x="3387" y="6674"/>
                  </a:lnTo>
                  <a:lnTo>
                    <a:pt x="2348" y="7345"/>
                  </a:lnTo>
                  <a:lnTo>
                    <a:pt x="1476" y="8216"/>
                  </a:lnTo>
                  <a:lnTo>
                    <a:pt x="772" y="9222"/>
                  </a:lnTo>
                  <a:lnTo>
                    <a:pt x="302" y="10363"/>
                  </a:lnTo>
                  <a:lnTo>
                    <a:pt x="34" y="11603"/>
                  </a:lnTo>
                  <a:lnTo>
                    <a:pt x="0" y="12274"/>
                  </a:lnTo>
                  <a:lnTo>
                    <a:pt x="32561" y="12274"/>
                  </a:lnTo>
                  <a:lnTo>
                    <a:pt x="32360" y="11536"/>
                  </a:lnTo>
                  <a:lnTo>
                    <a:pt x="31589" y="10296"/>
                  </a:lnTo>
                  <a:lnTo>
                    <a:pt x="30449" y="9390"/>
                  </a:lnTo>
                  <a:lnTo>
                    <a:pt x="29040" y="8854"/>
                  </a:lnTo>
                  <a:lnTo>
                    <a:pt x="28269" y="8820"/>
                  </a:lnTo>
                  <a:lnTo>
                    <a:pt x="27732" y="8854"/>
                  </a:lnTo>
                  <a:lnTo>
                    <a:pt x="27229" y="8954"/>
                  </a:lnTo>
                  <a:lnTo>
                    <a:pt x="27129" y="8015"/>
                  </a:lnTo>
                  <a:lnTo>
                    <a:pt x="26693" y="6272"/>
                  </a:lnTo>
                  <a:lnTo>
                    <a:pt x="25955" y="4662"/>
                  </a:lnTo>
                  <a:lnTo>
                    <a:pt x="24916" y="3220"/>
                  </a:lnTo>
                  <a:lnTo>
                    <a:pt x="23641" y="2013"/>
                  </a:lnTo>
                  <a:lnTo>
                    <a:pt x="22166" y="1074"/>
                  </a:lnTo>
                  <a:lnTo>
                    <a:pt x="20523" y="403"/>
                  </a:lnTo>
                  <a:lnTo>
                    <a:pt x="18745" y="34"/>
                  </a:lnTo>
                  <a:lnTo>
                    <a:pt x="17807" y="1"/>
                  </a:lnTo>
                  <a:close/>
                </a:path>
              </a:pathLst>
            </a:custGeom>
            <a:solidFill>
              <a:srgbClr val="CF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650638" y="729964"/>
              <a:ext cx="1017048" cy="382524"/>
            </a:xfrm>
            <a:custGeom>
              <a:avLst/>
              <a:gdLst/>
              <a:ahLst/>
              <a:cxnLst/>
              <a:rect l="l" t="t" r="r" b="b"/>
              <a:pathLst>
                <a:path w="37893" h="14252" extrusionOk="0">
                  <a:moveTo>
                    <a:pt x="19852" y="0"/>
                  </a:moveTo>
                  <a:lnTo>
                    <a:pt x="18108" y="302"/>
                  </a:lnTo>
                  <a:lnTo>
                    <a:pt x="16499" y="838"/>
                  </a:lnTo>
                  <a:lnTo>
                    <a:pt x="14990" y="1610"/>
                  </a:lnTo>
                  <a:lnTo>
                    <a:pt x="13615" y="2582"/>
                  </a:lnTo>
                  <a:lnTo>
                    <a:pt x="12441" y="3756"/>
                  </a:lnTo>
                  <a:lnTo>
                    <a:pt x="11435" y="5131"/>
                  </a:lnTo>
                  <a:lnTo>
                    <a:pt x="10664" y="6606"/>
                  </a:lnTo>
                  <a:lnTo>
                    <a:pt x="10362" y="7411"/>
                  </a:lnTo>
                  <a:lnTo>
                    <a:pt x="9691" y="7143"/>
                  </a:lnTo>
                  <a:lnTo>
                    <a:pt x="8249" y="6874"/>
                  </a:lnTo>
                  <a:lnTo>
                    <a:pt x="7512" y="6841"/>
                  </a:lnTo>
                  <a:lnTo>
                    <a:pt x="6740" y="6874"/>
                  </a:lnTo>
                  <a:lnTo>
                    <a:pt x="5299" y="7176"/>
                  </a:lnTo>
                  <a:lnTo>
                    <a:pt x="3957" y="7746"/>
                  </a:lnTo>
                  <a:lnTo>
                    <a:pt x="2750" y="8518"/>
                  </a:lnTo>
                  <a:lnTo>
                    <a:pt x="1744" y="9524"/>
                  </a:lnTo>
                  <a:lnTo>
                    <a:pt x="939" y="10731"/>
                  </a:lnTo>
                  <a:lnTo>
                    <a:pt x="369" y="12039"/>
                  </a:lnTo>
                  <a:lnTo>
                    <a:pt x="34" y="13481"/>
                  </a:lnTo>
                  <a:lnTo>
                    <a:pt x="0" y="14252"/>
                  </a:lnTo>
                  <a:lnTo>
                    <a:pt x="37893" y="14252"/>
                  </a:lnTo>
                  <a:lnTo>
                    <a:pt x="37658" y="13413"/>
                  </a:lnTo>
                  <a:lnTo>
                    <a:pt x="36753" y="11972"/>
                  </a:lnTo>
                  <a:lnTo>
                    <a:pt x="35445" y="10898"/>
                  </a:lnTo>
                  <a:lnTo>
                    <a:pt x="33835" y="10295"/>
                  </a:lnTo>
                  <a:lnTo>
                    <a:pt x="32930" y="10228"/>
                  </a:lnTo>
                  <a:lnTo>
                    <a:pt x="32293" y="10261"/>
                  </a:lnTo>
                  <a:lnTo>
                    <a:pt x="31689" y="10395"/>
                  </a:lnTo>
                  <a:lnTo>
                    <a:pt x="31622" y="9322"/>
                  </a:lnTo>
                  <a:lnTo>
                    <a:pt x="31086" y="7277"/>
                  </a:lnTo>
                  <a:lnTo>
                    <a:pt x="30214" y="5399"/>
                  </a:lnTo>
                  <a:lnTo>
                    <a:pt x="29040" y="3756"/>
                  </a:lnTo>
                  <a:lnTo>
                    <a:pt x="27565" y="2347"/>
                  </a:lnTo>
                  <a:lnTo>
                    <a:pt x="25821" y="1207"/>
                  </a:lnTo>
                  <a:lnTo>
                    <a:pt x="23910" y="436"/>
                  </a:lnTo>
                  <a:lnTo>
                    <a:pt x="21830" y="34"/>
                  </a:lnTo>
                  <a:lnTo>
                    <a:pt x="20724" y="0"/>
                  </a:lnTo>
                  <a:close/>
                </a:path>
              </a:pathLst>
            </a:custGeom>
            <a:solidFill>
              <a:srgbClr val="CF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p:cNvGrpSpPr/>
            <p:nvPr/>
          </p:nvGrpSpPr>
          <p:grpSpPr>
            <a:xfrm>
              <a:off x="2284318" y="2537531"/>
              <a:ext cx="1437389" cy="1437408"/>
              <a:chOff x="2284318" y="2537531"/>
              <a:chExt cx="1437389" cy="1437408"/>
            </a:xfrm>
          </p:grpSpPr>
          <p:sp>
            <p:nvSpPr>
              <p:cNvPr id="77" name="Google Shape;77;p15"/>
              <p:cNvSpPr/>
              <p:nvPr/>
            </p:nvSpPr>
            <p:spPr>
              <a:xfrm>
                <a:off x="2866651" y="2537531"/>
                <a:ext cx="272721" cy="177359"/>
              </a:xfrm>
              <a:custGeom>
                <a:avLst/>
                <a:gdLst/>
                <a:ahLst/>
                <a:cxnLst/>
                <a:rect l="l" t="t" r="r" b="b"/>
                <a:pathLst>
                  <a:path w="10161" h="6608" extrusionOk="0">
                    <a:moveTo>
                      <a:pt x="2113" y="1"/>
                    </a:moveTo>
                    <a:lnTo>
                      <a:pt x="1744" y="35"/>
                    </a:lnTo>
                    <a:lnTo>
                      <a:pt x="1207" y="470"/>
                    </a:lnTo>
                    <a:lnTo>
                      <a:pt x="1107" y="839"/>
                    </a:lnTo>
                    <a:lnTo>
                      <a:pt x="0" y="6607"/>
                    </a:lnTo>
                    <a:lnTo>
                      <a:pt x="10161" y="6607"/>
                    </a:lnTo>
                    <a:lnTo>
                      <a:pt x="9054" y="839"/>
                    </a:lnTo>
                    <a:lnTo>
                      <a:pt x="8920" y="470"/>
                    </a:lnTo>
                    <a:lnTo>
                      <a:pt x="8384" y="35"/>
                    </a:lnTo>
                    <a:lnTo>
                      <a:pt x="80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431028" y="2684241"/>
                <a:ext cx="285336" cy="285336"/>
              </a:xfrm>
              <a:custGeom>
                <a:avLst/>
                <a:gdLst/>
                <a:ahLst/>
                <a:cxnLst/>
                <a:rect l="l" t="t" r="r" b="b"/>
                <a:pathLst>
                  <a:path w="10631" h="10631" extrusionOk="0">
                    <a:moveTo>
                      <a:pt x="5433" y="1"/>
                    </a:moveTo>
                    <a:lnTo>
                      <a:pt x="4762" y="68"/>
                    </a:lnTo>
                    <a:lnTo>
                      <a:pt x="4460" y="269"/>
                    </a:lnTo>
                    <a:lnTo>
                      <a:pt x="2515" y="2248"/>
                    </a:lnTo>
                    <a:lnTo>
                      <a:pt x="2247" y="2516"/>
                    </a:lnTo>
                    <a:lnTo>
                      <a:pt x="268" y="4461"/>
                    </a:lnTo>
                    <a:lnTo>
                      <a:pt x="67" y="4763"/>
                    </a:lnTo>
                    <a:lnTo>
                      <a:pt x="0" y="5433"/>
                    </a:lnTo>
                    <a:lnTo>
                      <a:pt x="168" y="5769"/>
                    </a:lnTo>
                    <a:lnTo>
                      <a:pt x="3454" y="10631"/>
                    </a:lnTo>
                    <a:lnTo>
                      <a:pt x="6908" y="7177"/>
                    </a:lnTo>
                    <a:lnTo>
                      <a:pt x="7176" y="6909"/>
                    </a:lnTo>
                    <a:lnTo>
                      <a:pt x="10630" y="3455"/>
                    </a:lnTo>
                    <a:lnTo>
                      <a:pt x="5768" y="169"/>
                    </a:lnTo>
                    <a:lnTo>
                      <a:pt x="54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284318" y="3119887"/>
                <a:ext cx="177332" cy="272721"/>
              </a:xfrm>
              <a:custGeom>
                <a:avLst/>
                <a:gdLst/>
                <a:ahLst/>
                <a:cxnLst/>
                <a:rect l="l" t="t" r="r" b="b"/>
                <a:pathLst>
                  <a:path w="6607" h="10161" extrusionOk="0">
                    <a:moveTo>
                      <a:pt x="6606" y="0"/>
                    </a:moveTo>
                    <a:lnTo>
                      <a:pt x="839" y="1107"/>
                    </a:lnTo>
                    <a:lnTo>
                      <a:pt x="470" y="1207"/>
                    </a:lnTo>
                    <a:lnTo>
                      <a:pt x="34" y="1744"/>
                    </a:lnTo>
                    <a:lnTo>
                      <a:pt x="0" y="2113"/>
                    </a:lnTo>
                    <a:lnTo>
                      <a:pt x="0" y="4896"/>
                    </a:lnTo>
                    <a:lnTo>
                      <a:pt x="0" y="5265"/>
                    </a:lnTo>
                    <a:lnTo>
                      <a:pt x="0" y="8015"/>
                    </a:lnTo>
                    <a:lnTo>
                      <a:pt x="34" y="8383"/>
                    </a:lnTo>
                    <a:lnTo>
                      <a:pt x="470" y="8920"/>
                    </a:lnTo>
                    <a:lnTo>
                      <a:pt x="839" y="9054"/>
                    </a:lnTo>
                    <a:lnTo>
                      <a:pt x="6606" y="10161"/>
                    </a:lnTo>
                    <a:lnTo>
                      <a:pt x="6606" y="5265"/>
                    </a:lnTo>
                    <a:lnTo>
                      <a:pt x="6606" y="4896"/>
                    </a:lnTo>
                    <a:lnTo>
                      <a:pt x="66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431028" y="3542006"/>
                <a:ext cx="285336" cy="286222"/>
              </a:xfrm>
              <a:custGeom>
                <a:avLst/>
                <a:gdLst/>
                <a:ahLst/>
                <a:cxnLst/>
                <a:rect l="l" t="t" r="r" b="b"/>
                <a:pathLst>
                  <a:path w="10631" h="10664" extrusionOk="0">
                    <a:moveTo>
                      <a:pt x="3454" y="0"/>
                    </a:moveTo>
                    <a:lnTo>
                      <a:pt x="168" y="4863"/>
                    </a:lnTo>
                    <a:lnTo>
                      <a:pt x="0" y="5198"/>
                    </a:lnTo>
                    <a:lnTo>
                      <a:pt x="67" y="5902"/>
                    </a:lnTo>
                    <a:lnTo>
                      <a:pt x="268" y="6204"/>
                    </a:lnTo>
                    <a:lnTo>
                      <a:pt x="2247" y="8149"/>
                    </a:lnTo>
                    <a:lnTo>
                      <a:pt x="2515" y="8417"/>
                    </a:lnTo>
                    <a:lnTo>
                      <a:pt x="4460" y="10362"/>
                    </a:lnTo>
                    <a:lnTo>
                      <a:pt x="4762" y="10597"/>
                    </a:lnTo>
                    <a:lnTo>
                      <a:pt x="5433" y="10664"/>
                    </a:lnTo>
                    <a:lnTo>
                      <a:pt x="5768" y="10496"/>
                    </a:lnTo>
                    <a:lnTo>
                      <a:pt x="10630" y="7176"/>
                    </a:lnTo>
                    <a:lnTo>
                      <a:pt x="7176" y="3722"/>
                    </a:lnTo>
                    <a:lnTo>
                      <a:pt x="6908" y="3454"/>
                    </a:lnTo>
                    <a:lnTo>
                      <a:pt x="34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866651" y="3796721"/>
                <a:ext cx="272721" cy="178218"/>
              </a:xfrm>
              <a:custGeom>
                <a:avLst/>
                <a:gdLst/>
                <a:ahLst/>
                <a:cxnLst/>
                <a:rect l="l" t="t" r="r" b="b"/>
                <a:pathLst>
                  <a:path w="10161" h="6640" extrusionOk="0">
                    <a:moveTo>
                      <a:pt x="0" y="0"/>
                    </a:moveTo>
                    <a:lnTo>
                      <a:pt x="1107" y="5801"/>
                    </a:lnTo>
                    <a:lnTo>
                      <a:pt x="1207" y="6137"/>
                    </a:lnTo>
                    <a:lnTo>
                      <a:pt x="1744" y="6573"/>
                    </a:lnTo>
                    <a:lnTo>
                      <a:pt x="2113" y="6640"/>
                    </a:lnTo>
                    <a:lnTo>
                      <a:pt x="8015" y="6640"/>
                    </a:lnTo>
                    <a:lnTo>
                      <a:pt x="8384" y="6573"/>
                    </a:lnTo>
                    <a:lnTo>
                      <a:pt x="8920" y="6137"/>
                    </a:lnTo>
                    <a:lnTo>
                      <a:pt x="9054" y="5801"/>
                    </a:lnTo>
                    <a:lnTo>
                      <a:pt x="101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288772" y="3542006"/>
                <a:ext cx="286249" cy="286222"/>
              </a:xfrm>
              <a:custGeom>
                <a:avLst/>
                <a:gdLst/>
                <a:ahLst/>
                <a:cxnLst/>
                <a:rect l="l" t="t" r="r" b="b"/>
                <a:pathLst>
                  <a:path w="10665" h="10664" extrusionOk="0">
                    <a:moveTo>
                      <a:pt x="7177" y="0"/>
                    </a:moveTo>
                    <a:lnTo>
                      <a:pt x="3723" y="3454"/>
                    </a:lnTo>
                    <a:lnTo>
                      <a:pt x="3454" y="3722"/>
                    </a:lnTo>
                    <a:lnTo>
                      <a:pt x="0" y="7176"/>
                    </a:lnTo>
                    <a:lnTo>
                      <a:pt x="4863" y="10496"/>
                    </a:lnTo>
                    <a:lnTo>
                      <a:pt x="5198" y="10664"/>
                    </a:lnTo>
                    <a:lnTo>
                      <a:pt x="5902" y="10597"/>
                    </a:lnTo>
                    <a:lnTo>
                      <a:pt x="6171" y="10362"/>
                    </a:lnTo>
                    <a:lnTo>
                      <a:pt x="8149" y="8417"/>
                    </a:lnTo>
                    <a:lnTo>
                      <a:pt x="8417" y="8149"/>
                    </a:lnTo>
                    <a:lnTo>
                      <a:pt x="10362" y="6204"/>
                    </a:lnTo>
                    <a:lnTo>
                      <a:pt x="10597" y="5902"/>
                    </a:lnTo>
                    <a:lnTo>
                      <a:pt x="10664" y="5198"/>
                    </a:lnTo>
                    <a:lnTo>
                      <a:pt x="10496" y="4863"/>
                    </a:lnTo>
                    <a:lnTo>
                      <a:pt x="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543489" y="3119887"/>
                <a:ext cx="178218" cy="272721"/>
              </a:xfrm>
              <a:custGeom>
                <a:avLst/>
                <a:gdLst/>
                <a:ahLst/>
                <a:cxnLst/>
                <a:rect l="l" t="t" r="r" b="b"/>
                <a:pathLst>
                  <a:path w="6640" h="10161" extrusionOk="0">
                    <a:moveTo>
                      <a:pt x="0" y="0"/>
                    </a:moveTo>
                    <a:lnTo>
                      <a:pt x="0" y="4896"/>
                    </a:lnTo>
                    <a:lnTo>
                      <a:pt x="0" y="5265"/>
                    </a:lnTo>
                    <a:lnTo>
                      <a:pt x="0" y="10161"/>
                    </a:lnTo>
                    <a:lnTo>
                      <a:pt x="5802" y="9054"/>
                    </a:lnTo>
                    <a:lnTo>
                      <a:pt x="6137" y="8920"/>
                    </a:lnTo>
                    <a:lnTo>
                      <a:pt x="6573" y="8383"/>
                    </a:lnTo>
                    <a:lnTo>
                      <a:pt x="6640" y="8015"/>
                    </a:lnTo>
                    <a:lnTo>
                      <a:pt x="6640" y="5265"/>
                    </a:lnTo>
                    <a:lnTo>
                      <a:pt x="6640" y="4896"/>
                    </a:lnTo>
                    <a:lnTo>
                      <a:pt x="6640" y="2113"/>
                    </a:lnTo>
                    <a:lnTo>
                      <a:pt x="6573" y="1744"/>
                    </a:lnTo>
                    <a:lnTo>
                      <a:pt x="6137" y="1207"/>
                    </a:lnTo>
                    <a:lnTo>
                      <a:pt x="5802" y="1107"/>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288772" y="2684241"/>
                <a:ext cx="286249" cy="285336"/>
              </a:xfrm>
              <a:custGeom>
                <a:avLst/>
                <a:gdLst/>
                <a:ahLst/>
                <a:cxnLst/>
                <a:rect l="l" t="t" r="r" b="b"/>
                <a:pathLst>
                  <a:path w="10665" h="10631" extrusionOk="0">
                    <a:moveTo>
                      <a:pt x="5198" y="1"/>
                    </a:moveTo>
                    <a:lnTo>
                      <a:pt x="4863" y="169"/>
                    </a:lnTo>
                    <a:lnTo>
                      <a:pt x="0" y="3455"/>
                    </a:lnTo>
                    <a:lnTo>
                      <a:pt x="3454" y="6909"/>
                    </a:lnTo>
                    <a:lnTo>
                      <a:pt x="3723" y="7177"/>
                    </a:lnTo>
                    <a:lnTo>
                      <a:pt x="7177" y="10631"/>
                    </a:lnTo>
                    <a:lnTo>
                      <a:pt x="10496" y="5769"/>
                    </a:lnTo>
                    <a:lnTo>
                      <a:pt x="10664" y="5433"/>
                    </a:lnTo>
                    <a:lnTo>
                      <a:pt x="10597" y="4763"/>
                    </a:lnTo>
                    <a:lnTo>
                      <a:pt x="10362" y="4461"/>
                    </a:lnTo>
                    <a:lnTo>
                      <a:pt x="8417" y="2516"/>
                    </a:lnTo>
                    <a:lnTo>
                      <a:pt x="8149" y="2248"/>
                    </a:lnTo>
                    <a:lnTo>
                      <a:pt x="6171" y="269"/>
                    </a:lnTo>
                    <a:lnTo>
                      <a:pt x="5902" y="68"/>
                    </a:lnTo>
                    <a:lnTo>
                      <a:pt x="51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392324" y="2645537"/>
                <a:ext cx="1221354" cy="1221381"/>
              </a:xfrm>
              <a:custGeom>
                <a:avLst/>
                <a:gdLst/>
                <a:ahLst/>
                <a:cxnLst/>
                <a:rect l="l" t="t" r="r" b="b"/>
                <a:pathLst>
                  <a:path w="45505" h="45506" extrusionOk="0">
                    <a:moveTo>
                      <a:pt x="22736" y="10296"/>
                    </a:moveTo>
                    <a:lnTo>
                      <a:pt x="24010" y="10329"/>
                    </a:lnTo>
                    <a:lnTo>
                      <a:pt x="26458" y="10832"/>
                    </a:lnTo>
                    <a:lnTo>
                      <a:pt x="28671" y="11771"/>
                    </a:lnTo>
                    <a:lnTo>
                      <a:pt x="30683" y="13113"/>
                    </a:lnTo>
                    <a:lnTo>
                      <a:pt x="32360" y="14823"/>
                    </a:lnTo>
                    <a:lnTo>
                      <a:pt x="33701" y="16801"/>
                    </a:lnTo>
                    <a:lnTo>
                      <a:pt x="34640" y="19048"/>
                    </a:lnTo>
                    <a:lnTo>
                      <a:pt x="35143" y="21462"/>
                    </a:lnTo>
                    <a:lnTo>
                      <a:pt x="35210" y="22737"/>
                    </a:lnTo>
                    <a:lnTo>
                      <a:pt x="35143" y="24011"/>
                    </a:lnTo>
                    <a:lnTo>
                      <a:pt x="34640" y="26459"/>
                    </a:lnTo>
                    <a:lnTo>
                      <a:pt x="33701" y="28672"/>
                    </a:lnTo>
                    <a:lnTo>
                      <a:pt x="32360" y="30684"/>
                    </a:lnTo>
                    <a:lnTo>
                      <a:pt x="30683" y="32361"/>
                    </a:lnTo>
                    <a:lnTo>
                      <a:pt x="28671" y="33702"/>
                    </a:lnTo>
                    <a:lnTo>
                      <a:pt x="26458" y="34641"/>
                    </a:lnTo>
                    <a:lnTo>
                      <a:pt x="24010" y="35144"/>
                    </a:lnTo>
                    <a:lnTo>
                      <a:pt x="22736" y="35211"/>
                    </a:lnTo>
                    <a:lnTo>
                      <a:pt x="21462" y="35144"/>
                    </a:lnTo>
                    <a:lnTo>
                      <a:pt x="19047" y="34641"/>
                    </a:lnTo>
                    <a:lnTo>
                      <a:pt x="16800" y="33702"/>
                    </a:lnTo>
                    <a:lnTo>
                      <a:pt x="14822" y="32361"/>
                    </a:lnTo>
                    <a:lnTo>
                      <a:pt x="13112" y="30684"/>
                    </a:lnTo>
                    <a:lnTo>
                      <a:pt x="11770" y="28672"/>
                    </a:lnTo>
                    <a:lnTo>
                      <a:pt x="10831" y="26459"/>
                    </a:lnTo>
                    <a:lnTo>
                      <a:pt x="10328" y="24011"/>
                    </a:lnTo>
                    <a:lnTo>
                      <a:pt x="10295" y="22737"/>
                    </a:lnTo>
                    <a:lnTo>
                      <a:pt x="10328" y="21462"/>
                    </a:lnTo>
                    <a:lnTo>
                      <a:pt x="10831" y="19048"/>
                    </a:lnTo>
                    <a:lnTo>
                      <a:pt x="11770" y="16801"/>
                    </a:lnTo>
                    <a:lnTo>
                      <a:pt x="13112" y="14823"/>
                    </a:lnTo>
                    <a:lnTo>
                      <a:pt x="14822" y="13113"/>
                    </a:lnTo>
                    <a:lnTo>
                      <a:pt x="16800" y="11771"/>
                    </a:lnTo>
                    <a:lnTo>
                      <a:pt x="19047" y="10832"/>
                    </a:lnTo>
                    <a:lnTo>
                      <a:pt x="21462" y="10329"/>
                    </a:lnTo>
                    <a:lnTo>
                      <a:pt x="22736" y="10296"/>
                    </a:lnTo>
                    <a:close/>
                    <a:moveTo>
                      <a:pt x="21562" y="1"/>
                    </a:moveTo>
                    <a:lnTo>
                      <a:pt x="19282" y="236"/>
                    </a:lnTo>
                    <a:lnTo>
                      <a:pt x="17069" y="705"/>
                    </a:lnTo>
                    <a:lnTo>
                      <a:pt x="14923" y="1376"/>
                    </a:lnTo>
                    <a:lnTo>
                      <a:pt x="12877" y="2248"/>
                    </a:lnTo>
                    <a:lnTo>
                      <a:pt x="10932" y="3287"/>
                    </a:lnTo>
                    <a:lnTo>
                      <a:pt x="9121" y="4494"/>
                    </a:lnTo>
                    <a:lnTo>
                      <a:pt x="7445" y="5903"/>
                    </a:lnTo>
                    <a:lnTo>
                      <a:pt x="5902" y="7445"/>
                    </a:lnTo>
                    <a:lnTo>
                      <a:pt x="4494" y="9122"/>
                    </a:lnTo>
                    <a:lnTo>
                      <a:pt x="3286" y="10933"/>
                    </a:lnTo>
                    <a:lnTo>
                      <a:pt x="2213" y="12878"/>
                    </a:lnTo>
                    <a:lnTo>
                      <a:pt x="1375" y="14923"/>
                    </a:lnTo>
                    <a:lnTo>
                      <a:pt x="704" y="17069"/>
                    </a:lnTo>
                    <a:lnTo>
                      <a:pt x="235" y="19283"/>
                    </a:lnTo>
                    <a:lnTo>
                      <a:pt x="0" y="21563"/>
                    </a:lnTo>
                    <a:lnTo>
                      <a:pt x="0" y="22737"/>
                    </a:lnTo>
                    <a:lnTo>
                      <a:pt x="0" y="23910"/>
                    </a:lnTo>
                    <a:lnTo>
                      <a:pt x="235" y="26224"/>
                    </a:lnTo>
                    <a:lnTo>
                      <a:pt x="704" y="28437"/>
                    </a:lnTo>
                    <a:lnTo>
                      <a:pt x="1375" y="30583"/>
                    </a:lnTo>
                    <a:lnTo>
                      <a:pt x="2213" y="32595"/>
                    </a:lnTo>
                    <a:lnTo>
                      <a:pt x="3286" y="34540"/>
                    </a:lnTo>
                    <a:lnTo>
                      <a:pt x="4494" y="36351"/>
                    </a:lnTo>
                    <a:lnTo>
                      <a:pt x="5902" y="38061"/>
                    </a:lnTo>
                    <a:lnTo>
                      <a:pt x="7445" y="39604"/>
                    </a:lnTo>
                    <a:lnTo>
                      <a:pt x="9121" y="40979"/>
                    </a:lnTo>
                    <a:lnTo>
                      <a:pt x="10932" y="42219"/>
                    </a:lnTo>
                    <a:lnTo>
                      <a:pt x="12877" y="43259"/>
                    </a:lnTo>
                    <a:lnTo>
                      <a:pt x="14923" y="44131"/>
                    </a:lnTo>
                    <a:lnTo>
                      <a:pt x="17069" y="44802"/>
                    </a:lnTo>
                    <a:lnTo>
                      <a:pt x="19282" y="45237"/>
                    </a:lnTo>
                    <a:lnTo>
                      <a:pt x="21562" y="45472"/>
                    </a:lnTo>
                    <a:lnTo>
                      <a:pt x="22736" y="45506"/>
                    </a:lnTo>
                    <a:lnTo>
                      <a:pt x="23909" y="45472"/>
                    </a:lnTo>
                    <a:lnTo>
                      <a:pt x="26223" y="45237"/>
                    </a:lnTo>
                    <a:lnTo>
                      <a:pt x="28436" y="44802"/>
                    </a:lnTo>
                    <a:lnTo>
                      <a:pt x="30583" y="44131"/>
                    </a:lnTo>
                    <a:lnTo>
                      <a:pt x="32595" y="43259"/>
                    </a:lnTo>
                    <a:lnTo>
                      <a:pt x="34540" y="42219"/>
                    </a:lnTo>
                    <a:lnTo>
                      <a:pt x="36350" y="40979"/>
                    </a:lnTo>
                    <a:lnTo>
                      <a:pt x="38027" y="39604"/>
                    </a:lnTo>
                    <a:lnTo>
                      <a:pt x="39603" y="38061"/>
                    </a:lnTo>
                    <a:lnTo>
                      <a:pt x="40978" y="36351"/>
                    </a:lnTo>
                    <a:lnTo>
                      <a:pt x="42219" y="34540"/>
                    </a:lnTo>
                    <a:lnTo>
                      <a:pt x="43258" y="32595"/>
                    </a:lnTo>
                    <a:lnTo>
                      <a:pt x="44130" y="30583"/>
                    </a:lnTo>
                    <a:lnTo>
                      <a:pt x="44767" y="28437"/>
                    </a:lnTo>
                    <a:lnTo>
                      <a:pt x="45237" y="26224"/>
                    </a:lnTo>
                    <a:lnTo>
                      <a:pt x="45471" y="23910"/>
                    </a:lnTo>
                    <a:lnTo>
                      <a:pt x="45505" y="22737"/>
                    </a:lnTo>
                    <a:lnTo>
                      <a:pt x="45471" y="21563"/>
                    </a:lnTo>
                    <a:lnTo>
                      <a:pt x="45237" y="19283"/>
                    </a:lnTo>
                    <a:lnTo>
                      <a:pt x="44767" y="17069"/>
                    </a:lnTo>
                    <a:lnTo>
                      <a:pt x="44130" y="14923"/>
                    </a:lnTo>
                    <a:lnTo>
                      <a:pt x="43258" y="12878"/>
                    </a:lnTo>
                    <a:lnTo>
                      <a:pt x="42219" y="10933"/>
                    </a:lnTo>
                    <a:lnTo>
                      <a:pt x="40978" y="9122"/>
                    </a:lnTo>
                    <a:lnTo>
                      <a:pt x="39603" y="7445"/>
                    </a:lnTo>
                    <a:lnTo>
                      <a:pt x="38027" y="5903"/>
                    </a:lnTo>
                    <a:lnTo>
                      <a:pt x="36350" y="4494"/>
                    </a:lnTo>
                    <a:lnTo>
                      <a:pt x="34540" y="3287"/>
                    </a:lnTo>
                    <a:lnTo>
                      <a:pt x="32595" y="2248"/>
                    </a:lnTo>
                    <a:lnTo>
                      <a:pt x="30583" y="1376"/>
                    </a:lnTo>
                    <a:lnTo>
                      <a:pt x="28436" y="705"/>
                    </a:lnTo>
                    <a:lnTo>
                      <a:pt x="26223" y="236"/>
                    </a:lnTo>
                    <a:lnTo>
                      <a:pt x="239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5"/>
            <p:cNvSpPr/>
            <p:nvPr/>
          </p:nvSpPr>
          <p:spPr>
            <a:xfrm>
              <a:off x="2584932" y="2838170"/>
              <a:ext cx="835261" cy="835261"/>
            </a:xfrm>
            <a:custGeom>
              <a:avLst/>
              <a:gdLst/>
              <a:ahLst/>
              <a:cxnLst/>
              <a:rect l="l" t="t" r="r" b="b"/>
              <a:pathLst>
                <a:path w="31120" h="31120" extrusionOk="0">
                  <a:moveTo>
                    <a:pt x="15560" y="3119"/>
                  </a:moveTo>
                  <a:lnTo>
                    <a:pt x="16834" y="3152"/>
                  </a:lnTo>
                  <a:lnTo>
                    <a:pt x="19282" y="3655"/>
                  </a:lnTo>
                  <a:lnTo>
                    <a:pt x="21495" y="4594"/>
                  </a:lnTo>
                  <a:lnTo>
                    <a:pt x="23507" y="5936"/>
                  </a:lnTo>
                  <a:lnTo>
                    <a:pt x="25184" y="7646"/>
                  </a:lnTo>
                  <a:lnTo>
                    <a:pt x="26525" y="9624"/>
                  </a:lnTo>
                  <a:lnTo>
                    <a:pt x="27464" y="11871"/>
                  </a:lnTo>
                  <a:lnTo>
                    <a:pt x="27967" y="14285"/>
                  </a:lnTo>
                  <a:lnTo>
                    <a:pt x="28034" y="15560"/>
                  </a:lnTo>
                  <a:lnTo>
                    <a:pt x="27967" y="16834"/>
                  </a:lnTo>
                  <a:lnTo>
                    <a:pt x="27464" y="19282"/>
                  </a:lnTo>
                  <a:lnTo>
                    <a:pt x="26525" y="21495"/>
                  </a:lnTo>
                  <a:lnTo>
                    <a:pt x="25184" y="23507"/>
                  </a:lnTo>
                  <a:lnTo>
                    <a:pt x="23507" y="25184"/>
                  </a:lnTo>
                  <a:lnTo>
                    <a:pt x="21495" y="26525"/>
                  </a:lnTo>
                  <a:lnTo>
                    <a:pt x="19282" y="27464"/>
                  </a:lnTo>
                  <a:lnTo>
                    <a:pt x="16834" y="27967"/>
                  </a:lnTo>
                  <a:lnTo>
                    <a:pt x="15560" y="28034"/>
                  </a:lnTo>
                  <a:lnTo>
                    <a:pt x="14286" y="27967"/>
                  </a:lnTo>
                  <a:lnTo>
                    <a:pt x="11871" y="27464"/>
                  </a:lnTo>
                  <a:lnTo>
                    <a:pt x="9624" y="26525"/>
                  </a:lnTo>
                  <a:lnTo>
                    <a:pt x="7646" y="25184"/>
                  </a:lnTo>
                  <a:lnTo>
                    <a:pt x="5936" y="23507"/>
                  </a:lnTo>
                  <a:lnTo>
                    <a:pt x="4594" y="21495"/>
                  </a:lnTo>
                  <a:lnTo>
                    <a:pt x="3655" y="19282"/>
                  </a:lnTo>
                  <a:lnTo>
                    <a:pt x="3152" y="16834"/>
                  </a:lnTo>
                  <a:lnTo>
                    <a:pt x="3119" y="15560"/>
                  </a:lnTo>
                  <a:lnTo>
                    <a:pt x="3152" y="14285"/>
                  </a:lnTo>
                  <a:lnTo>
                    <a:pt x="3655" y="11871"/>
                  </a:lnTo>
                  <a:lnTo>
                    <a:pt x="4594" y="9624"/>
                  </a:lnTo>
                  <a:lnTo>
                    <a:pt x="5936" y="7646"/>
                  </a:lnTo>
                  <a:lnTo>
                    <a:pt x="7646" y="5936"/>
                  </a:lnTo>
                  <a:lnTo>
                    <a:pt x="9624" y="4594"/>
                  </a:lnTo>
                  <a:lnTo>
                    <a:pt x="11871" y="3655"/>
                  </a:lnTo>
                  <a:lnTo>
                    <a:pt x="14286" y="3152"/>
                  </a:lnTo>
                  <a:lnTo>
                    <a:pt x="15560" y="3119"/>
                  </a:lnTo>
                  <a:close/>
                  <a:moveTo>
                    <a:pt x="15560" y="0"/>
                  </a:moveTo>
                  <a:lnTo>
                    <a:pt x="14755" y="34"/>
                  </a:lnTo>
                  <a:lnTo>
                    <a:pt x="13212" y="168"/>
                  </a:lnTo>
                  <a:lnTo>
                    <a:pt x="10932" y="671"/>
                  </a:lnTo>
                  <a:lnTo>
                    <a:pt x="8149" y="1878"/>
                  </a:lnTo>
                  <a:lnTo>
                    <a:pt x="5667" y="3555"/>
                  </a:lnTo>
                  <a:lnTo>
                    <a:pt x="3555" y="5667"/>
                  </a:lnTo>
                  <a:lnTo>
                    <a:pt x="1878" y="8149"/>
                  </a:lnTo>
                  <a:lnTo>
                    <a:pt x="671" y="10932"/>
                  </a:lnTo>
                  <a:lnTo>
                    <a:pt x="168" y="13212"/>
                  </a:lnTo>
                  <a:lnTo>
                    <a:pt x="34" y="14755"/>
                  </a:lnTo>
                  <a:lnTo>
                    <a:pt x="0" y="15560"/>
                  </a:lnTo>
                  <a:lnTo>
                    <a:pt x="34" y="16364"/>
                  </a:lnTo>
                  <a:lnTo>
                    <a:pt x="168" y="17940"/>
                  </a:lnTo>
                  <a:lnTo>
                    <a:pt x="671" y="20187"/>
                  </a:lnTo>
                  <a:lnTo>
                    <a:pt x="1878" y="23004"/>
                  </a:lnTo>
                  <a:lnTo>
                    <a:pt x="3555" y="25485"/>
                  </a:lnTo>
                  <a:lnTo>
                    <a:pt x="5667" y="27598"/>
                  </a:lnTo>
                  <a:lnTo>
                    <a:pt x="8149" y="29275"/>
                  </a:lnTo>
                  <a:lnTo>
                    <a:pt x="10932" y="30448"/>
                  </a:lnTo>
                  <a:lnTo>
                    <a:pt x="13212" y="30951"/>
                  </a:lnTo>
                  <a:lnTo>
                    <a:pt x="14755" y="31119"/>
                  </a:lnTo>
                  <a:lnTo>
                    <a:pt x="16365" y="31119"/>
                  </a:lnTo>
                  <a:lnTo>
                    <a:pt x="17941" y="30951"/>
                  </a:lnTo>
                  <a:lnTo>
                    <a:pt x="20187" y="30448"/>
                  </a:lnTo>
                  <a:lnTo>
                    <a:pt x="23004" y="29275"/>
                  </a:lnTo>
                  <a:lnTo>
                    <a:pt x="25486" y="27598"/>
                  </a:lnTo>
                  <a:lnTo>
                    <a:pt x="27598" y="25485"/>
                  </a:lnTo>
                  <a:lnTo>
                    <a:pt x="29275" y="23004"/>
                  </a:lnTo>
                  <a:lnTo>
                    <a:pt x="30449" y="20187"/>
                  </a:lnTo>
                  <a:lnTo>
                    <a:pt x="30952" y="17940"/>
                  </a:lnTo>
                  <a:lnTo>
                    <a:pt x="31119" y="16364"/>
                  </a:lnTo>
                  <a:lnTo>
                    <a:pt x="31119" y="15560"/>
                  </a:lnTo>
                  <a:lnTo>
                    <a:pt x="31119" y="14755"/>
                  </a:lnTo>
                  <a:lnTo>
                    <a:pt x="30952" y="13212"/>
                  </a:lnTo>
                  <a:lnTo>
                    <a:pt x="30449" y="10932"/>
                  </a:lnTo>
                  <a:lnTo>
                    <a:pt x="29275" y="8149"/>
                  </a:lnTo>
                  <a:lnTo>
                    <a:pt x="27598" y="5667"/>
                  </a:lnTo>
                  <a:lnTo>
                    <a:pt x="25486" y="3555"/>
                  </a:lnTo>
                  <a:lnTo>
                    <a:pt x="23004" y="1878"/>
                  </a:lnTo>
                  <a:lnTo>
                    <a:pt x="20187" y="671"/>
                  </a:lnTo>
                  <a:lnTo>
                    <a:pt x="17941" y="168"/>
                  </a:lnTo>
                  <a:lnTo>
                    <a:pt x="16365" y="34"/>
                  </a:lnTo>
                  <a:lnTo>
                    <a:pt x="15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5"/>
            <p:cNvGrpSpPr/>
            <p:nvPr/>
          </p:nvGrpSpPr>
          <p:grpSpPr>
            <a:xfrm>
              <a:off x="1369860" y="3316090"/>
              <a:ext cx="1144881" cy="1144875"/>
              <a:chOff x="1369860" y="3316090"/>
              <a:chExt cx="1144881" cy="1144875"/>
            </a:xfrm>
          </p:grpSpPr>
          <p:sp>
            <p:nvSpPr>
              <p:cNvPr id="88" name="Google Shape;88;p15"/>
              <p:cNvSpPr/>
              <p:nvPr/>
            </p:nvSpPr>
            <p:spPr>
              <a:xfrm>
                <a:off x="1833369" y="3316090"/>
                <a:ext cx="216948" cy="141339"/>
              </a:xfrm>
              <a:custGeom>
                <a:avLst/>
                <a:gdLst/>
                <a:ahLst/>
                <a:cxnLst/>
                <a:rect l="l" t="t" r="r" b="b"/>
                <a:pathLst>
                  <a:path w="8083" h="5266" extrusionOk="0">
                    <a:moveTo>
                      <a:pt x="1711" y="0"/>
                    </a:moveTo>
                    <a:lnTo>
                      <a:pt x="1409" y="34"/>
                    </a:lnTo>
                    <a:lnTo>
                      <a:pt x="973" y="403"/>
                    </a:lnTo>
                    <a:lnTo>
                      <a:pt x="906" y="671"/>
                    </a:lnTo>
                    <a:lnTo>
                      <a:pt x="1" y="5265"/>
                    </a:lnTo>
                    <a:lnTo>
                      <a:pt x="8083" y="5265"/>
                    </a:lnTo>
                    <a:lnTo>
                      <a:pt x="7211" y="671"/>
                    </a:lnTo>
                    <a:lnTo>
                      <a:pt x="7144" y="403"/>
                    </a:lnTo>
                    <a:lnTo>
                      <a:pt x="6708" y="34"/>
                    </a:lnTo>
                    <a:lnTo>
                      <a:pt x="64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486858" y="3433088"/>
                <a:ext cx="227737" cy="226852"/>
              </a:xfrm>
              <a:custGeom>
                <a:avLst/>
                <a:gdLst/>
                <a:ahLst/>
                <a:cxnLst/>
                <a:rect l="l" t="t" r="r" b="b"/>
                <a:pathLst>
                  <a:path w="8485" h="8452" extrusionOk="0">
                    <a:moveTo>
                      <a:pt x="4326" y="1"/>
                    </a:moveTo>
                    <a:lnTo>
                      <a:pt x="3790" y="34"/>
                    </a:lnTo>
                    <a:lnTo>
                      <a:pt x="3555" y="202"/>
                    </a:lnTo>
                    <a:lnTo>
                      <a:pt x="1979" y="1778"/>
                    </a:lnTo>
                    <a:lnTo>
                      <a:pt x="1778" y="1979"/>
                    </a:lnTo>
                    <a:lnTo>
                      <a:pt x="235" y="3555"/>
                    </a:lnTo>
                    <a:lnTo>
                      <a:pt x="34" y="3790"/>
                    </a:lnTo>
                    <a:lnTo>
                      <a:pt x="1" y="4326"/>
                    </a:lnTo>
                    <a:lnTo>
                      <a:pt x="135" y="4595"/>
                    </a:lnTo>
                    <a:lnTo>
                      <a:pt x="2750" y="8451"/>
                    </a:lnTo>
                    <a:lnTo>
                      <a:pt x="5500" y="5701"/>
                    </a:lnTo>
                    <a:lnTo>
                      <a:pt x="5701" y="5500"/>
                    </a:lnTo>
                    <a:lnTo>
                      <a:pt x="8485" y="2750"/>
                    </a:lnTo>
                    <a:lnTo>
                      <a:pt x="4595" y="135"/>
                    </a:lnTo>
                    <a:lnTo>
                      <a:pt x="4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369860" y="3779624"/>
                <a:ext cx="141339" cy="216921"/>
              </a:xfrm>
              <a:custGeom>
                <a:avLst/>
                <a:gdLst/>
                <a:ahLst/>
                <a:cxnLst/>
                <a:rect l="l" t="t" r="r" b="b"/>
                <a:pathLst>
                  <a:path w="5266" h="8082" extrusionOk="0">
                    <a:moveTo>
                      <a:pt x="5265" y="0"/>
                    </a:moveTo>
                    <a:lnTo>
                      <a:pt x="671" y="872"/>
                    </a:lnTo>
                    <a:lnTo>
                      <a:pt x="403" y="972"/>
                    </a:lnTo>
                    <a:lnTo>
                      <a:pt x="34" y="1408"/>
                    </a:lnTo>
                    <a:lnTo>
                      <a:pt x="0" y="1710"/>
                    </a:lnTo>
                    <a:lnTo>
                      <a:pt x="0" y="3890"/>
                    </a:lnTo>
                    <a:lnTo>
                      <a:pt x="0" y="4192"/>
                    </a:lnTo>
                    <a:lnTo>
                      <a:pt x="0" y="6405"/>
                    </a:lnTo>
                    <a:lnTo>
                      <a:pt x="34" y="6707"/>
                    </a:lnTo>
                    <a:lnTo>
                      <a:pt x="403" y="7109"/>
                    </a:lnTo>
                    <a:lnTo>
                      <a:pt x="671" y="7210"/>
                    </a:lnTo>
                    <a:lnTo>
                      <a:pt x="5265" y="8082"/>
                    </a:lnTo>
                    <a:lnTo>
                      <a:pt x="5265" y="4192"/>
                    </a:lnTo>
                    <a:lnTo>
                      <a:pt x="5265" y="3890"/>
                    </a:lnTo>
                    <a:lnTo>
                      <a:pt x="52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486858" y="4116230"/>
                <a:ext cx="227737" cy="227737"/>
              </a:xfrm>
              <a:custGeom>
                <a:avLst/>
                <a:gdLst/>
                <a:ahLst/>
                <a:cxnLst/>
                <a:rect l="l" t="t" r="r" b="b"/>
                <a:pathLst>
                  <a:path w="8485" h="8485" extrusionOk="0">
                    <a:moveTo>
                      <a:pt x="2750" y="0"/>
                    </a:moveTo>
                    <a:lnTo>
                      <a:pt x="135" y="3890"/>
                    </a:lnTo>
                    <a:lnTo>
                      <a:pt x="1" y="4125"/>
                    </a:lnTo>
                    <a:lnTo>
                      <a:pt x="34" y="4695"/>
                    </a:lnTo>
                    <a:lnTo>
                      <a:pt x="235" y="4930"/>
                    </a:lnTo>
                    <a:lnTo>
                      <a:pt x="1778" y="6472"/>
                    </a:lnTo>
                    <a:lnTo>
                      <a:pt x="1979" y="6707"/>
                    </a:lnTo>
                    <a:lnTo>
                      <a:pt x="3555" y="8250"/>
                    </a:lnTo>
                    <a:lnTo>
                      <a:pt x="3790" y="8417"/>
                    </a:lnTo>
                    <a:lnTo>
                      <a:pt x="4326" y="8484"/>
                    </a:lnTo>
                    <a:lnTo>
                      <a:pt x="4595" y="8350"/>
                    </a:lnTo>
                    <a:lnTo>
                      <a:pt x="8485" y="5735"/>
                    </a:lnTo>
                    <a:lnTo>
                      <a:pt x="5701" y="2951"/>
                    </a:lnTo>
                    <a:lnTo>
                      <a:pt x="5500" y="2750"/>
                    </a:lnTo>
                    <a:lnTo>
                      <a:pt x="27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833369" y="4319653"/>
                <a:ext cx="216948" cy="141313"/>
              </a:xfrm>
              <a:custGeom>
                <a:avLst/>
                <a:gdLst/>
                <a:ahLst/>
                <a:cxnLst/>
                <a:rect l="l" t="t" r="r" b="b"/>
                <a:pathLst>
                  <a:path w="8083" h="5265" extrusionOk="0">
                    <a:moveTo>
                      <a:pt x="1" y="0"/>
                    </a:moveTo>
                    <a:lnTo>
                      <a:pt x="906" y="4594"/>
                    </a:lnTo>
                    <a:lnTo>
                      <a:pt x="973" y="4862"/>
                    </a:lnTo>
                    <a:lnTo>
                      <a:pt x="1409" y="5231"/>
                    </a:lnTo>
                    <a:lnTo>
                      <a:pt x="1711" y="5265"/>
                    </a:lnTo>
                    <a:lnTo>
                      <a:pt x="6406" y="5265"/>
                    </a:lnTo>
                    <a:lnTo>
                      <a:pt x="6708" y="5231"/>
                    </a:lnTo>
                    <a:lnTo>
                      <a:pt x="7144" y="4862"/>
                    </a:lnTo>
                    <a:lnTo>
                      <a:pt x="7211" y="4594"/>
                    </a:lnTo>
                    <a:lnTo>
                      <a:pt x="80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170004" y="4116230"/>
                <a:ext cx="227737" cy="227737"/>
              </a:xfrm>
              <a:custGeom>
                <a:avLst/>
                <a:gdLst/>
                <a:ahLst/>
                <a:cxnLst/>
                <a:rect l="l" t="t" r="r" b="b"/>
                <a:pathLst>
                  <a:path w="8485" h="8485" extrusionOk="0">
                    <a:moveTo>
                      <a:pt x="5735" y="0"/>
                    </a:moveTo>
                    <a:lnTo>
                      <a:pt x="2985" y="2750"/>
                    </a:lnTo>
                    <a:lnTo>
                      <a:pt x="2750" y="2951"/>
                    </a:lnTo>
                    <a:lnTo>
                      <a:pt x="0" y="5735"/>
                    </a:lnTo>
                    <a:lnTo>
                      <a:pt x="3890" y="8350"/>
                    </a:lnTo>
                    <a:lnTo>
                      <a:pt x="4125" y="8484"/>
                    </a:lnTo>
                    <a:lnTo>
                      <a:pt x="4695" y="8417"/>
                    </a:lnTo>
                    <a:lnTo>
                      <a:pt x="4930" y="8250"/>
                    </a:lnTo>
                    <a:lnTo>
                      <a:pt x="6472" y="6707"/>
                    </a:lnTo>
                    <a:lnTo>
                      <a:pt x="6707" y="6472"/>
                    </a:lnTo>
                    <a:lnTo>
                      <a:pt x="8250" y="4930"/>
                    </a:lnTo>
                    <a:lnTo>
                      <a:pt x="8451" y="4695"/>
                    </a:lnTo>
                    <a:lnTo>
                      <a:pt x="8484" y="4125"/>
                    </a:lnTo>
                    <a:lnTo>
                      <a:pt x="8350" y="3890"/>
                    </a:lnTo>
                    <a:lnTo>
                      <a:pt x="57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3402" y="3779624"/>
                <a:ext cx="141339" cy="216921"/>
              </a:xfrm>
              <a:custGeom>
                <a:avLst/>
                <a:gdLst/>
                <a:ahLst/>
                <a:cxnLst/>
                <a:rect l="l" t="t" r="r" b="b"/>
                <a:pathLst>
                  <a:path w="5266" h="8082" extrusionOk="0">
                    <a:moveTo>
                      <a:pt x="1" y="0"/>
                    </a:moveTo>
                    <a:lnTo>
                      <a:pt x="1" y="3890"/>
                    </a:lnTo>
                    <a:lnTo>
                      <a:pt x="1" y="4192"/>
                    </a:lnTo>
                    <a:lnTo>
                      <a:pt x="1" y="8082"/>
                    </a:lnTo>
                    <a:lnTo>
                      <a:pt x="4595" y="7210"/>
                    </a:lnTo>
                    <a:lnTo>
                      <a:pt x="4863" y="7109"/>
                    </a:lnTo>
                    <a:lnTo>
                      <a:pt x="5232" y="6707"/>
                    </a:lnTo>
                    <a:lnTo>
                      <a:pt x="5266" y="6405"/>
                    </a:lnTo>
                    <a:lnTo>
                      <a:pt x="5266" y="4192"/>
                    </a:lnTo>
                    <a:lnTo>
                      <a:pt x="5266" y="3890"/>
                    </a:lnTo>
                    <a:lnTo>
                      <a:pt x="5266" y="1710"/>
                    </a:lnTo>
                    <a:lnTo>
                      <a:pt x="5232" y="1408"/>
                    </a:lnTo>
                    <a:lnTo>
                      <a:pt x="4863" y="972"/>
                    </a:lnTo>
                    <a:lnTo>
                      <a:pt x="4595" y="87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170004" y="3433088"/>
                <a:ext cx="227737" cy="226852"/>
              </a:xfrm>
              <a:custGeom>
                <a:avLst/>
                <a:gdLst/>
                <a:ahLst/>
                <a:cxnLst/>
                <a:rect l="l" t="t" r="r" b="b"/>
                <a:pathLst>
                  <a:path w="8485" h="8452" extrusionOk="0">
                    <a:moveTo>
                      <a:pt x="4125" y="1"/>
                    </a:moveTo>
                    <a:lnTo>
                      <a:pt x="3890" y="135"/>
                    </a:lnTo>
                    <a:lnTo>
                      <a:pt x="0" y="2750"/>
                    </a:lnTo>
                    <a:lnTo>
                      <a:pt x="2750" y="5500"/>
                    </a:lnTo>
                    <a:lnTo>
                      <a:pt x="2985" y="5701"/>
                    </a:lnTo>
                    <a:lnTo>
                      <a:pt x="5735" y="8451"/>
                    </a:lnTo>
                    <a:lnTo>
                      <a:pt x="8350" y="4595"/>
                    </a:lnTo>
                    <a:lnTo>
                      <a:pt x="8484" y="4326"/>
                    </a:lnTo>
                    <a:lnTo>
                      <a:pt x="8451" y="3790"/>
                    </a:lnTo>
                    <a:lnTo>
                      <a:pt x="8250" y="3555"/>
                    </a:lnTo>
                    <a:lnTo>
                      <a:pt x="6707" y="1979"/>
                    </a:lnTo>
                    <a:lnTo>
                      <a:pt x="6472" y="1778"/>
                    </a:lnTo>
                    <a:lnTo>
                      <a:pt x="4930" y="202"/>
                    </a:lnTo>
                    <a:lnTo>
                      <a:pt x="4695" y="34"/>
                    </a:lnTo>
                    <a:lnTo>
                      <a:pt x="4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456260" y="3401604"/>
                <a:ext cx="972064" cy="972950"/>
              </a:xfrm>
              <a:custGeom>
                <a:avLst/>
                <a:gdLst/>
                <a:ahLst/>
                <a:cxnLst/>
                <a:rect l="l" t="t" r="r" b="b"/>
                <a:pathLst>
                  <a:path w="36217" h="36250" extrusionOk="0">
                    <a:moveTo>
                      <a:pt x="18108" y="8216"/>
                    </a:moveTo>
                    <a:lnTo>
                      <a:pt x="19114" y="8249"/>
                    </a:lnTo>
                    <a:lnTo>
                      <a:pt x="21059" y="8652"/>
                    </a:lnTo>
                    <a:lnTo>
                      <a:pt x="22837" y="9389"/>
                    </a:lnTo>
                    <a:lnTo>
                      <a:pt x="24413" y="10462"/>
                    </a:lnTo>
                    <a:lnTo>
                      <a:pt x="25754" y="11804"/>
                    </a:lnTo>
                    <a:lnTo>
                      <a:pt x="26827" y="13413"/>
                    </a:lnTo>
                    <a:lnTo>
                      <a:pt x="27598" y="15191"/>
                    </a:lnTo>
                    <a:lnTo>
                      <a:pt x="28001" y="17102"/>
                    </a:lnTo>
                    <a:lnTo>
                      <a:pt x="28034" y="18142"/>
                    </a:lnTo>
                    <a:lnTo>
                      <a:pt x="28001" y="19148"/>
                    </a:lnTo>
                    <a:lnTo>
                      <a:pt x="27598" y="21092"/>
                    </a:lnTo>
                    <a:lnTo>
                      <a:pt x="26827" y="22870"/>
                    </a:lnTo>
                    <a:lnTo>
                      <a:pt x="25754" y="24446"/>
                    </a:lnTo>
                    <a:lnTo>
                      <a:pt x="24413" y="25787"/>
                    </a:lnTo>
                    <a:lnTo>
                      <a:pt x="22837" y="26860"/>
                    </a:lnTo>
                    <a:lnTo>
                      <a:pt x="21059" y="27631"/>
                    </a:lnTo>
                    <a:lnTo>
                      <a:pt x="19114" y="28034"/>
                    </a:lnTo>
                    <a:lnTo>
                      <a:pt x="18108" y="28067"/>
                    </a:lnTo>
                    <a:lnTo>
                      <a:pt x="17069" y="28034"/>
                    </a:lnTo>
                    <a:lnTo>
                      <a:pt x="15158" y="27631"/>
                    </a:lnTo>
                    <a:lnTo>
                      <a:pt x="13380" y="26860"/>
                    </a:lnTo>
                    <a:lnTo>
                      <a:pt x="11804" y="25787"/>
                    </a:lnTo>
                    <a:lnTo>
                      <a:pt x="10429" y="24446"/>
                    </a:lnTo>
                    <a:lnTo>
                      <a:pt x="9356" y="22870"/>
                    </a:lnTo>
                    <a:lnTo>
                      <a:pt x="8619" y="21092"/>
                    </a:lnTo>
                    <a:lnTo>
                      <a:pt x="8216" y="19148"/>
                    </a:lnTo>
                    <a:lnTo>
                      <a:pt x="8183" y="18142"/>
                    </a:lnTo>
                    <a:lnTo>
                      <a:pt x="8216" y="17102"/>
                    </a:lnTo>
                    <a:lnTo>
                      <a:pt x="8619" y="15191"/>
                    </a:lnTo>
                    <a:lnTo>
                      <a:pt x="9356" y="13413"/>
                    </a:lnTo>
                    <a:lnTo>
                      <a:pt x="10429" y="11804"/>
                    </a:lnTo>
                    <a:lnTo>
                      <a:pt x="11804" y="10462"/>
                    </a:lnTo>
                    <a:lnTo>
                      <a:pt x="13380" y="9389"/>
                    </a:lnTo>
                    <a:lnTo>
                      <a:pt x="15158" y="8652"/>
                    </a:lnTo>
                    <a:lnTo>
                      <a:pt x="17069" y="8249"/>
                    </a:lnTo>
                    <a:lnTo>
                      <a:pt x="18108" y="8216"/>
                    </a:lnTo>
                    <a:close/>
                    <a:moveTo>
                      <a:pt x="18108" y="0"/>
                    </a:moveTo>
                    <a:lnTo>
                      <a:pt x="17170" y="34"/>
                    </a:lnTo>
                    <a:lnTo>
                      <a:pt x="15325" y="201"/>
                    </a:lnTo>
                    <a:lnTo>
                      <a:pt x="13581" y="570"/>
                    </a:lnTo>
                    <a:lnTo>
                      <a:pt x="11871" y="1107"/>
                    </a:lnTo>
                    <a:lnTo>
                      <a:pt x="10262" y="1811"/>
                    </a:lnTo>
                    <a:lnTo>
                      <a:pt x="8719" y="2649"/>
                    </a:lnTo>
                    <a:lnTo>
                      <a:pt x="7244" y="3622"/>
                    </a:lnTo>
                    <a:lnTo>
                      <a:pt x="5902" y="4728"/>
                    </a:lnTo>
                    <a:lnTo>
                      <a:pt x="4695" y="5935"/>
                    </a:lnTo>
                    <a:lnTo>
                      <a:pt x="3589" y="7277"/>
                    </a:lnTo>
                    <a:lnTo>
                      <a:pt x="2616" y="8719"/>
                    </a:lnTo>
                    <a:lnTo>
                      <a:pt x="1778" y="10261"/>
                    </a:lnTo>
                    <a:lnTo>
                      <a:pt x="1074" y="11904"/>
                    </a:lnTo>
                    <a:lnTo>
                      <a:pt x="537" y="13615"/>
                    </a:lnTo>
                    <a:lnTo>
                      <a:pt x="202" y="15358"/>
                    </a:lnTo>
                    <a:lnTo>
                      <a:pt x="0" y="17203"/>
                    </a:lnTo>
                    <a:lnTo>
                      <a:pt x="0" y="18142"/>
                    </a:lnTo>
                    <a:lnTo>
                      <a:pt x="0" y="19080"/>
                    </a:lnTo>
                    <a:lnTo>
                      <a:pt x="202" y="20891"/>
                    </a:lnTo>
                    <a:lnTo>
                      <a:pt x="537" y="22669"/>
                    </a:lnTo>
                    <a:lnTo>
                      <a:pt x="1074" y="24379"/>
                    </a:lnTo>
                    <a:lnTo>
                      <a:pt x="1778" y="25988"/>
                    </a:lnTo>
                    <a:lnTo>
                      <a:pt x="2616" y="27531"/>
                    </a:lnTo>
                    <a:lnTo>
                      <a:pt x="3589" y="28973"/>
                    </a:lnTo>
                    <a:lnTo>
                      <a:pt x="4695" y="30314"/>
                    </a:lnTo>
                    <a:lnTo>
                      <a:pt x="5902" y="31555"/>
                    </a:lnTo>
                    <a:lnTo>
                      <a:pt x="7244" y="32661"/>
                    </a:lnTo>
                    <a:lnTo>
                      <a:pt x="8719" y="33634"/>
                    </a:lnTo>
                    <a:lnTo>
                      <a:pt x="10262" y="34472"/>
                    </a:lnTo>
                    <a:lnTo>
                      <a:pt x="11871" y="35143"/>
                    </a:lnTo>
                    <a:lnTo>
                      <a:pt x="13581" y="35680"/>
                    </a:lnTo>
                    <a:lnTo>
                      <a:pt x="15325" y="36048"/>
                    </a:lnTo>
                    <a:lnTo>
                      <a:pt x="17170" y="36250"/>
                    </a:lnTo>
                    <a:lnTo>
                      <a:pt x="19047" y="36250"/>
                    </a:lnTo>
                    <a:lnTo>
                      <a:pt x="20858" y="36048"/>
                    </a:lnTo>
                    <a:lnTo>
                      <a:pt x="22636" y="35680"/>
                    </a:lnTo>
                    <a:lnTo>
                      <a:pt x="24346" y="35143"/>
                    </a:lnTo>
                    <a:lnTo>
                      <a:pt x="25955" y="34472"/>
                    </a:lnTo>
                    <a:lnTo>
                      <a:pt x="27498" y="33634"/>
                    </a:lnTo>
                    <a:lnTo>
                      <a:pt x="28940" y="32661"/>
                    </a:lnTo>
                    <a:lnTo>
                      <a:pt x="30281" y="31555"/>
                    </a:lnTo>
                    <a:lnTo>
                      <a:pt x="31522" y="30314"/>
                    </a:lnTo>
                    <a:lnTo>
                      <a:pt x="32628" y="28973"/>
                    </a:lnTo>
                    <a:lnTo>
                      <a:pt x="33601" y="27531"/>
                    </a:lnTo>
                    <a:lnTo>
                      <a:pt x="34439" y="25988"/>
                    </a:lnTo>
                    <a:lnTo>
                      <a:pt x="35143" y="24379"/>
                    </a:lnTo>
                    <a:lnTo>
                      <a:pt x="35646" y="22669"/>
                    </a:lnTo>
                    <a:lnTo>
                      <a:pt x="36015" y="20891"/>
                    </a:lnTo>
                    <a:lnTo>
                      <a:pt x="36217" y="19080"/>
                    </a:lnTo>
                    <a:lnTo>
                      <a:pt x="36217" y="18142"/>
                    </a:lnTo>
                    <a:lnTo>
                      <a:pt x="36217" y="17203"/>
                    </a:lnTo>
                    <a:lnTo>
                      <a:pt x="36015" y="15358"/>
                    </a:lnTo>
                    <a:lnTo>
                      <a:pt x="35646" y="13615"/>
                    </a:lnTo>
                    <a:lnTo>
                      <a:pt x="35143" y="11904"/>
                    </a:lnTo>
                    <a:lnTo>
                      <a:pt x="34439" y="10261"/>
                    </a:lnTo>
                    <a:lnTo>
                      <a:pt x="33601" y="8719"/>
                    </a:lnTo>
                    <a:lnTo>
                      <a:pt x="32628" y="7277"/>
                    </a:lnTo>
                    <a:lnTo>
                      <a:pt x="31522" y="5935"/>
                    </a:lnTo>
                    <a:lnTo>
                      <a:pt x="30281" y="4728"/>
                    </a:lnTo>
                    <a:lnTo>
                      <a:pt x="28940" y="3622"/>
                    </a:lnTo>
                    <a:lnTo>
                      <a:pt x="27498" y="2649"/>
                    </a:lnTo>
                    <a:lnTo>
                      <a:pt x="25955" y="1811"/>
                    </a:lnTo>
                    <a:lnTo>
                      <a:pt x="24346" y="1107"/>
                    </a:lnTo>
                    <a:lnTo>
                      <a:pt x="22636" y="570"/>
                    </a:lnTo>
                    <a:lnTo>
                      <a:pt x="20858" y="201"/>
                    </a:lnTo>
                    <a:lnTo>
                      <a:pt x="19047" y="34"/>
                    </a:lnTo>
                    <a:lnTo>
                      <a:pt x="18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5"/>
            <p:cNvSpPr/>
            <p:nvPr/>
          </p:nvSpPr>
          <p:spPr>
            <a:xfrm>
              <a:off x="1609278" y="3555507"/>
              <a:ext cx="665149" cy="665149"/>
            </a:xfrm>
            <a:custGeom>
              <a:avLst/>
              <a:gdLst/>
              <a:ahLst/>
              <a:cxnLst/>
              <a:rect l="l" t="t" r="r" b="b"/>
              <a:pathLst>
                <a:path w="24782" h="24782" extrusionOk="0">
                  <a:moveTo>
                    <a:pt x="12407" y="2482"/>
                  </a:moveTo>
                  <a:lnTo>
                    <a:pt x="13413" y="2515"/>
                  </a:lnTo>
                  <a:lnTo>
                    <a:pt x="15358" y="2918"/>
                  </a:lnTo>
                  <a:lnTo>
                    <a:pt x="17136" y="3655"/>
                  </a:lnTo>
                  <a:lnTo>
                    <a:pt x="18712" y="4728"/>
                  </a:lnTo>
                  <a:lnTo>
                    <a:pt x="20053" y="6070"/>
                  </a:lnTo>
                  <a:lnTo>
                    <a:pt x="21126" y="7679"/>
                  </a:lnTo>
                  <a:lnTo>
                    <a:pt x="21897" y="9457"/>
                  </a:lnTo>
                  <a:lnTo>
                    <a:pt x="22300" y="11368"/>
                  </a:lnTo>
                  <a:lnTo>
                    <a:pt x="22333" y="12408"/>
                  </a:lnTo>
                  <a:lnTo>
                    <a:pt x="22300" y="13414"/>
                  </a:lnTo>
                  <a:lnTo>
                    <a:pt x="21897" y="15358"/>
                  </a:lnTo>
                  <a:lnTo>
                    <a:pt x="21126" y="17136"/>
                  </a:lnTo>
                  <a:lnTo>
                    <a:pt x="20053" y="18712"/>
                  </a:lnTo>
                  <a:lnTo>
                    <a:pt x="18712" y="20053"/>
                  </a:lnTo>
                  <a:lnTo>
                    <a:pt x="17136" y="21126"/>
                  </a:lnTo>
                  <a:lnTo>
                    <a:pt x="15358" y="21897"/>
                  </a:lnTo>
                  <a:lnTo>
                    <a:pt x="13413" y="22300"/>
                  </a:lnTo>
                  <a:lnTo>
                    <a:pt x="12407" y="22333"/>
                  </a:lnTo>
                  <a:lnTo>
                    <a:pt x="11368" y="22300"/>
                  </a:lnTo>
                  <a:lnTo>
                    <a:pt x="9457" y="21897"/>
                  </a:lnTo>
                  <a:lnTo>
                    <a:pt x="7679" y="21126"/>
                  </a:lnTo>
                  <a:lnTo>
                    <a:pt x="6103" y="20053"/>
                  </a:lnTo>
                  <a:lnTo>
                    <a:pt x="4728" y="18712"/>
                  </a:lnTo>
                  <a:lnTo>
                    <a:pt x="3655" y="17136"/>
                  </a:lnTo>
                  <a:lnTo>
                    <a:pt x="2918" y="15358"/>
                  </a:lnTo>
                  <a:lnTo>
                    <a:pt x="2515" y="13414"/>
                  </a:lnTo>
                  <a:lnTo>
                    <a:pt x="2482" y="12408"/>
                  </a:lnTo>
                  <a:lnTo>
                    <a:pt x="2515" y="11368"/>
                  </a:lnTo>
                  <a:lnTo>
                    <a:pt x="2918" y="9457"/>
                  </a:lnTo>
                  <a:lnTo>
                    <a:pt x="3655" y="7679"/>
                  </a:lnTo>
                  <a:lnTo>
                    <a:pt x="4728" y="6070"/>
                  </a:lnTo>
                  <a:lnTo>
                    <a:pt x="6103" y="4728"/>
                  </a:lnTo>
                  <a:lnTo>
                    <a:pt x="7679" y="3655"/>
                  </a:lnTo>
                  <a:lnTo>
                    <a:pt x="9457" y="2918"/>
                  </a:lnTo>
                  <a:lnTo>
                    <a:pt x="11368" y="2515"/>
                  </a:lnTo>
                  <a:lnTo>
                    <a:pt x="12407" y="2482"/>
                  </a:lnTo>
                  <a:close/>
                  <a:moveTo>
                    <a:pt x="12407" y="0"/>
                  </a:moveTo>
                  <a:lnTo>
                    <a:pt x="11133" y="67"/>
                  </a:lnTo>
                  <a:lnTo>
                    <a:pt x="8719" y="537"/>
                  </a:lnTo>
                  <a:lnTo>
                    <a:pt x="6506" y="1476"/>
                  </a:lnTo>
                  <a:lnTo>
                    <a:pt x="4527" y="2817"/>
                  </a:lnTo>
                  <a:lnTo>
                    <a:pt x="2817" y="4494"/>
                  </a:lnTo>
                  <a:lnTo>
                    <a:pt x="1476" y="6472"/>
                  </a:lnTo>
                  <a:lnTo>
                    <a:pt x="537" y="8719"/>
                  </a:lnTo>
                  <a:lnTo>
                    <a:pt x="67" y="11133"/>
                  </a:lnTo>
                  <a:lnTo>
                    <a:pt x="0" y="12408"/>
                  </a:lnTo>
                  <a:lnTo>
                    <a:pt x="67" y="13682"/>
                  </a:lnTo>
                  <a:lnTo>
                    <a:pt x="537" y="16096"/>
                  </a:lnTo>
                  <a:lnTo>
                    <a:pt x="1476" y="18309"/>
                  </a:lnTo>
                  <a:lnTo>
                    <a:pt x="2817" y="20288"/>
                  </a:lnTo>
                  <a:lnTo>
                    <a:pt x="4527" y="21965"/>
                  </a:lnTo>
                  <a:lnTo>
                    <a:pt x="6506" y="23306"/>
                  </a:lnTo>
                  <a:lnTo>
                    <a:pt x="8719" y="24245"/>
                  </a:lnTo>
                  <a:lnTo>
                    <a:pt x="11133" y="24748"/>
                  </a:lnTo>
                  <a:lnTo>
                    <a:pt x="12407" y="24781"/>
                  </a:lnTo>
                  <a:lnTo>
                    <a:pt x="13682" y="24748"/>
                  </a:lnTo>
                  <a:lnTo>
                    <a:pt x="16096" y="24245"/>
                  </a:lnTo>
                  <a:lnTo>
                    <a:pt x="18309" y="23306"/>
                  </a:lnTo>
                  <a:lnTo>
                    <a:pt x="20288" y="21965"/>
                  </a:lnTo>
                  <a:lnTo>
                    <a:pt x="21965" y="20288"/>
                  </a:lnTo>
                  <a:lnTo>
                    <a:pt x="23306" y="18309"/>
                  </a:lnTo>
                  <a:lnTo>
                    <a:pt x="24245" y="16096"/>
                  </a:lnTo>
                  <a:lnTo>
                    <a:pt x="24748" y="13682"/>
                  </a:lnTo>
                  <a:lnTo>
                    <a:pt x="24781" y="12408"/>
                  </a:lnTo>
                  <a:lnTo>
                    <a:pt x="24748" y="11133"/>
                  </a:lnTo>
                  <a:lnTo>
                    <a:pt x="24245" y="8719"/>
                  </a:lnTo>
                  <a:lnTo>
                    <a:pt x="23306" y="6472"/>
                  </a:lnTo>
                  <a:lnTo>
                    <a:pt x="21965" y="4494"/>
                  </a:lnTo>
                  <a:lnTo>
                    <a:pt x="20288" y="2817"/>
                  </a:lnTo>
                  <a:lnTo>
                    <a:pt x="18309" y="1476"/>
                  </a:lnTo>
                  <a:lnTo>
                    <a:pt x="16096" y="537"/>
                  </a:lnTo>
                  <a:lnTo>
                    <a:pt x="13682" y="67"/>
                  </a:lnTo>
                  <a:lnTo>
                    <a:pt x="12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8014" y="1925843"/>
              <a:ext cx="122948" cy="188718"/>
            </a:xfrm>
            <a:custGeom>
              <a:avLst/>
              <a:gdLst/>
              <a:ahLst/>
              <a:cxnLst/>
              <a:rect l="l" t="t" r="r" b="b"/>
              <a:pathLst>
                <a:path w="5266" h="8083" extrusionOk="0">
                  <a:moveTo>
                    <a:pt x="1" y="1"/>
                  </a:moveTo>
                  <a:lnTo>
                    <a:pt x="1" y="3891"/>
                  </a:lnTo>
                  <a:lnTo>
                    <a:pt x="1" y="4193"/>
                  </a:lnTo>
                  <a:lnTo>
                    <a:pt x="1" y="8082"/>
                  </a:lnTo>
                  <a:lnTo>
                    <a:pt x="4595" y="7177"/>
                  </a:lnTo>
                  <a:lnTo>
                    <a:pt x="4863" y="7110"/>
                  </a:lnTo>
                  <a:lnTo>
                    <a:pt x="5232" y="6674"/>
                  </a:lnTo>
                  <a:lnTo>
                    <a:pt x="5266" y="6372"/>
                  </a:lnTo>
                  <a:lnTo>
                    <a:pt x="5266" y="4193"/>
                  </a:lnTo>
                  <a:lnTo>
                    <a:pt x="5266" y="3891"/>
                  </a:lnTo>
                  <a:lnTo>
                    <a:pt x="5266" y="1678"/>
                  </a:lnTo>
                  <a:lnTo>
                    <a:pt x="5232" y="1376"/>
                  </a:lnTo>
                  <a:lnTo>
                    <a:pt x="4863" y="940"/>
                  </a:lnTo>
                  <a:lnTo>
                    <a:pt x="4595" y="87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956647" y="1690609"/>
              <a:ext cx="665149" cy="665149"/>
            </a:xfrm>
            <a:custGeom>
              <a:avLst/>
              <a:gdLst/>
              <a:ahLst/>
              <a:cxnLst/>
              <a:rect l="l" t="t" r="r" b="b"/>
              <a:pathLst>
                <a:path w="24782" h="24782" extrusionOk="0">
                  <a:moveTo>
                    <a:pt x="12374" y="2448"/>
                  </a:moveTo>
                  <a:lnTo>
                    <a:pt x="13414" y="2482"/>
                  </a:lnTo>
                  <a:lnTo>
                    <a:pt x="15325" y="2884"/>
                  </a:lnTo>
                  <a:lnTo>
                    <a:pt x="17103" y="3655"/>
                  </a:lnTo>
                  <a:lnTo>
                    <a:pt x="18712" y="4728"/>
                  </a:lnTo>
                  <a:lnTo>
                    <a:pt x="20054" y="6070"/>
                  </a:lnTo>
                  <a:lnTo>
                    <a:pt x="21127" y="7646"/>
                  </a:lnTo>
                  <a:lnTo>
                    <a:pt x="21864" y="9423"/>
                  </a:lnTo>
                  <a:lnTo>
                    <a:pt x="22267" y="11368"/>
                  </a:lnTo>
                  <a:lnTo>
                    <a:pt x="22300" y="12374"/>
                  </a:lnTo>
                  <a:lnTo>
                    <a:pt x="22267" y="13380"/>
                  </a:lnTo>
                  <a:lnTo>
                    <a:pt x="21864" y="15325"/>
                  </a:lnTo>
                  <a:lnTo>
                    <a:pt x="21127" y="17102"/>
                  </a:lnTo>
                  <a:lnTo>
                    <a:pt x="20054" y="18678"/>
                  </a:lnTo>
                  <a:lnTo>
                    <a:pt x="18712" y="20053"/>
                  </a:lnTo>
                  <a:lnTo>
                    <a:pt x="17103" y="21126"/>
                  </a:lnTo>
                  <a:lnTo>
                    <a:pt x="15325" y="21864"/>
                  </a:lnTo>
                  <a:lnTo>
                    <a:pt x="13414" y="22266"/>
                  </a:lnTo>
                  <a:lnTo>
                    <a:pt x="12374" y="22300"/>
                  </a:lnTo>
                  <a:lnTo>
                    <a:pt x="11368" y="22266"/>
                  </a:lnTo>
                  <a:lnTo>
                    <a:pt x="9423" y="21864"/>
                  </a:lnTo>
                  <a:lnTo>
                    <a:pt x="7646" y="21126"/>
                  </a:lnTo>
                  <a:lnTo>
                    <a:pt x="6070" y="20053"/>
                  </a:lnTo>
                  <a:lnTo>
                    <a:pt x="4729" y="18678"/>
                  </a:lnTo>
                  <a:lnTo>
                    <a:pt x="3656" y="17102"/>
                  </a:lnTo>
                  <a:lnTo>
                    <a:pt x="2884" y="15325"/>
                  </a:lnTo>
                  <a:lnTo>
                    <a:pt x="2482" y="13380"/>
                  </a:lnTo>
                  <a:lnTo>
                    <a:pt x="2449" y="12374"/>
                  </a:lnTo>
                  <a:lnTo>
                    <a:pt x="2482" y="11368"/>
                  </a:lnTo>
                  <a:lnTo>
                    <a:pt x="2884" y="9423"/>
                  </a:lnTo>
                  <a:lnTo>
                    <a:pt x="3656" y="7646"/>
                  </a:lnTo>
                  <a:lnTo>
                    <a:pt x="4729" y="6070"/>
                  </a:lnTo>
                  <a:lnTo>
                    <a:pt x="6070" y="4728"/>
                  </a:lnTo>
                  <a:lnTo>
                    <a:pt x="7646" y="3655"/>
                  </a:lnTo>
                  <a:lnTo>
                    <a:pt x="9423" y="2884"/>
                  </a:lnTo>
                  <a:lnTo>
                    <a:pt x="11368" y="2482"/>
                  </a:lnTo>
                  <a:lnTo>
                    <a:pt x="12374" y="2448"/>
                  </a:lnTo>
                  <a:close/>
                  <a:moveTo>
                    <a:pt x="12374" y="0"/>
                  </a:moveTo>
                  <a:lnTo>
                    <a:pt x="11100" y="34"/>
                  </a:lnTo>
                  <a:lnTo>
                    <a:pt x="8686" y="537"/>
                  </a:lnTo>
                  <a:lnTo>
                    <a:pt x="6473" y="1476"/>
                  </a:lnTo>
                  <a:lnTo>
                    <a:pt x="4494" y="2817"/>
                  </a:lnTo>
                  <a:lnTo>
                    <a:pt x="2817" y="4494"/>
                  </a:lnTo>
                  <a:lnTo>
                    <a:pt x="1476" y="6472"/>
                  </a:lnTo>
                  <a:lnTo>
                    <a:pt x="537" y="8685"/>
                  </a:lnTo>
                  <a:lnTo>
                    <a:pt x="34" y="11100"/>
                  </a:lnTo>
                  <a:lnTo>
                    <a:pt x="1" y="12374"/>
                  </a:lnTo>
                  <a:lnTo>
                    <a:pt x="34" y="13648"/>
                  </a:lnTo>
                  <a:lnTo>
                    <a:pt x="537" y="16063"/>
                  </a:lnTo>
                  <a:lnTo>
                    <a:pt x="1476" y="18276"/>
                  </a:lnTo>
                  <a:lnTo>
                    <a:pt x="2817" y="20254"/>
                  </a:lnTo>
                  <a:lnTo>
                    <a:pt x="4494" y="21964"/>
                  </a:lnTo>
                  <a:lnTo>
                    <a:pt x="6473" y="23272"/>
                  </a:lnTo>
                  <a:lnTo>
                    <a:pt x="8686" y="24245"/>
                  </a:lnTo>
                  <a:lnTo>
                    <a:pt x="11100" y="24714"/>
                  </a:lnTo>
                  <a:lnTo>
                    <a:pt x="12374" y="24781"/>
                  </a:lnTo>
                  <a:lnTo>
                    <a:pt x="13649" y="24714"/>
                  </a:lnTo>
                  <a:lnTo>
                    <a:pt x="16063" y="24245"/>
                  </a:lnTo>
                  <a:lnTo>
                    <a:pt x="18310" y="23272"/>
                  </a:lnTo>
                  <a:lnTo>
                    <a:pt x="20288" y="21964"/>
                  </a:lnTo>
                  <a:lnTo>
                    <a:pt x="21965" y="20254"/>
                  </a:lnTo>
                  <a:lnTo>
                    <a:pt x="23306" y="18276"/>
                  </a:lnTo>
                  <a:lnTo>
                    <a:pt x="24245" y="16063"/>
                  </a:lnTo>
                  <a:lnTo>
                    <a:pt x="24715" y="13648"/>
                  </a:lnTo>
                  <a:lnTo>
                    <a:pt x="24782" y="12374"/>
                  </a:lnTo>
                  <a:lnTo>
                    <a:pt x="24715" y="11100"/>
                  </a:lnTo>
                  <a:lnTo>
                    <a:pt x="24245" y="8685"/>
                  </a:lnTo>
                  <a:lnTo>
                    <a:pt x="23306" y="6472"/>
                  </a:lnTo>
                  <a:lnTo>
                    <a:pt x="21965" y="4494"/>
                  </a:lnTo>
                  <a:lnTo>
                    <a:pt x="20288" y="2817"/>
                  </a:lnTo>
                  <a:lnTo>
                    <a:pt x="18310" y="1476"/>
                  </a:lnTo>
                  <a:lnTo>
                    <a:pt x="16063" y="537"/>
                  </a:lnTo>
                  <a:lnTo>
                    <a:pt x="13649" y="34"/>
                  </a:lnTo>
                  <a:lnTo>
                    <a:pt x="12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15"/>
            <p:cNvGrpSpPr/>
            <p:nvPr/>
          </p:nvGrpSpPr>
          <p:grpSpPr>
            <a:xfrm>
              <a:off x="642615" y="2859750"/>
              <a:ext cx="911772" cy="911793"/>
              <a:chOff x="642615" y="2859750"/>
              <a:chExt cx="911772" cy="911793"/>
            </a:xfrm>
          </p:grpSpPr>
          <p:sp>
            <p:nvSpPr>
              <p:cNvPr id="101" name="Google Shape;101;p15"/>
              <p:cNvSpPr/>
              <p:nvPr/>
            </p:nvSpPr>
            <p:spPr>
              <a:xfrm>
                <a:off x="1011619" y="2859750"/>
                <a:ext cx="172850" cy="112540"/>
              </a:xfrm>
              <a:custGeom>
                <a:avLst/>
                <a:gdLst/>
                <a:ahLst/>
                <a:cxnLst/>
                <a:rect l="l" t="t" r="r" b="b"/>
                <a:pathLst>
                  <a:path w="6440" h="4193" extrusionOk="0">
                    <a:moveTo>
                      <a:pt x="1342" y="1"/>
                    </a:moveTo>
                    <a:lnTo>
                      <a:pt x="1141" y="34"/>
                    </a:lnTo>
                    <a:lnTo>
                      <a:pt x="772" y="336"/>
                    </a:lnTo>
                    <a:lnTo>
                      <a:pt x="705" y="537"/>
                    </a:lnTo>
                    <a:lnTo>
                      <a:pt x="1" y="4193"/>
                    </a:lnTo>
                    <a:lnTo>
                      <a:pt x="6439" y="4193"/>
                    </a:lnTo>
                    <a:lnTo>
                      <a:pt x="5735" y="537"/>
                    </a:lnTo>
                    <a:lnTo>
                      <a:pt x="5668" y="336"/>
                    </a:lnTo>
                    <a:lnTo>
                      <a:pt x="5333" y="34"/>
                    </a:lnTo>
                    <a:lnTo>
                      <a:pt x="5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35322" y="2953369"/>
                <a:ext cx="181814" cy="180928"/>
              </a:xfrm>
              <a:custGeom>
                <a:avLst/>
                <a:gdLst/>
                <a:ahLst/>
                <a:cxnLst/>
                <a:rect l="l" t="t" r="r" b="b"/>
                <a:pathLst>
                  <a:path w="6774" h="6741" extrusionOk="0">
                    <a:moveTo>
                      <a:pt x="3454" y="0"/>
                    </a:moveTo>
                    <a:lnTo>
                      <a:pt x="3018" y="34"/>
                    </a:lnTo>
                    <a:lnTo>
                      <a:pt x="2851" y="168"/>
                    </a:lnTo>
                    <a:lnTo>
                      <a:pt x="1610" y="1409"/>
                    </a:lnTo>
                    <a:lnTo>
                      <a:pt x="1442" y="1576"/>
                    </a:lnTo>
                    <a:lnTo>
                      <a:pt x="201" y="2817"/>
                    </a:lnTo>
                    <a:lnTo>
                      <a:pt x="34" y="3018"/>
                    </a:lnTo>
                    <a:lnTo>
                      <a:pt x="0" y="3454"/>
                    </a:lnTo>
                    <a:lnTo>
                      <a:pt x="101" y="3656"/>
                    </a:lnTo>
                    <a:lnTo>
                      <a:pt x="2213" y="6741"/>
                    </a:lnTo>
                    <a:lnTo>
                      <a:pt x="4393" y="4561"/>
                    </a:lnTo>
                    <a:lnTo>
                      <a:pt x="4561" y="4393"/>
                    </a:lnTo>
                    <a:lnTo>
                      <a:pt x="6774" y="2180"/>
                    </a:lnTo>
                    <a:lnTo>
                      <a:pt x="3689" y="101"/>
                    </a:lnTo>
                    <a:lnTo>
                      <a:pt x="34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642615" y="3229691"/>
                <a:ext cx="112513" cy="172823"/>
              </a:xfrm>
              <a:custGeom>
                <a:avLst/>
                <a:gdLst/>
                <a:ahLst/>
                <a:cxnLst/>
                <a:rect l="l" t="t" r="r" b="b"/>
                <a:pathLst>
                  <a:path w="4192" h="6439" extrusionOk="0">
                    <a:moveTo>
                      <a:pt x="4192" y="0"/>
                    </a:moveTo>
                    <a:lnTo>
                      <a:pt x="537" y="704"/>
                    </a:lnTo>
                    <a:lnTo>
                      <a:pt x="302" y="771"/>
                    </a:lnTo>
                    <a:lnTo>
                      <a:pt x="34" y="1107"/>
                    </a:lnTo>
                    <a:lnTo>
                      <a:pt x="0" y="1341"/>
                    </a:lnTo>
                    <a:lnTo>
                      <a:pt x="0" y="3085"/>
                    </a:lnTo>
                    <a:lnTo>
                      <a:pt x="0" y="3320"/>
                    </a:lnTo>
                    <a:lnTo>
                      <a:pt x="0" y="5097"/>
                    </a:lnTo>
                    <a:lnTo>
                      <a:pt x="34" y="5332"/>
                    </a:lnTo>
                    <a:lnTo>
                      <a:pt x="302" y="5667"/>
                    </a:lnTo>
                    <a:lnTo>
                      <a:pt x="537" y="5734"/>
                    </a:lnTo>
                    <a:lnTo>
                      <a:pt x="4192" y="6439"/>
                    </a:lnTo>
                    <a:lnTo>
                      <a:pt x="4192" y="3320"/>
                    </a:lnTo>
                    <a:lnTo>
                      <a:pt x="4192" y="3085"/>
                    </a:lnTo>
                    <a:lnTo>
                      <a:pt x="4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35322" y="3497907"/>
                <a:ext cx="181814" cy="180928"/>
              </a:xfrm>
              <a:custGeom>
                <a:avLst/>
                <a:gdLst/>
                <a:ahLst/>
                <a:cxnLst/>
                <a:rect l="l" t="t" r="r" b="b"/>
                <a:pathLst>
                  <a:path w="6774" h="6741" extrusionOk="0">
                    <a:moveTo>
                      <a:pt x="2213" y="0"/>
                    </a:moveTo>
                    <a:lnTo>
                      <a:pt x="101" y="3085"/>
                    </a:lnTo>
                    <a:lnTo>
                      <a:pt x="0" y="3286"/>
                    </a:lnTo>
                    <a:lnTo>
                      <a:pt x="34" y="3722"/>
                    </a:lnTo>
                    <a:lnTo>
                      <a:pt x="201" y="3890"/>
                    </a:lnTo>
                    <a:lnTo>
                      <a:pt x="1442" y="5164"/>
                    </a:lnTo>
                    <a:lnTo>
                      <a:pt x="1610" y="5298"/>
                    </a:lnTo>
                    <a:lnTo>
                      <a:pt x="2851" y="6573"/>
                    </a:lnTo>
                    <a:lnTo>
                      <a:pt x="3018" y="6707"/>
                    </a:lnTo>
                    <a:lnTo>
                      <a:pt x="3454" y="6740"/>
                    </a:lnTo>
                    <a:lnTo>
                      <a:pt x="3689" y="6640"/>
                    </a:lnTo>
                    <a:lnTo>
                      <a:pt x="6774" y="4527"/>
                    </a:lnTo>
                    <a:lnTo>
                      <a:pt x="4561" y="2347"/>
                    </a:lnTo>
                    <a:lnTo>
                      <a:pt x="4393" y="2180"/>
                    </a:lnTo>
                    <a:lnTo>
                      <a:pt x="22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011619" y="3659003"/>
                <a:ext cx="172850" cy="112540"/>
              </a:xfrm>
              <a:custGeom>
                <a:avLst/>
                <a:gdLst/>
                <a:ahLst/>
                <a:cxnLst/>
                <a:rect l="l" t="t" r="r" b="b"/>
                <a:pathLst>
                  <a:path w="6440" h="4193" extrusionOk="0">
                    <a:moveTo>
                      <a:pt x="1" y="1"/>
                    </a:moveTo>
                    <a:lnTo>
                      <a:pt x="705" y="3656"/>
                    </a:lnTo>
                    <a:lnTo>
                      <a:pt x="772" y="3890"/>
                    </a:lnTo>
                    <a:lnTo>
                      <a:pt x="1141" y="4192"/>
                    </a:lnTo>
                    <a:lnTo>
                      <a:pt x="5333" y="4192"/>
                    </a:lnTo>
                    <a:lnTo>
                      <a:pt x="5668" y="3890"/>
                    </a:lnTo>
                    <a:lnTo>
                      <a:pt x="5735" y="3656"/>
                    </a:lnTo>
                    <a:lnTo>
                      <a:pt x="64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1279836" y="3497907"/>
                <a:ext cx="181841" cy="180928"/>
              </a:xfrm>
              <a:custGeom>
                <a:avLst/>
                <a:gdLst/>
                <a:ahLst/>
                <a:cxnLst/>
                <a:rect l="l" t="t" r="r" b="b"/>
                <a:pathLst>
                  <a:path w="6775" h="6741" extrusionOk="0">
                    <a:moveTo>
                      <a:pt x="4561" y="0"/>
                    </a:moveTo>
                    <a:lnTo>
                      <a:pt x="2348" y="2180"/>
                    </a:lnTo>
                    <a:lnTo>
                      <a:pt x="2181" y="2347"/>
                    </a:lnTo>
                    <a:lnTo>
                      <a:pt x="1" y="4527"/>
                    </a:lnTo>
                    <a:lnTo>
                      <a:pt x="3086" y="6640"/>
                    </a:lnTo>
                    <a:lnTo>
                      <a:pt x="3287" y="6740"/>
                    </a:lnTo>
                    <a:lnTo>
                      <a:pt x="3723" y="6707"/>
                    </a:lnTo>
                    <a:lnTo>
                      <a:pt x="3924" y="6573"/>
                    </a:lnTo>
                    <a:lnTo>
                      <a:pt x="5165" y="5332"/>
                    </a:lnTo>
                    <a:lnTo>
                      <a:pt x="5333" y="5164"/>
                    </a:lnTo>
                    <a:lnTo>
                      <a:pt x="6573" y="3890"/>
                    </a:lnTo>
                    <a:lnTo>
                      <a:pt x="6708" y="3722"/>
                    </a:lnTo>
                    <a:lnTo>
                      <a:pt x="6775" y="3286"/>
                    </a:lnTo>
                    <a:lnTo>
                      <a:pt x="6641" y="3085"/>
                    </a:lnTo>
                    <a:lnTo>
                      <a:pt x="45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1441846" y="3229691"/>
                <a:ext cx="112540" cy="172823"/>
              </a:xfrm>
              <a:custGeom>
                <a:avLst/>
                <a:gdLst/>
                <a:ahLst/>
                <a:cxnLst/>
                <a:rect l="l" t="t" r="r" b="b"/>
                <a:pathLst>
                  <a:path w="4193" h="6439" extrusionOk="0">
                    <a:moveTo>
                      <a:pt x="1" y="0"/>
                    </a:moveTo>
                    <a:lnTo>
                      <a:pt x="1" y="3085"/>
                    </a:lnTo>
                    <a:lnTo>
                      <a:pt x="1" y="3320"/>
                    </a:lnTo>
                    <a:lnTo>
                      <a:pt x="1" y="6439"/>
                    </a:lnTo>
                    <a:lnTo>
                      <a:pt x="3656" y="5734"/>
                    </a:lnTo>
                    <a:lnTo>
                      <a:pt x="3891" y="5667"/>
                    </a:lnTo>
                    <a:lnTo>
                      <a:pt x="4159" y="5332"/>
                    </a:lnTo>
                    <a:lnTo>
                      <a:pt x="4193" y="5097"/>
                    </a:lnTo>
                    <a:lnTo>
                      <a:pt x="4193" y="3320"/>
                    </a:lnTo>
                    <a:lnTo>
                      <a:pt x="4193" y="3085"/>
                    </a:lnTo>
                    <a:lnTo>
                      <a:pt x="4193" y="1341"/>
                    </a:lnTo>
                    <a:lnTo>
                      <a:pt x="4159" y="1107"/>
                    </a:lnTo>
                    <a:lnTo>
                      <a:pt x="3891" y="771"/>
                    </a:lnTo>
                    <a:lnTo>
                      <a:pt x="3656" y="70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1279836" y="2953369"/>
                <a:ext cx="181841" cy="180928"/>
              </a:xfrm>
              <a:custGeom>
                <a:avLst/>
                <a:gdLst/>
                <a:ahLst/>
                <a:cxnLst/>
                <a:rect l="l" t="t" r="r" b="b"/>
                <a:pathLst>
                  <a:path w="6775" h="6741" extrusionOk="0">
                    <a:moveTo>
                      <a:pt x="3287" y="0"/>
                    </a:moveTo>
                    <a:lnTo>
                      <a:pt x="3086" y="101"/>
                    </a:lnTo>
                    <a:lnTo>
                      <a:pt x="1" y="2180"/>
                    </a:lnTo>
                    <a:lnTo>
                      <a:pt x="2181" y="4393"/>
                    </a:lnTo>
                    <a:lnTo>
                      <a:pt x="2382" y="4561"/>
                    </a:lnTo>
                    <a:lnTo>
                      <a:pt x="4561" y="6741"/>
                    </a:lnTo>
                    <a:lnTo>
                      <a:pt x="6641" y="3656"/>
                    </a:lnTo>
                    <a:lnTo>
                      <a:pt x="6775" y="3454"/>
                    </a:lnTo>
                    <a:lnTo>
                      <a:pt x="6708" y="3018"/>
                    </a:lnTo>
                    <a:lnTo>
                      <a:pt x="6573" y="2817"/>
                    </a:lnTo>
                    <a:lnTo>
                      <a:pt x="5333" y="1576"/>
                    </a:lnTo>
                    <a:lnTo>
                      <a:pt x="5165" y="1409"/>
                    </a:lnTo>
                    <a:lnTo>
                      <a:pt x="3924" y="168"/>
                    </a:lnTo>
                    <a:lnTo>
                      <a:pt x="3723" y="34"/>
                    </a:lnTo>
                    <a:lnTo>
                      <a:pt x="3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711004" y="2929052"/>
                <a:ext cx="774978" cy="774066"/>
              </a:xfrm>
              <a:custGeom>
                <a:avLst/>
                <a:gdLst/>
                <a:ahLst/>
                <a:cxnLst/>
                <a:rect l="l" t="t" r="r" b="b"/>
                <a:pathLst>
                  <a:path w="28874" h="28840" extrusionOk="0">
                    <a:moveTo>
                      <a:pt x="14420" y="6506"/>
                    </a:moveTo>
                    <a:lnTo>
                      <a:pt x="15225" y="6540"/>
                    </a:lnTo>
                    <a:lnTo>
                      <a:pt x="16768" y="6875"/>
                    </a:lnTo>
                    <a:lnTo>
                      <a:pt x="18209" y="7445"/>
                    </a:lnTo>
                    <a:lnTo>
                      <a:pt x="19450" y="8317"/>
                    </a:lnTo>
                    <a:lnTo>
                      <a:pt x="20523" y="9390"/>
                    </a:lnTo>
                    <a:lnTo>
                      <a:pt x="21395" y="10631"/>
                    </a:lnTo>
                    <a:lnTo>
                      <a:pt x="21999" y="12073"/>
                    </a:lnTo>
                    <a:lnTo>
                      <a:pt x="22301" y="13616"/>
                    </a:lnTo>
                    <a:lnTo>
                      <a:pt x="22334" y="14420"/>
                    </a:lnTo>
                    <a:lnTo>
                      <a:pt x="22301" y="15225"/>
                    </a:lnTo>
                    <a:lnTo>
                      <a:pt x="21999" y="16768"/>
                    </a:lnTo>
                    <a:lnTo>
                      <a:pt x="21395" y="18176"/>
                    </a:lnTo>
                    <a:lnTo>
                      <a:pt x="20523" y="19450"/>
                    </a:lnTo>
                    <a:lnTo>
                      <a:pt x="19450" y="20523"/>
                    </a:lnTo>
                    <a:lnTo>
                      <a:pt x="18209" y="21362"/>
                    </a:lnTo>
                    <a:lnTo>
                      <a:pt x="16768" y="21965"/>
                    </a:lnTo>
                    <a:lnTo>
                      <a:pt x="15225" y="22301"/>
                    </a:lnTo>
                    <a:lnTo>
                      <a:pt x="13615" y="22301"/>
                    </a:lnTo>
                    <a:lnTo>
                      <a:pt x="12073" y="21965"/>
                    </a:lnTo>
                    <a:lnTo>
                      <a:pt x="10664" y="21362"/>
                    </a:lnTo>
                    <a:lnTo>
                      <a:pt x="9390" y="20523"/>
                    </a:lnTo>
                    <a:lnTo>
                      <a:pt x="8317" y="19450"/>
                    </a:lnTo>
                    <a:lnTo>
                      <a:pt x="7479" y="18176"/>
                    </a:lnTo>
                    <a:lnTo>
                      <a:pt x="6875" y="16768"/>
                    </a:lnTo>
                    <a:lnTo>
                      <a:pt x="6573" y="15225"/>
                    </a:lnTo>
                    <a:lnTo>
                      <a:pt x="6540" y="14420"/>
                    </a:lnTo>
                    <a:lnTo>
                      <a:pt x="6573" y="13616"/>
                    </a:lnTo>
                    <a:lnTo>
                      <a:pt x="6875" y="12073"/>
                    </a:lnTo>
                    <a:lnTo>
                      <a:pt x="7479" y="10631"/>
                    </a:lnTo>
                    <a:lnTo>
                      <a:pt x="8317" y="9390"/>
                    </a:lnTo>
                    <a:lnTo>
                      <a:pt x="9390" y="8317"/>
                    </a:lnTo>
                    <a:lnTo>
                      <a:pt x="10664" y="7445"/>
                    </a:lnTo>
                    <a:lnTo>
                      <a:pt x="12073" y="6875"/>
                    </a:lnTo>
                    <a:lnTo>
                      <a:pt x="13615" y="6540"/>
                    </a:lnTo>
                    <a:lnTo>
                      <a:pt x="14420" y="6506"/>
                    </a:lnTo>
                    <a:close/>
                    <a:moveTo>
                      <a:pt x="14420" y="1"/>
                    </a:moveTo>
                    <a:lnTo>
                      <a:pt x="12945" y="35"/>
                    </a:lnTo>
                    <a:lnTo>
                      <a:pt x="10128" y="605"/>
                    </a:lnTo>
                    <a:lnTo>
                      <a:pt x="7546" y="1711"/>
                    </a:lnTo>
                    <a:lnTo>
                      <a:pt x="5232" y="3254"/>
                    </a:lnTo>
                    <a:lnTo>
                      <a:pt x="3287" y="5232"/>
                    </a:lnTo>
                    <a:lnTo>
                      <a:pt x="1711" y="7512"/>
                    </a:lnTo>
                    <a:lnTo>
                      <a:pt x="638" y="10128"/>
                    </a:lnTo>
                    <a:lnTo>
                      <a:pt x="34" y="12945"/>
                    </a:lnTo>
                    <a:lnTo>
                      <a:pt x="1" y="14420"/>
                    </a:lnTo>
                    <a:lnTo>
                      <a:pt x="34" y="15896"/>
                    </a:lnTo>
                    <a:lnTo>
                      <a:pt x="638" y="18713"/>
                    </a:lnTo>
                    <a:lnTo>
                      <a:pt x="1711" y="21295"/>
                    </a:lnTo>
                    <a:lnTo>
                      <a:pt x="3287" y="23608"/>
                    </a:lnTo>
                    <a:lnTo>
                      <a:pt x="5232" y="25553"/>
                    </a:lnTo>
                    <a:lnTo>
                      <a:pt x="7546" y="27129"/>
                    </a:lnTo>
                    <a:lnTo>
                      <a:pt x="10128" y="28203"/>
                    </a:lnTo>
                    <a:lnTo>
                      <a:pt x="12945" y="28806"/>
                    </a:lnTo>
                    <a:lnTo>
                      <a:pt x="14420" y="28840"/>
                    </a:lnTo>
                    <a:lnTo>
                      <a:pt x="15929" y="28806"/>
                    </a:lnTo>
                    <a:lnTo>
                      <a:pt x="18746" y="28203"/>
                    </a:lnTo>
                    <a:lnTo>
                      <a:pt x="21328" y="27129"/>
                    </a:lnTo>
                    <a:lnTo>
                      <a:pt x="23608" y="25553"/>
                    </a:lnTo>
                    <a:lnTo>
                      <a:pt x="25587" y="23608"/>
                    </a:lnTo>
                    <a:lnTo>
                      <a:pt x="27129" y="21295"/>
                    </a:lnTo>
                    <a:lnTo>
                      <a:pt x="28236" y="18713"/>
                    </a:lnTo>
                    <a:lnTo>
                      <a:pt x="28806" y="15896"/>
                    </a:lnTo>
                    <a:lnTo>
                      <a:pt x="28873" y="14420"/>
                    </a:lnTo>
                    <a:lnTo>
                      <a:pt x="28806" y="12945"/>
                    </a:lnTo>
                    <a:lnTo>
                      <a:pt x="28236" y="10128"/>
                    </a:lnTo>
                    <a:lnTo>
                      <a:pt x="27129" y="7512"/>
                    </a:lnTo>
                    <a:lnTo>
                      <a:pt x="25587" y="5232"/>
                    </a:lnTo>
                    <a:lnTo>
                      <a:pt x="23608" y="3254"/>
                    </a:lnTo>
                    <a:lnTo>
                      <a:pt x="21328" y="1711"/>
                    </a:lnTo>
                    <a:lnTo>
                      <a:pt x="18746" y="605"/>
                    </a:lnTo>
                    <a:lnTo>
                      <a:pt x="15929" y="35"/>
                    </a:lnTo>
                    <a:lnTo>
                      <a:pt x="14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5"/>
            <p:cNvSpPr/>
            <p:nvPr/>
          </p:nvSpPr>
          <p:spPr>
            <a:xfrm>
              <a:off x="833424" y="3051471"/>
              <a:ext cx="530144" cy="529258"/>
            </a:xfrm>
            <a:custGeom>
              <a:avLst/>
              <a:gdLst/>
              <a:ahLst/>
              <a:cxnLst/>
              <a:rect l="l" t="t" r="r" b="b"/>
              <a:pathLst>
                <a:path w="19752" h="19719" extrusionOk="0">
                  <a:moveTo>
                    <a:pt x="9859" y="1945"/>
                  </a:moveTo>
                  <a:lnTo>
                    <a:pt x="10664" y="1979"/>
                  </a:lnTo>
                  <a:lnTo>
                    <a:pt x="12207" y="2314"/>
                  </a:lnTo>
                  <a:lnTo>
                    <a:pt x="13648" y="2884"/>
                  </a:lnTo>
                  <a:lnTo>
                    <a:pt x="14889" y="3756"/>
                  </a:lnTo>
                  <a:lnTo>
                    <a:pt x="15962" y="4829"/>
                  </a:lnTo>
                  <a:lnTo>
                    <a:pt x="16834" y="6070"/>
                  </a:lnTo>
                  <a:lnTo>
                    <a:pt x="17438" y="7512"/>
                  </a:lnTo>
                  <a:lnTo>
                    <a:pt x="17740" y="9055"/>
                  </a:lnTo>
                  <a:lnTo>
                    <a:pt x="17773" y="9859"/>
                  </a:lnTo>
                  <a:lnTo>
                    <a:pt x="17740" y="10664"/>
                  </a:lnTo>
                  <a:lnTo>
                    <a:pt x="17438" y="12207"/>
                  </a:lnTo>
                  <a:lnTo>
                    <a:pt x="16834" y="13615"/>
                  </a:lnTo>
                  <a:lnTo>
                    <a:pt x="15962" y="14889"/>
                  </a:lnTo>
                  <a:lnTo>
                    <a:pt x="14889" y="15962"/>
                  </a:lnTo>
                  <a:lnTo>
                    <a:pt x="13648" y="16801"/>
                  </a:lnTo>
                  <a:lnTo>
                    <a:pt x="12207" y="17404"/>
                  </a:lnTo>
                  <a:lnTo>
                    <a:pt x="10664" y="17740"/>
                  </a:lnTo>
                  <a:lnTo>
                    <a:pt x="9054" y="17740"/>
                  </a:lnTo>
                  <a:lnTo>
                    <a:pt x="7512" y="17404"/>
                  </a:lnTo>
                  <a:lnTo>
                    <a:pt x="6103" y="16801"/>
                  </a:lnTo>
                  <a:lnTo>
                    <a:pt x="4829" y="15962"/>
                  </a:lnTo>
                  <a:lnTo>
                    <a:pt x="3756" y="14889"/>
                  </a:lnTo>
                  <a:lnTo>
                    <a:pt x="2918" y="13615"/>
                  </a:lnTo>
                  <a:lnTo>
                    <a:pt x="2314" y="12207"/>
                  </a:lnTo>
                  <a:lnTo>
                    <a:pt x="2012" y="10664"/>
                  </a:lnTo>
                  <a:lnTo>
                    <a:pt x="1979" y="9859"/>
                  </a:lnTo>
                  <a:lnTo>
                    <a:pt x="2012" y="9055"/>
                  </a:lnTo>
                  <a:lnTo>
                    <a:pt x="2314" y="7512"/>
                  </a:lnTo>
                  <a:lnTo>
                    <a:pt x="2918" y="6070"/>
                  </a:lnTo>
                  <a:lnTo>
                    <a:pt x="3756" y="4829"/>
                  </a:lnTo>
                  <a:lnTo>
                    <a:pt x="4829" y="3756"/>
                  </a:lnTo>
                  <a:lnTo>
                    <a:pt x="6103" y="2884"/>
                  </a:lnTo>
                  <a:lnTo>
                    <a:pt x="7512" y="2314"/>
                  </a:lnTo>
                  <a:lnTo>
                    <a:pt x="9054" y="1979"/>
                  </a:lnTo>
                  <a:lnTo>
                    <a:pt x="9859" y="1945"/>
                  </a:lnTo>
                  <a:close/>
                  <a:moveTo>
                    <a:pt x="9859" y="1"/>
                  </a:moveTo>
                  <a:lnTo>
                    <a:pt x="8853" y="34"/>
                  </a:lnTo>
                  <a:lnTo>
                    <a:pt x="6942" y="403"/>
                  </a:lnTo>
                  <a:lnTo>
                    <a:pt x="5165" y="1174"/>
                  </a:lnTo>
                  <a:lnTo>
                    <a:pt x="3588" y="2214"/>
                  </a:lnTo>
                  <a:lnTo>
                    <a:pt x="2247" y="3555"/>
                  </a:lnTo>
                  <a:lnTo>
                    <a:pt x="1174" y="5131"/>
                  </a:lnTo>
                  <a:lnTo>
                    <a:pt x="436" y="6908"/>
                  </a:lnTo>
                  <a:lnTo>
                    <a:pt x="34" y="8853"/>
                  </a:lnTo>
                  <a:lnTo>
                    <a:pt x="0" y="9859"/>
                  </a:lnTo>
                  <a:lnTo>
                    <a:pt x="34" y="10865"/>
                  </a:lnTo>
                  <a:lnTo>
                    <a:pt x="436" y="12777"/>
                  </a:lnTo>
                  <a:lnTo>
                    <a:pt x="1174" y="14554"/>
                  </a:lnTo>
                  <a:lnTo>
                    <a:pt x="2247" y="16130"/>
                  </a:lnTo>
                  <a:lnTo>
                    <a:pt x="3588" y="17471"/>
                  </a:lnTo>
                  <a:lnTo>
                    <a:pt x="5165" y="18544"/>
                  </a:lnTo>
                  <a:lnTo>
                    <a:pt x="6942" y="19282"/>
                  </a:lnTo>
                  <a:lnTo>
                    <a:pt x="8853" y="19685"/>
                  </a:lnTo>
                  <a:lnTo>
                    <a:pt x="9859" y="19718"/>
                  </a:lnTo>
                  <a:lnTo>
                    <a:pt x="10865" y="19685"/>
                  </a:lnTo>
                  <a:lnTo>
                    <a:pt x="12810" y="19282"/>
                  </a:lnTo>
                  <a:lnTo>
                    <a:pt x="14587" y="18544"/>
                  </a:lnTo>
                  <a:lnTo>
                    <a:pt x="16163" y="17471"/>
                  </a:lnTo>
                  <a:lnTo>
                    <a:pt x="17505" y="16130"/>
                  </a:lnTo>
                  <a:lnTo>
                    <a:pt x="18544" y="14554"/>
                  </a:lnTo>
                  <a:lnTo>
                    <a:pt x="19316" y="12777"/>
                  </a:lnTo>
                  <a:lnTo>
                    <a:pt x="19718" y="10865"/>
                  </a:lnTo>
                  <a:lnTo>
                    <a:pt x="19752" y="9859"/>
                  </a:lnTo>
                  <a:lnTo>
                    <a:pt x="19718" y="8853"/>
                  </a:lnTo>
                  <a:lnTo>
                    <a:pt x="19316" y="6908"/>
                  </a:lnTo>
                  <a:lnTo>
                    <a:pt x="18544" y="5131"/>
                  </a:lnTo>
                  <a:lnTo>
                    <a:pt x="17505" y="3555"/>
                  </a:lnTo>
                  <a:lnTo>
                    <a:pt x="16163" y="2214"/>
                  </a:lnTo>
                  <a:lnTo>
                    <a:pt x="14587" y="1174"/>
                  </a:lnTo>
                  <a:lnTo>
                    <a:pt x="12810" y="403"/>
                  </a:lnTo>
                  <a:lnTo>
                    <a:pt x="10865" y="34"/>
                  </a:lnTo>
                  <a:lnTo>
                    <a:pt x="9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777540" y="3030777"/>
              <a:ext cx="450053" cy="450026"/>
            </a:xfrm>
            <a:custGeom>
              <a:avLst/>
              <a:gdLst/>
              <a:ahLst/>
              <a:cxnLst/>
              <a:rect l="l" t="t" r="r" b="b"/>
              <a:pathLst>
                <a:path w="16768" h="16767" fill="none" extrusionOk="0">
                  <a:moveTo>
                    <a:pt x="16767" y="8384"/>
                  </a:moveTo>
                  <a:lnTo>
                    <a:pt x="16767" y="9255"/>
                  </a:lnTo>
                  <a:lnTo>
                    <a:pt x="16432" y="10899"/>
                  </a:lnTo>
                  <a:lnTo>
                    <a:pt x="15795" y="12408"/>
                  </a:lnTo>
                  <a:lnTo>
                    <a:pt x="14889" y="13749"/>
                  </a:lnTo>
                  <a:lnTo>
                    <a:pt x="13749" y="14889"/>
                  </a:lnTo>
                  <a:lnTo>
                    <a:pt x="12408" y="15794"/>
                  </a:lnTo>
                  <a:lnTo>
                    <a:pt x="10899" y="16432"/>
                  </a:lnTo>
                  <a:lnTo>
                    <a:pt x="9256" y="16767"/>
                  </a:lnTo>
                  <a:lnTo>
                    <a:pt x="8384" y="16767"/>
                  </a:lnTo>
                  <a:lnTo>
                    <a:pt x="7512" y="16767"/>
                  </a:lnTo>
                  <a:lnTo>
                    <a:pt x="5902" y="16432"/>
                  </a:lnTo>
                  <a:lnTo>
                    <a:pt x="4393" y="15794"/>
                  </a:lnTo>
                  <a:lnTo>
                    <a:pt x="3052" y="14889"/>
                  </a:lnTo>
                  <a:lnTo>
                    <a:pt x="1912" y="13749"/>
                  </a:lnTo>
                  <a:lnTo>
                    <a:pt x="1006" y="12408"/>
                  </a:lnTo>
                  <a:lnTo>
                    <a:pt x="369" y="10899"/>
                  </a:lnTo>
                  <a:lnTo>
                    <a:pt x="34" y="9255"/>
                  </a:lnTo>
                  <a:lnTo>
                    <a:pt x="0" y="8384"/>
                  </a:lnTo>
                  <a:lnTo>
                    <a:pt x="34" y="7545"/>
                  </a:lnTo>
                  <a:lnTo>
                    <a:pt x="369" y="5902"/>
                  </a:lnTo>
                  <a:lnTo>
                    <a:pt x="1006" y="4393"/>
                  </a:lnTo>
                  <a:lnTo>
                    <a:pt x="1912" y="3052"/>
                  </a:lnTo>
                  <a:lnTo>
                    <a:pt x="3052" y="1912"/>
                  </a:lnTo>
                  <a:lnTo>
                    <a:pt x="4393" y="1006"/>
                  </a:lnTo>
                  <a:lnTo>
                    <a:pt x="5902" y="369"/>
                  </a:lnTo>
                  <a:lnTo>
                    <a:pt x="7512" y="34"/>
                  </a:lnTo>
                  <a:lnTo>
                    <a:pt x="8384" y="0"/>
                  </a:lnTo>
                  <a:lnTo>
                    <a:pt x="9256" y="34"/>
                  </a:lnTo>
                  <a:lnTo>
                    <a:pt x="10899" y="369"/>
                  </a:lnTo>
                  <a:lnTo>
                    <a:pt x="12408" y="1006"/>
                  </a:lnTo>
                  <a:lnTo>
                    <a:pt x="13749" y="1912"/>
                  </a:lnTo>
                  <a:lnTo>
                    <a:pt x="14889" y="3052"/>
                  </a:lnTo>
                  <a:lnTo>
                    <a:pt x="15795" y="4393"/>
                  </a:lnTo>
                  <a:lnTo>
                    <a:pt x="16432" y="5902"/>
                  </a:lnTo>
                  <a:lnTo>
                    <a:pt x="16767" y="7545"/>
                  </a:lnTo>
                  <a:lnTo>
                    <a:pt x="16767" y="8384"/>
                  </a:lnTo>
                  <a:close/>
                </a:path>
              </a:pathLst>
            </a:custGeom>
            <a:noFill/>
            <a:ln w="62875" cap="flat" cmpd="sng">
              <a:solidFill>
                <a:schemeClr val="accent5"/>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002544" y="3132475"/>
              <a:ext cx="76548" cy="199824"/>
            </a:xfrm>
            <a:custGeom>
              <a:avLst/>
              <a:gdLst/>
              <a:ahLst/>
              <a:cxnLst/>
              <a:rect l="l" t="t" r="r" b="b"/>
              <a:pathLst>
                <a:path w="2852" h="7445" fill="none" extrusionOk="0">
                  <a:moveTo>
                    <a:pt x="1" y="1"/>
                  </a:moveTo>
                  <a:lnTo>
                    <a:pt x="1" y="4595"/>
                  </a:lnTo>
                  <a:lnTo>
                    <a:pt x="2851" y="7445"/>
                  </a:lnTo>
                </a:path>
              </a:pathLst>
            </a:custGeom>
            <a:noFill/>
            <a:ln w="20950" cap="rnd" cmpd="sng">
              <a:solidFill>
                <a:schemeClr val="accent1"/>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828887" y="3716603"/>
              <a:ext cx="222343" cy="279941"/>
            </a:xfrm>
            <a:custGeom>
              <a:avLst/>
              <a:gdLst/>
              <a:ahLst/>
              <a:cxnLst/>
              <a:rect l="l" t="t" r="r" b="b"/>
              <a:pathLst>
                <a:path w="8284" h="10430" extrusionOk="0">
                  <a:moveTo>
                    <a:pt x="3488" y="1"/>
                  </a:moveTo>
                  <a:lnTo>
                    <a:pt x="2314" y="370"/>
                  </a:lnTo>
                  <a:lnTo>
                    <a:pt x="1342" y="1007"/>
                  </a:lnTo>
                  <a:lnTo>
                    <a:pt x="604" y="1912"/>
                  </a:lnTo>
                  <a:lnTo>
                    <a:pt x="134" y="2952"/>
                  </a:lnTo>
                  <a:lnTo>
                    <a:pt x="0" y="4058"/>
                  </a:lnTo>
                  <a:lnTo>
                    <a:pt x="168" y="5232"/>
                  </a:lnTo>
                  <a:lnTo>
                    <a:pt x="704" y="6338"/>
                  </a:lnTo>
                  <a:lnTo>
                    <a:pt x="1140" y="6841"/>
                  </a:lnTo>
                  <a:lnTo>
                    <a:pt x="1878" y="7680"/>
                  </a:lnTo>
                  <a:lnTo>
                    <a:pt x="2616" y="9021"/>
                  </a:lnTo>
                  <a:lnTo>
                    <a:pt x="2716" y="10295"/>
                  </a:lnTo>
                  <a:lnTo>
                    <a:pt x="2616" y="10430"/>
                  </a:lnTo>
                  <a:lnTo>
                    <a:pt x="5634" y="10430"/>
                  </a:lnTo>
                  <a:lnTo>
                    <a:pt x="5533" y="10295"/>
                  </a:lnTo>
                  <a:lnTo>
                    <a:pt x="5634" y="9021"/>
                  </a:lnTo>
                  <a:lnTo>
                    <a:pt x="6372" y="7680"/>
                  </a:lnTo>
                  <a:lnTo>
                    <a:pt x="7109" y="6841"/>
                  </a:lnTo>
                  <a:lnTo>
                    <a:pt x="7545" y="6338"/>
                  </a:lnTo>
                  <a:lnTo>
                    <a:pt x="8082" y="5232"/>
                  </a:lnTo>
                  <a:lnTo>
                    <a:pt x="8283" y="4058"/>
                  </a:lnTo>
                  <a:lnTo>
                    <a:pt x="8115" y="2952"/>
                  </a:lnTo>
                  <a:lnTo>
                    <a:pt x="7646" y="1912"/>
                  </a:lnTo>
                  <a:lnTo>
                    <a:pt x="6908" y="1007"/>
                  </a:lnTo>
                  <a:lnTo>
                    <a:pt x="5936" y="370"/>
                  </a:lnTo>
                  <a:lnTo>
                    <a:pt x="47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1879294" y="3986617"/>
              <a:ext cx="127812" cy="22546"/>
            </a:xfrm>
            <a:custGeom>
              <a:avLst/>
              <a:gdLst/>
              <a:ahLst/>
              <a:cxnLst/>
              <a:rect l="l" t="t" r="r" b="b"/>
              <a:pathLst>
                <a:path w="4762" h="840" extrusionOk="0">
                  <a:moveTo>
                    <a:pt x="403" y="1"/>
                  </a:moveTo>
                  <a:lnTo>
                    <a:pt x="268" y="34"/>
                  </a:lnTo>
                  <a:lnTo>
                    <a:pt x="34" y="269"/>
                  </a:lnTo>
                  <a:lnTo>
                    <a:pt x="0" y="403"/>
                  </a:lnTo>
                  <a:lnTo>
                    <a:pt x="34" y="571"/>
                  </a:lnTo>
                  <a:lnTo>
                    <a:pt x="268" y="805"/>
                  </a:lnTo>
                  <a:lnTo>
                    <a:pt x="403" y="839"/>
                  </a:lnTo>
                  <a:lnTo>
                    <a:pt x="4360" y="839"/>
                  </a:lnTo>
                  <a:lnTo>
                    <a:pt x="4494" y="805"/>
                  </a:lnTo>
                  <a:lnTo>
                    <a:pt x="4728" y="571"/>
                  </a:lnTo>
                  <a:lnTo>
                    <a:pt x="4762" y="403"/>
                  </a:lnTo>
                  <a:lnTo>
                    <a:pt x="4728" y="269"/>
                  </a:lnTo>
                  <a:lnTo>
                    <a:pt x="4494" y="34"/>
                  </a:lnTo>
                  <a:lnTo>
                    <a:pt x="4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1879294" y="4009136"/>
              <a:ext cx="127812" cy="21606"/>
            </a:xfrm>
            <a:custGeom>
              <a:avLst/>
              <a:gdLst/>
              <a:ahLst/>
              <a:cxnLst/>
              <a:rect l="l" t="t" r="r" b="b"/>
              <a:pathLst>
                <a:path w="4762" h="805" extrusionOk="0">
                  <a:moveTo>
                    <a:pt x="268" y="0"/>
                  </a:moveTo>
                  <a:lnTo>
                    <a:pt x="34" y="235"/>
                  </a:lnTo>
                  <a:lnTo>
                    <a:pt x="0" y="402"/>
                  </a:lnTo>
                  <a:lnTo>
                    <a:pt x="34" y="570"/>
                  </a:lnTo>
                  <a:lnTo>
                    <a:pt x="268" y="771"/>
                  </a:lnTo>
                  <a:lnTo>
                    <a:pt x="403" y="805"/>
                  </a:lnTo>
                  <a:lnTo>
                    <a:pt x="4360" y="805"/>
                  </a:lnTo>
                  <a:lnTo>
                    <a:pt x="4494" y="771"/>
                  </a:lnTo>
                  <a:lnTo>
                    <a:pt x="4728" y="570"/>
                  </a:lnTo>
                  <a:lnTo>
                    <a:pt x="4762" y="402"/>
                  </a:lnTo>
                  <a:lnTo>
                    <a:pt x="4728" y="235"/>
                  </a:lnTo>
                  <a:lnTo>
                    <a:pt x="4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1879294" y="4030716"/>
              <a:ext cx="127812" cy="21633"/>
            </a:xfrm>
            <a:custGeom>
              <a:avLst/>
              <a:gdLst/>
              <a:ahLst/>
              <a:cxnLst/>
              <a:rect l="l" t="t" r="r" b="b"/>
              <a:pathLst>
                <a:path w="4762" h="806" extrusionOk="0">
                  <a:moveTo>
                    <a:pt x="268" y="1"/>
                  </a:moveTo>
                  <a:lnTo>
                    <a:pt x="34" y="236"/>
                  </a:lnTo>
                  <a:lnTo>
                    <a:pt x="0" y="403"/>
                  </a:lnTo>
                  <a:lnTo>
                    <a:pt x="34" y="571"/>
                  </a:lnTo>
                  <a:lnTo>
                    <a:pt x="268" y="772"/>
                  </a:lnTo>
                  <a:lnTo>
                    <a:pt x="403" y="806"/>
                  </a:lnTo>
                  <a:lnTo>
                    <a:pt x="4360" y="806"/>
                  </a:lnTo>
                  <a:lnTo>
                    <a:pt x="4494" y="772"/>
                  </a:lnTo>
                  <a:lnTo>
                    <a:pt x="4728" y="571"/>
                  </a:lnTo>
                  <a:lnTo>
                    <a:pt x="4762" y="403"/>
                  </a:lnTo>
                  <a:lnTo>
                    <a:pt x="4728" y="236"/>
                  </a:lnTo>
                  <a:lnTo>
                    <a:pt x="4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1900873" y="3823723"/>
              <a:ext cx="78346" cy="45011"/>
            </a:xfrm>
            <a:custGeom>
              <a:avLst/>
              <a:gdLst/>
              <a:ahLst/>
              <a:cxnLst/>
              <a:rect l="l" t="t" r="r" b="b"/>
              <a:pathLst>
                <a:path w="2919" h="1677" fill="none" extrusionOk="0">
                  <a:moveTo>
                    <a:pt x="1" y="0"/>
                  </a:moveTo>
                  <a:lnTo>
                    <a:pt x="2918" y="0"/>
                  </a:lnTo>
                  <a:lnTo>
                    <a:pt x="1476" y="1677"/>
                  </a:lnTo>
                  <a:lnTo>
                    <a:pt x="1" y="0"/>
                  </a:lnTo>
                  <a:close/>
                </a:path>
              </a:pathLst>
            </a:custGeom>
            <a:noFill/>
            <a:ln w="10900" cap="flat" cmpd="sng">
              <a:solidFill>
                <a:schemeClr val="accent1"/>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210478" y="1869715"/>
              <a:ext cx="165630" cy="318644"/>
            </a:xfrm>
            <a:custGeom>
              <a:avLst/>
              <a:gdLst/>
              <a:ahLst/>
              <a:cxnLst/>
              <a:rect l="l" t="t" r="r" b="b"/>
              <a:pathLst>
                <a:path w="6171" h="11872" extrusionOk="0">
                  <a:moveTo>
                    <a:pt x="2716" y="2381"/>
                  </a:moveTo>
                  <a:lnTo>
                    <a:pt x="2716" y="5030"/>
                  </a:lnTo>
                  <a:lnTo>
                    <a:pt x="2314" y="4930"/>
                  </a:lnTo>
                  <a:lnTo>
                    <a:pt x="1744" y="4728"/>
                  </a:lnTo>
                  <a:lnTo>
                    <a:pt x="1543" y="4561"/>
                  </a:lnTo>
                  <a:lnTo>
                    <a:pt x="1375" y="4393"/>
                  </a:lnTo>
                  <a:lnTo>
                    <a:pt x="1207" y="3991"/>
                  </a:lnTo>
                  <a:lnTo>
                    <a:pt x="1174" y="3722"/>
                  </a:lnTo>
                  <a:lnTo>
                    <a:pt x="1207" y="3454"/>
                  </a:lnTo>
                  <a:lnTo>
                    <a:pt x="1375" y="2985"/>
                  </a:lnTo>
                  <a:lnTo>
                    <a:pt x="1576" y="2817"/>
                  </a:lnTo>
                  <a:lnTo>
                    <a:pt x="1777" y="2649"/>
                  </a:lnTo>
                  <a:lnTo>
                    <a:pt x="2347" y="2448"/>
                  </a:lnTo>
                  <a:lnTo>
                    <a:pt x="2716" y="2381"/>
                  </a:lnTo>
                  <a:close/>
                  <a:moveTo>
                    <a:pt x="3353" y="6237"/>
                  </a:moveTo>
                  <a:lnTo>
                    <a:pt x="3756" y="6338"/>
                  </a:lnTo>
                  <a:lnTo>
                    <a:pt x="4359" y="6573"/>
                  </a:lnTo>
                  <a:lnTo>
                    <a:pt x="4594" y="6740"/>
                  </a:lnTo>
                  <a:lnTo>
                    <a:pt x="4762" y="6908"/>
                  </a:lnTo>
                  <a:lnTo>
                    <a:pt x="4963" y="7344"/>
                  </a:lnTo>
                  <a:lnTo>
                    <a:pt x="4963" y="7612"/>
                  </a:lnTo>
                  <a:lnTo>
                    <a:pt x="4963" y="7914"/>
                  </a:lnTo>
                  <a:lnTo>
                    <a:pt x="4762" y="8350"/>
                  </a:lnTo>
                  <a:lnTo>
                    <a:pt x="4561" y="8551"/>
                  </a:lnTo>
                  <a:lnTo>
                    <a:pt x="4326" y="8719"/>
                  </a:lnTo>
                  <a:lnTo>
                    <a:pt x="3722" y="8954"/>
                  </a:lnTo>
                  <a:lnTo>
                    <a:pt x="3353" y="9021"/>
                  </a:lnTo>
                  <a:lnTo>
                    <a:pt x="3353" y="6237"/>
                  </a:lnTo>
                  <a:close/>
                  <a:moveTo>
                    <a:pt x="2716" y="0"/>
                  </a:moveTo>
                  <a:lnTo>
                    <a:pt x="2716" y="1476"/>
                  </a:lnTo>
                  <a:lnTo>
                    <a:pt x="2079" y="1543"/>
                  </a:lnTo>
                  <a:lnTo>
                    <a:pt x="1073" y="1912"/>
                  </a:lnTo>
                  <a:lnTo>
                    <a:pt x="704" y="2180"/>
                  </a:lnTo>
                  <a:lnTo>
                    <a:pt x="369" y="2515"/>
                  </a:lnTo>
                  <a:lnTo>
                    <a:pt x="34" y="3320"/>
                  </a:lnTo>
                  <a:lnTo>
                    <a:pt x="0" y="3823"/>
                  </a:lnTo>
                  <a:lnTo>
                    <a:pt x="34" y="4292"/>
                  </a:lnTo>
                  <a:lnTo>
                    <a:pt x="335" y="5030"/>
                  </a:lnTo>
                  <a:lnTo>
                    <a:pt x="637" y="5332"/>
                  </a:lnTo>
                  <a:lnTo>
                    <a:pt x="1006" y="5600"/>
                  </a:lnTo>
                  <a:lnTo>
                    <a:pt x="2012" y="5969"/>
                  </a:lnTo>
                  <a:lnTo>
                    <a:pt x="2716" y="6103"/>
                  </a:lnTo>
                  <a:lnTo>
                    <a:pt x="2716" y="9021"/>
                  </a:lnTo>
                  <a:lnTo>
                    <a:pt x="2012" y="8987"/>
                  </a:lnTo>
                  <a:lnTo>
                    <a:pt x="1308" y="8819"/>
                  </a:lnTo>
                  <a:lnTo>
                    <a:pt x="671" y="8585"/>
                  </a:lnTo>
                  <a:lnTo>
                    <a:pt x="0" y="8216"/>
                  </a:lnTo>
                  <a:lnTo>
                    <a:pt x="0" y="9356"/>
                  </a:lnTo>
                  <a:lnTo>
                    <a:pt x="671" y="9624"/>
                  </a:lnTo>
                  <a:lnTo>
                    <a:pt x="1341" y="9792"/>
                  </a:lnTo>
                  <a:lnTo>
                    <a:pt x="2012" y="9893"/>
                  </a:lnTo>
                  <a:lnTo>
                    <a:pt x="2683" y="9926"/>
                  </a:lnTo>
                  <a:lnTo>
                    <a:pt x="2716" y="11871"/>
                  </a:lnTo>
                  <a:lnTo>
                    <a:pt x="3353" y="11871"/>
                  </a:lnTo>
                  <a:lnTo>
                    <a:pt x="3353" y="9926"/>
                  </a:lnTo>
                  <a:lnTo>
                    <a:pt x="3990" y="9859"/>
                  </a:lnTo>
                  <a:lnTo>
                    <a:pt x="5030" y="9490"/>
                  </a:lnTo>
                  <a:lnTo>
                    <a:pt x="5432" y="9222"/>
                  </a:lnTo>
                  <a:lnTo>
                    <a:pt x="5768" y="8887"/>
                  </a:lnTo>
                  <a:lnTo>
                    <a:pt x="6137" y="8015"/>
                  </a:lnTo>
                  <a:lnTo>
                    <a:pt x="6170" y="7512"/>
                  </a:lnTo>
                  <a:lnTo>
                    <a:pt x="6137" y="7009"/>
                  </a:lnTo>
                  <a:lnTo>
                    <a:pt x="5801" y="6237"/>
                  </a:lnTo>
                  <a:lnTo>
                    <a:pt x="5466" y="5936"/>
                  </a:lnTo>
                  <a:lnTo>
                    <a:pt x="5097" y="5667"/>
                  </a:lnTo>
                  <a:lnTo>
                    <a:pt x="4024" y="5265"/>
                  </a:lnTo>
                  <a:lnTo>
                    <a:pt x="3353" y="5131"/>
                  </a:lnTo>
                  <a:lnTo>
                    <a:pt x="3353" y="2415"/>
                  </a:lnTo>
                  <a:lnTo>
                    <a:pt x="3923" y="2448"/>
                  </a:lnTo>
                  <a:lnTo>
                    <a:pt x="4493" y="2582"/>
                  </a:lnTo>
                  <a:lnTo>
                    <a:pt x="5030" y="2750"/>
                  </a:lnTo>
                  <a:lnTo>
                    <a:pt x="5567" y="2985"/>
                  </a:lnTo>
                  <a:lnTo>
                    <a:pt x="5567" y="1878"/>
                  </a:lnTo>
                  <a:lnTo>
                    <a:pt x="5030" y="1710"/>
                  </a:lnTo>
                  <a:lnTo>
                    <a:pt x="4493" y="1610"/>
                  </a:lnTo>
                  <a:lnTo>
                    <a:pt x="3923" y="1509"/>
                  </a:lnTo>
                  <a:lnTo>
                    <a:pt x="3353" y="1476"/>
                  </a:lnTo>
                  <a:lnTo>
                    <a:pt x="33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011619" y="3275588"/>
              <a:ext cx="32450" cy="110715"/>
            </a:xfrm>
            <a:custGeom>
              <a:avLst/>
              <a:gdLst/>
              <a:ahLst/>
              <a:cxnLst/>
              <a:rect l="l" t="t" r="r" b="b"/>
              <a:pathLst>
                <a:path w="1209" h="4125" extrusionOk="0">
                  <a:moveTo>
                    <a:pt x="1" y="0"/>
                  </a:moveTo>
                  <a:lnTo>
                    <a:pt x="1" y="4125"/>
                  </a:lnTo>
                  <a:lnTo>
                    <a:pt x="1208" y="4125"/>
                  </a:lnTo>
                  <a:lnTo>
                    <a:pt x="12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1071929" y="3323284"/>
              <a:ext cx="32423" cy="63020"/>
            </a:xfrm>
            <a:custGeom>
              <a:avLst/>
              <a:gdLst/>
              <a:ahLst/>
              <a:cxnLst/>
              <a:rect l="l" t="t" r="r" b="b"/>
              <a:pathLst>
                <a:path w="1208" h="2348" extrusionOk="0">
                  <a:moveTo>
                    <a:pt x="1" y="1"/>
                  </a:moveTo>
                  <a:lnTo>
                    <a:pt x="1" y="2348"/>
                  </a:lnTo>
                  <a:lnTo>
                    <a:pt x="1208" y="2348"/>
                  </a:lnTo>
                  <a:lnTo>
                    <a:pt x="1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1132240" y="3204488"/>
              <a:ext cx="32423" cy="181814"/>
            </a:xfrm>
            <a:custGeom>
              <a:avLst/>
              <a:gdLst/>
              <a:ahLst/>
              <a:cxnLst/>
              <a:rect l="l" t="t" r="r" b="b"/>
              <a:pathLst>
                <a:path w="1208" h="6774" extrusionOk="0">
                  <a:moveTo>
                    <a:pt x="0" y="0"/>
                  </a:moveTo>
                  <a:lnTo>
                    <a:pt x="0" y="6774"/>
                  </a:lnTo>
                  <a:lnTo>
                    <a:pt x="1208" y="6774"/>
                  </a:lnTo>
                  <a:lnTo>
                    <a:pt x="1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495875" y="2551864"/>
              <a:ext cx="344733" cy="122417"/>
            </a:xfrm>
            <a:custGeom>
              <a:avLst/>
              <a:gdLst/>
              <a:ahLst/>
              <a:cxnLst/>
              <a:rect l="l" t="t" r="r" b="b"/>
              <a:pathLst>
                <a:path w="12844" h="4561" extrusionOk="0">
                  <a:moveTo>
                    <a:pt x="4092" y="0"/>
                  </a:moveTo>
                  <a:lnTo>
                    <a:pt x="3689" y="302"/>
                  </a:lnTo>
                  <a:lnTo>
                    <a:pt x="3455" y="503"/>
                  </a:lnTo>
                  <a:lnTo>
                    <a:pt x="2784" y="772"/>
                  </a:lnTo>
                  <a:lnTo>
                    <a:pt x="2013" y="839"/>
                  </a:lnTo>
                  <a:lnTo>
                    <a:pt x="1141" y="705"/>
                  </a:lnTo>
                  <a:lnTo>
                    <a:pt x="671" y="570"/>
                  </a:lnTo>
                  <a:lnTo>
                    <a:pt x="604" y="570"/>
                  </a:lnTo>
                  <a:lnTo>
                    <a:pt x="202" y="772"/>
                  </a:lnTo>
                  <a:lnTo>
                    <a:pt x="1" y="1107"/>
                  </a:lnTo>
                  <a:lnTo>
                    <a:pt x="1" y="1342"/>
                  </a:lnTo>
                  <a:lnTo>
                    <a:pt x="101" y="2717"/>
                  </a:lnTo>
                  <a:lnTo>
                    <a:pt x="303" y="4259"/>
                  </a:lnTo>
                  <a:lnTo>
                    <a:pt x="336" y="4527"/>
                  </a:lnTo>
                  <a:lnTo>
                    <a:pt x="336" y="4561"/>
                  </a:lnTo>
                  <a:lnTo>
                    <a:pt x="3052" y="4561"/>
                  </a:lnTo>
                  <a:lnTo>
                    <a:pt x="6875" y="4494"/>
                  </a:lnTo>
                  <a:lnTo>
                    <a:pt x="7747" y="4460"/>
                  </a:lnTo>
                  <a:lnTo>
                    <a:pt x="9491" y="4226"/>
                  </a:lnTo>
                  <a:lnTo>
                    <a:pt x="10228" y="3924"/>
                  </a:lnTo>
                  <a:lnTo>
                    <a:pt x="11972" y="2985"/>
                  </a:lnTo>
                  <a:lnTo>
                    <a:pt x="12844" y="2482"/>
                  </a:lnTo>
                  <a:lnTo>
                    <a:pt x="12743" y="2281"/>
                  </a:lnTo>
                  <a:lnTo>
                    <a:pt x="11939" y="1476"/>
                  </a:lnTo>
                  <a:lnTo>
                    <a:pt x="10966" y="1275"/>
                  </a:lnTo>
                  <a:lnTo>
                    <a:pt x="10295" y="1409"/>
                  </a:lnTo>
                  <a:lnTo>
                    <a:pt x="8250" y="1979"/>
                  </a:lnTo>
                  <a:lnTo>
                    <a:pt x="8082" y="2012"/>
                  </a:lnTo>
                  <a:lnTo>
                    <a:pt x="4494" y="134"/>
                  </a:lnTo>
                  <a:lnTo>
                    <a:pt x="4461" y="101"/>
                  </a:lnTo>
                  <a:lnTo>
                    <a:pt x="4092" y="0"/>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503981" y="2612174"/>
              <a:ext cx="343847" cy="88223"/>
            </a:xfrm>
            <a:custGeom>
              <a:avLst/>
              <a:gdLst/>
              <a:ahLst/>
              <a:cxnLst/>
              <a:rect l="l" t="t" r="r" b="b"/>
              <a:pathLst>
                <a:path w="12811" h="3287" extrusionOk="0">
                  <a:moveTo>
                    <a:pt x="12576" y="0"/>
                  </a:moveTo>
                  <a:lnTo>
                    <a:pt x="12441" y="34"/>
                  </a:lnTo>
                  <a:lnTo>
                    <a:pt x="12140" y="235"/>
                  </a:lnTo>
                  <a:lnTo>
                    <a:pt x="10362" y="1107"/>
                  </a:lnTo>
                  <a:lnTo>
                    <a:pt x="8987" y="1643"/>
                  </a:lnTo>
                  <a:lnTo>
                    <a:pt x="8384" y="1777"/>
                  </a:lnTo>
                  <a:lnTo>
                    <a:pt x="6540" y="1979"/>
                  </a:lnTo>
                  <a:lnTo>
                    <a:pt x="839" y="2113"/>
                  </a:lnTo>
                  <a:lnTo>
                    <a:pt x="1" y="2113"/>
                  </a:lnTo>
                  <a:lnTo>
                    <a:pt x="101" y="3286"/>
                  </a:lnTo>
                  <a:lnTo>
                    <a:pt x="4293" y="3219"/>
                  </a:lnTo>
                  <a:lnTo>
                    <a:pt x="4393" y="2414"/>
                  </a:lnTo>
                  <a:lnTo>
                    <a:pt x="4796" y="2414"/>
                  </a:lnTo>
                  <a:lnTo>
                    <a:pt x="7847" y="2280"/>
                  </a:lnTo>
                  <a:lnTo>
                    <a:pt x="9155" y="2046"/>
                  </a:lnTo>
                  <a:lnTo>
                    <a:pt x="10329" y="1677"/>
                  </a:lnTo>
                  <a:lnTo>
                    <a:pt x="12475" y="537"/>
                  </a:lnTo>
                  <a:lnTo>
                    <a:pt x="12777" y="369"/>
                  </a:lnTo>
                  <a:lnTo>
                    <a:pt x="12810" y="268"/>
                  </a:lnTo>
                  <a:lnTo>
                    <a:pt x="12777" y="34"/>
                  </a:lnTo>
                  <a:lnTo>
                    <a:pt x="12576" y="0"/>
                  </a:lnTo>
                  <a:close/>
                </a:path>
              </a:pathLst>
            </a:custGeom>
            <a:solidFill>
              <a:srgbClr val="181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857687" y="3084780"/>
              <a:ext cx="90934" cy="107118"/>
            </a:xfrm>
            <a:custGeom>
              <a:avLst/>
              <a:gdLst/>
              <a:ahLst/>
              <a:cxnLst/>
              <a:rect l="l" t="t" r="r" b="b"/>
              <a:pathLst>
                <a:path w="3388" h="3991" extrusionOk="0">
                  <a:moveTo>
                    <a:pt x="67" y="0"/>
                  </a:moveTo>
                  <a:lnTo>
                    <a:pt x="0" y="1308"/>
                  </a:lnTo>
                  <a:lnTo>
                    <a:pt x="101" y="2750"/>
                  </a:lnTo>
                  <a:lnTo>
                    <a:pt x="503" y="3018"/>
                  </a:lnTo>
                  <a:lnTo>
                    <a:pt x="2046" y="3823"/>
                  </a:lnTo>
                  <a:lnTo>
                    <a:pt x="2817" y="3991"/>
                  </a:lnTo>
                  <a:lnTo>
                    <a:pt x="3253" y="3924"/>
                  </a:lnTo>
                  <a:lnTo>
                    <a:pt x="3387" y="3790"/>
                  </a:lnTo>
                  <a:lnTo>
                    <a:pt x="3354" y="101"/>
                  </a:lnTo>
                  <a:lnTo>
                    <a:pt x="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1827974" y="3158564"/>
              <a:ext cx="340251" cy="146734"/>
            </a:xfrm>
            <a:custGeom>
              <a:avLst/>
              <a:gdLst/>
              <a:ahLst/>
              <a:cxnLst/>
              <a:rect l="l" t="t" r="r" b="b"/>
              <a:pathLst>
                <a:path w="12677" h="5467" extrusionOk="0">
                  <a:moveTo>
                    <a:pt x="1107" y="1"/>
                  </a:moveTo>
                  <a:lnTo>
                    <a:pt x="671" y="135"/>
                  </a:lnTo>
                  <a:lnTo>
                    <a:pt x="437" y="403"/>
                  </a:lnTo>
                  <a:lnTo>
                    <a:pt x="370" y="605"/>
                  </a:lnTo>
                  <a:lnTo>
                    <a:pt x="202" y="1979"/>
                  </a:lnTo>
                  <a:lnTo>
                    <a:pt x="34" y="3556"/>
                  </a:lnTo>
                  <a:lnTo>
                    <a:pt x="1" y="3790"/>
                  </a:lnTo>
                  <a:lnTo>
                    <a:pt x="1" y="3857"/>
                  </a:lnTo>
                  <a:lnTo>
                    <a:pt x="2683" y="4427"/>
                  </a:lnTo>
                  <a:lnTo>
                    <a:pt x="6439" y="5165"/>
                  </a:lnTo>
                  <a:lnTo>
                    <a:pt x="7278" y="5299"/>
                  </a:lnTo>
                  <a:lnTo>
                    <a:pt x="9021" y="5467"/>
                  </a:lnTo>
                  <a:lnTo>
                    <a:pt x="9793" y="5333"/>
                  </a:lnTo>
                  <a:lnTo>
                    <a:pt x="11704" y="4763"/>
                  </a:lnTo>
                  <a:lnTo>
                    <a:pt x="12676" y="4461"/>
                  </a:lnTo>
                  <a:lnTo>
                    <a:pt x="12643" y="4260"/>
                  </a:lnTo>
                  <a:lnTo>
                    <a:pt x="12006" y="3321"/>
                  </a:lnTo>
                  <a:lnTo>
                    <a:pt x="11100" y="2885"/>
                  </a:lnTo>
                  <a:lnTo>
                    <a:pt x="10430" y="2885"/>
                  </a:lnTo>
                  <a:lnTo>
                    <a:pt x="8284" y="3019"/>
                  </a:lnTo>
                  <a:lnTo>
                    <a:pt x="8116" y="2985"/>
                  </a:lnTo>
                  <a:lnTo>
                    <a:pt x="4997" y="403"/>
                  </a:lnTo>
                  <a:lnTo>
                    <a:pt x="4997" y="370"/>
                  </a:lnTo>
                  <a:lnTo>
                    <a:pt x="4628" y="202"/>
                  </a:lnTo>
                  <a:lnTo>
                    <a:pt x="4192" y="403"/>
                  </a:lnTo>
                  <a:lnTo>
                    <a:pt x="3924" y="538"/>
                  </a:lnTo>
                  <a:lnTo>
                    <a:pt x="3220" y="672"/>
                  </a:lnTo>
                  <a:lnTo>
                    <a:pt x="2415" y="571"/>
                  </a:lnTo>
                  <a:lnTo>
                    <a:pt x="1610" y="269"/>
                  </a:lnTo>
                  <a:lnTo>
                    <a:pt x="1208" y="1"/>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1824378" y="3255780"/>
              <a:ext cx="351040" cy="54029"/>
            </a:xfrm>
            <a:custGeom>
              <a:avLst/>
              <a:gdLst/>
              <a:ahLst/>
              <a:cxnLst/>
              <a:rect l="l" t="t" r="r" b="b"/>
              <a:pathLst>
                <a:path w="13079" h="2013" extrusionOk="0">
                  <a:moveTo>
                    <a:pt x="168" y="1"/>
                  </a:moveTo>
                  <a:lnTo>
                    <a:pt x="1" y="1174"/>
                  </a:lnTo>
                  <a:lnTo>
                    <a:pt x="4125" y="2013"/>
                  </a:lnTo>
                  <a:lnTo>
                    <a:pt x="4393" y="1241"/>
                  </a:lnTo>
                  <a:lnTo>
                    <a:pt x="4796" y="1342"/>
                  </a:lnTo>
                  <a:lnTo>
                    <a:pt x="7780" y="1845"/>
                  </a:lnTo>
                  <a:lnTo>
                    <a:pt x="9122" y="1912"/>
                  </a:lnTo>
                  <a:lnTo>
                    <a:pt x="10329" y="1778"/>
                  </a:lnTo>
                  <a:lnTo>
                    <a:pt x="12710" y="1141"/>
                  </a:lnTo>
                  <a:lnTo>
                    <a:pt x="13012" y="1040"/>
                  </a:lnTo>
                  <a:lnTo>
                    <a:pt x="13079" y="940"/>
                  </a:lnTo>
                  <a:lnTo>
                    <a:pt x="13079" y="738"/>
                  </a:lnTo>
                  <a:lnTo>
                    <a:pt x="12911" y="604"/>
                  </a:lnTo>
                  <a:lnTo>
                    <a:pt x="12743" y="638"/>
                  </a:lnTo>
                  <a:lnTo>
                    <a:pt x="12408" y="738"/>
                  </a:lnTo>
                  <a:lnTo>
                    <a:pt x="10497" y="1241"/>
                  </a:lnTo>
                  <a:lnTo>
                    <a:pt x="9055" y="1476"/>
                  </a:lnTo>
                  <a:lnTo>
                    <a:pt x="8418" y="1476"/>
                  </a:lnTo>
                  <a:lnTo>
                    <a:pt x="6573" y="1275"/>
                  </a:lnTo>
                  <a:lnTo>
                    <a:pt x="1007" y="202"/>
                  </a:lnTo>
                  <a:lnTo>
                    <a:pt x="168" y="1"/>
                  </a:lnTo>
                  <a:close/>
                </a:path>
              </a:pathLst>
            </a:custGeom>
            <a:solidFill>
              <a:srgbClr val="181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1780279" y="1856214"/>
              <a:ext cx="243949" cy="1252864"/>
            </a:xfrm>
            <a:custGeom>
              <a:avLst/>
              <a:gdLst/>
              <a:ahLst/>
              <a:cxnLst/>
              <a:rect l="l" t="t" r="r" b="b"/>
              <a:pathLst>
                <a:path w="9089" h="46679" extrusionOk="0">
                  <a:moveTo>
                    <a:pt x="7277" y="0"/>
                  </a:moveTo>
                  <a:lnTo>
                    <a:pt x="6104" y="503"/>
                  </a:lnTo>
                  <a:lnTo>
                    <a:pt x="4695" y="1442"/>
                  </a:lnTo>
                  <a:lnTo>
                    <a:pt x="973" y="4628"/>
                  </a:lnTo>
                  <a:lnTo>
                    <a:pt x="0" y="5600"/>
                  </a:lnTo>
                  <a:lnTo>
                    <a:pt x="2113" y="24681"/>
                  </a:lnTo>
                  <a:lnTo>
                    <a:pt x="2314" y="46679"/>
                  </a:lnTo>
                  <a:lnTo>
                    <a:pt x="7143" y="46679"/>
                  </a:lnTo>
                  <a:lnTo>
                    <a:pt x="7311" y="45203"/>
                  </a:lnTo>
                  <a:lnTo>
                    <a:pt x="8250" y="36082"/>
                  </a:lnTo>
                  <a:lnTo>
                    <a:pt x="8820" y="28235"/>
                  </a:lnTo>
                  <a:lnTo>
                    <a:pt x="8987" y="24144"/>
                  </a:lnTo>
                  <a:lnTo>
                    <a:pt x="9088" y="20254"/>
                  </a:lnTo>
                  <a:lnTo>
                    <a:pt x="8920" y="12508"/>
                  </a:lnTo>
                  <a:lnTo>
                    <a:pt x="8384" y="3052"/>
                  </a:lnTo>
                  <a:lnTo>
                    <a:pt x="8149" y="671"/>
                  </a:lnTo>
                  <a:lnTo>
                    <a:pt x="8116" y="436"/>
                  </a:lnTo>
                  <a:lnTo>
                    <a:pt x="7881" y="101"/>
                  </a:lnTo>
                  <a:lnTo>
                    <a:pt x="7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869389" y="1216259"/>
              <a:ext cx="119733" cy="114338"/>
            </a:xfrm>
            <a:custGeom>
              <a:avLst/>
              <a:gdLst/>
              <a:ahLst/>
              <a:cxnLst/>
              <a:rect l="l" t="t" r="r" b="b"/>
              <a:pathLst>
                <a:path w="4461" h="4260" extrusionOk="0">
                  <a:moveTo>
                    <a:pt x="3219" y="1"/>
                  </a:moveTo>
                  <a:lnTo>
                    <a:pt x="0" y="135"/>
                  </a:lnTo>
                  <a:lnTo>
                    <a:pt x="67" y="1208"/>
                  </a:lnTo>
                  <a:lnTo>
                    <a:pt x="134" y="2214"/>
                  </a:lnTo>
                  <a:lnTo>
                    <a:pt x="269" y="3958"/>
                  </a:lnTo>
                  <a:lnTo>
                    <a:pt x="503" y="4126"/>
                  </a:lnTo>
                  <a:lnTo>
                    <a:pt x="1073" y="4260"/>
                  </a:lnTo>
                  <a:lnTo>
                    <a:pt x="2113" y="4159"/>
                  </a:lnTo>
                  <a:lnTo>
                    <a:pt x="4091" y="3388"/>
                  </a:lnTo>
                  <a:lnTo>
                    <a:pt x="4460" y="3153"/>
                  </a:lnTo>
                  <a:lnTo>
                    <a:pt x="3555" y="906"/>
                  </a:lnTo>
                  <a:lnTo>
                    <a:pt x="3354" y="437"/>
                  </a:lnTo>
                  <a:lnTo>
                    <a:pt x="3219"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1705582" y="1294579"/>
              <a:ext cx="407726" cy="670544"/>
            </a:xfrm>
            <a:custGeom>
              <a:avLst/>
              <a:gdLst/>
              <a:ahLst/>
              <a:cxnLst/>
              <a:rect l="l" t="t" r="r" b="b"/>
              <a:pathLst>
                <a:path w="15191" h="24983" extrusionOk="0">
                  <a:moveTo>
                    <a:pt x="12206" y="0"/>
                  </a:moveTo>
                  <a:lnTo>
                    <a:pt x="11536" y="34"/>
                  </a:lnTo>
                  <a:lnTo>
                    <a:pt x="10832" y="235"/>
                  </a:lnTo>
                  <a:lnTo>
                    <a:pt x="9926" y="671"/>
                  </a:lnTo>
                  <a:lnTo>
                    <a:pt x="8484" y="1141"/>
                  </a:lnTo>
                  <a:lnTo>
                    <a:pt x="6841" y="1308"/>
                  </a:lnTo>
                  <a:lnTo>
                    <a:pt x="5869" y="1275"/>
                  </a:lnTo>
                  <a:lnTo>
                    <a:pt x="5366" y="1543"/>
                  </a:lnTo>
                  <a:lnTo>
                    <a:pt x="3521" y="2348"/>
                  </a:lnTo>
                  <a:lnTo>
                    <a:pt x="1979" y="3320"/>
                  </a:lnTo>
                  <a:lnTo>
                    <a:pt x="1073" y="4192"/>
                  </a:lnTo>
                  <a:lnTo>
                    <a:pt x="369" y="5232"/>
                  </a:lnTo>
                  <a:lnTo>
                    <a:pt x="0" y="6506"/>
                  </a:lnTo>
                  <a:lnTo>
                    <a:pt x="0" y="7277"/>
                  </a:lnTo>
                  <a:lnTo>
                    <a:pt x="67" y="8149"/>
                  </a:lnTo>
                  <a:lnTo>
                    <a:pt x="403" y="9759"/>
                  </a:lnTo>
                  <a:lnTo>
                    <a:pt x="1274" y="11972"/>
                  </a:lnTo>
                  <a:lnTo>
                    <a:pt x="2683" y="14688"/>
                  </a:lnTo>
                  <a:lnTo>
                    <a:pt x="3521" y="16767"/>
                  </a:lnTo>
                  <a:lnTo>
                    <a:pt x="3823" y="18243"/>
                  </a:lnTo>
                  <a:lnTo>
                    <a:pt x="3857" y="19047"/>
                  </a:lnTo>
                  <a:lnTo>
                    <a:pt x="3655" y="22702"/>
                  </a:lnTo>
                  <a:lnTo>
                    <a:pt x="3421" y="24614"/>
                  </a:lnTo>
                  <a:lnTo>
                    <a:pt x="3756" y="24714"/>
                  </a:lnTo>
                  <a:lnTo>
                    <a:pt x="5734" y="24983"/>
                  </a:lnTo>
                  <a:lnTo>
                    <a:pt x="7545" y="24983"/>
                  </a:lnTo>
                  <a:lnTo>
                    <a:pt x="9457" y="24614"/>
                  </a:lnTo>
                  <a:lnTo>
                    <a:pt x="10865" y="23943"/>
                  </a:lnTo>
                  <a:lnTo>
                    <a:pt x="11737" y="23340"/>
                  </a:lnTo>
                  <a:lnTo>
                    <a:pt x="12508" y="22501"/>
                  </a:lnTo>
                  <a:lnTo>
                    <a:pt x="13179" y="21495"/>
                  </a:lnTo>
                  <a:lnTo>
                    <a:pt x="13682" y="20221"/>
                  </a:lnTo>
                  <a:lnTo>
                    <a:pt x="14017" y="18712"/>
                  </a:lnTo>
                  <a:lnTo>
                    <a:pt x="14118" y="17840"/>
                  </a:lnTo>
                  <a:lnTo>
                    <a:pt x="14285" y="16398"/>
                  </a:lnTo>
                  <a:lnTo>
                    <a:pt x="14923" y="12307"/>
                  </a:lnTo>
                  <a:lnTo>
                    <a:pt x="15191" y="8786"/>
                  </a:lnTo>
                  <a:lnTo>
                    <a:pt x="15124" y="6405"/>
                  </a:lnTo>
                  <a:lnTo>
                    <a:pt x="14755" y="4125"/>
                  </a:lnTo>
                  <a:lnTo>
                    <a:pt x="13950" y="2046"/>
                  </a:lnTo>
                  <a:lnTo>
                    <a:pt x="13347" y="1107"/>
                  </a:lnTo>
                  <a:lnTo>
                    <a:pt x="13112" y="805"/>
                  </a:lnTo>
                  <a:lnTo>
                    <a:pt x="12575" y="235"/>
                  </a:lnTo>
                  <a:lnTo>
                    <a:pt x="1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1863082" y="1300887"/>
              <a:ext cx="174648" cy="337540"/>
            </a:xfrm>
            <a:custGeom>
              <a:avLst/>
              <a:gdLst/>
              <a:ahLst/>
              <a:cxnLst/>
              <a:rect l="l" t="t" r="r" b="b"/>
              <a:pathLst>
                <a:path w="6507" h="12576" extrusionOk="0">
                  <a:moveTo>
                    <a:pt x="4964" y="0"/>
                  </a:moveTo>
                  <a:lnTo>
                    <a:pt x="4729" y="101"/>
                  </a:lnTo>
                  <a:lnTo>
                    <a:pt x="3522" y="470"/>
                  </a:lnTo>
                  <a:lnTo>
                    <a:pt x="2147" y="771"/>
                  </a:lnTo>
                  <a:lnTo>
                    <a:pt x="1" y="1040"/>
                  </a:lnTo>
                  <a:lnTo>
                    <a:pt x="336" y="1509"/>
                  </a:lnTo>
                  <a:lnTo>
                    <a:pt x="3052" y="5734"/>
                  </a:lnTo>
                  <a:lnTo>
                    <a:pt x="4528" y="8451"/>
                  </a:lnTo>
                  <a:lnTo>
                    <a:pt x="5064" y="9591"/>
                  </a:lnTo>
                  <a:lnTo>
                    <a:pt x="5835" y="11670"/>
                  </a:lnTo>
                  <a:lnTo>
                    <a:pt x="6003" y="12575"/>
                  </a:lnTo>
                  <a:lnTo>
                    <a:pt x="6070" y="12307"/>
                  </a:lnTo>
                  <a:lnTo>
                    <a:pt x="6372" y="10496"/>
                  </a:lnTo>
                  <a:lnTo>
                    <a:pt x="6506" y="8652"/>
                  </a:lnTo>
                  <a:lnTo>
                    <a:pt x="6473" y="7545"/>
                  </a:lnTo>
                  <a:lnTo>
                    <a:pt x="6405" y="5902"/>
                  </a:lnTo>
                  <a:lnTo>
                    <a:pt x="5902" y="3119"/>
                  </a:lnTo>
                  <a:lnTo>
                    <a:pt x="5332" y="1073"/>
                  </a:lnTo>
                  <a:lnTo>
                    <a:pt x="49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1937779" y="1313475"/>
              <a:ext cx="99952" cy="324952"/>
            </a:xfrm>
            <a:custGeom>
              <a:avLst/>
              <a:gdLst/>
              <a:ahLst/>
              <a:cxnLst/>
              <a:rect l="l" t="t" r="r" b="b"/>
              <a:pathLst>
                <a:path w="3724" h="12107" extrusionOk="0">
                  <a:moveTo>
                    <a:pt x="739" y="1"/>
                  </a:moveTo>
                  <a:lnTo>
                    <a:pt x="303" y="940"/>
                  </a:lnTo>
                  <a:lnTo>
                    <a:pt x="1" y="1107"/>
                  </a:lnTo>
                  <a:lnTo>
                    <a:pt x="1376" y="2147"/>
                  </a:lnTo>
                  <a:lnTo>
                    <a:pt x="1745" y="7982"/>
                  </a:lnTo>
                  <a:lnTo>
                    <a:pt x="2281" y="9122"/>
                  </a:lnTo>
                  <a:lnTo>
                    <a:pt x="3052" y="11201"/>
                  </a:lnTo>
                  <a:lnTo>
                    <a:pt x="3220" y="12106"/>
                  </a:lnTo>
                  <a:lnTo>
                    <a:pt x="3287" y="11838"/>
                  </a:lnTo>
                  <a:lnTo>
                    <a:pt x="3589" y="10027"/>
                  </a:lnTo>
                  <a:lnTo>
                    <a:pt x="3723" y="8183"/>
                  </a:lnTo>
                  <a:lnTo>
                    <a:pt x="3690" y="7076"/>
                  </a:lnTo>
                  <a:lnTo>
                    <a:pt x="2013" y="2080"/>
                  </a:lnTo>
                  <a:lnTo>
                    <a:pt x="2147" y="470"/>
                  </a:lnTo>
                  <a:lnTo>
                    <a:pt x="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1860371" y="1291868"/>
              <a:ext cx="97241" cy="73837"/>
            </a:xfrm>
            <a:custGeom>
              <a:avLst/>
              <a:gdLst/>
              <a:ahLst/>
              <a:cxnLst/>
              <a:rect l="l" t="t" r="r" b="b"/>
              <a:pathLst>
                <a:path w="3623" h="2751" extrusionOk="0">
                  <a:moveTo>
                    <a:pt x="269" y="1"/>
                  </a:moveTo>
                  <a:lnTo>
                    <a:pt x="1" y="1376"/>
                  </a:lnTo>
                  <a:lnTo>
                    <a:pt x="537" y="1845"/>
                  </a:lnTo>
                  <a:lnTo>
                    <a:pt x="1611" y="2415"/>
                  </a:lnTo>
                  <a:lnTo>
                    <a:pt x="3019" y="2751"/>
                  </a:lnTo>
                  <a:lnTo>
                    <a:pt x="3254" y="2751"/>
                  </a:lnTo>
                  <a:lnTo>
                    <a:pt x="3623" y="806"/>
                  </a:lnTo>
                  <a:lnTo>
                    <a:pt x="3086" y="806"/>
                  </a:lnTo>
                  <a:lnTo>
                    <a:pt x="1946" y="604"/>
                  </a:lnTo>
                  <a:lnTo>
                    <a:pt x="504" y="101"/>
                  </a:lnTo>
                  <a:lnTo>
                    <a:pt x="269" y="1"/>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1957588" y="1277482"/>
              <a:ext cx="47722" cy="63020"/>
            </a:xfrm>
            <a:custGeom>
              <a:avLst/>
              <a:gdLst/>
              <a:ahLst/>
              <a:cxnLst/>
              <a:rect l="l" t="t" r="r" b="b"/>
              <a:pathLst>
                <a:path w="1778" h="2348" extrusionOk="0">
                  <a:moveTo>
                    <a:pt x="1007" y="0"/>
                  </a:moveTo>
                  <a:lnTo>
                    <a:pt x="973" y="235"/>
                  </a:lnTo>
                  <a:lnTo>
                    <a:pt x="671" y="704"/>
                  </a:lnTo>
                  <a:lnTo>
                    <a:pt x="101" y="1241"/>
                  </a:lnTo>
                  <a:lnTo>
                    <a:pt x="1" y="1342"/>
                  </a:lnTo>
                  <a:lnTo>
                    <a:pt x="1577" y="2348"/>
                  </a:lnTo>
                  <a:lnTo>
                    <a:pt x="1778" y="1744"/>
                  </a:lnTo>
                  <a:lnTo>
                    <a:pt x="1744" y="839"/>
                  </a:lnTo>
                  <a:lnTo>
                    <a:pt x="1744" y="738"/>
                  </a:lnTo>
                  <a:lnTo>
                    <a:pt x="1007" y="0"/>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1796491" y="1594306"/>
              <a:ext cx="52231" cy="369023"/>
            </a:xfrm>
            <a:custGeom>
              <a:avLst/>
              <a:gdLst/>
              <a:ahLst/>
              <a:cxnLst/>
              <a:rect l="l" t="t" r="r" b="b"/>
              <a:pathLst>
                <a:path w="1946" h="13749" extrusionOk="0">
                  <a:moveTo>
                    <a:pt x="1744" y="0"/>
                  </a:moveTo>
                  <a:lnTo>
                    <a:pt x="0" y="5064"/>
                  </a:lnTo>
                  <a:lnTo>
                    <a:pt x="235" y="6673"/>
                  </a:lnTo>
                  <a:lnTo>
                    <a:pt x="402" y="9691"/>
                  </a:lnTo>
                  <a:lnTo>
                    <a:pt x="201" y="13112"/>
                  </a:lnTo>
                  <a:lnTo>
                    <a:pt x="134" y="13648"/>
                  </a:lnTo>
                  <a:lnTo>
                    <a:pt x="973" y="13749"/>
                  </a:lnTo>
                  <a:lnTo>
                    <a:pt x="1241" y="12541"/>
                  </a:lnTo>
                  <a:lnTo>
                    <a:pt x="1844" y="8249"/>
                  </a:lnTo>
                  <a:lnTo>
                    <a:pt x="1945" y="7042"/>
                  </a:lnTo>
                  <a:lnTo>
                    <a:pt x="1945" y="4292"/>
                  </a:lnTo>
                  <a:lnTo>
                    <a:pt x="1811" y="671"/>
                  </a:lnTo>
                  <a:lnTo>
                    <a:pt x="17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871188" y="1226163"/>
              <a:ext cx="94530" cy="55827"/>
            </a:xfrm>
            <a:custGeom>
              <a:avLst/>
              <a:gdLst/>
              <a:ahLst/>
              <a:cxnLst/>
              <a:rect l="l" t="t" r="r" b="b"/>
              <a:pathLst>
                <a:path w="3522" h="2080" extrusionOk="0">
                  <a:moveTo>
                    <a:pt x="3387" y="1"/>
                  </a:moveTo>
                  <a:lnTo>
                    <a:pt x="3287" y="68"/>
                  </a:lnTo>
                  <a:lnTo>
                    <a:pt x="2683" y="303"/>
                  </a:lnTo>
                  <a:lnTo>
                    <a:pt x="1107" y="806"/>
                  </a:lnTo>
                  <a:lnTo>
                    <a:pt x="235" y="940"/>
                  </a:lnTo>
                  <a:lnTo>
                    <a:pt x="0" y="839"/>
                  </a:lnTo>
                  <a:lnTo>
                    <a:pt x="67" y="1845"/>
                  </a:lnTo>
                  <a:lnTo>
                    <a:pt x="604" y="1979"/>
                  </a:lnTo>
                  <a:lnTo>
                    <a:pt x="1878" y="2080"/>
                  </a:lnTo>
                  <a:lnTo>
                    <a:pt x="2448" y="1912"/>
                  </a:lnTo>
                  <a:lnTo>
                    <a:pt x="2851" y="1711"/>
                  </a:lnTo>
                  <a:lnTo>
                    <a:pt x="3320" y="1242"/>
                  </a:lnTo>
                  <a:lnTo>
                    <a:pt x="3521" y="672"/>
                  </a:lnTo>
                  <a:lnTo>
                    <a:pt x="3521" y="571"/>
                  </a:lnTo>
                  <a:lnTo>
                    <a:pt x="3488" y="537"/>
                  </a:lnTo>
                  <a:lnTo>
                    <a:pt x="3421" y="1"/>
                  </a:lnTo>
                  <a:close/>
                </a:path>
              </a:pathLst>
            </a:custGeom>
            <a:solidFill>
              <a:srgbClr val="FFC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1782990" y="976869"/>
              <a:ext cx="228623" cy="288933"/>
            </a:xfrm>
            <a:custGeom>
              <a:avLst/>
              <a:gdLst/>
              <a:ahLst/>
              <a:cxnLst/>
              <a:rect l="l" t="t" r="r" b="b"/>
              <a:pathLst>
                <a:path w="8518" h="10765" extrusionOk="0">
                  <a:moveTo>
                    <a:pt x="5030" y="0"/>
                  </a:moveTo>
                  <a:lnTo>
                    <a:pt x="4225" y="335"/>
                  </a:lnTo>
                  <a:lnTo>
                    <a:pt x="1643" y="1643"/>
                  </a:lnTo>
                  <a:lnTo>
                    <a:pt x="436" y="2314"/>
                  </a:lnTo>
                  <a:lnTo>
                    <a:pt x="235" y="2850"/>
                  </a:lnTo>
                  <a:lnTo>
                    <a:pt x="0" y="3924"/>
                  </a:lnTo>
                  <a:lnTo>
                    <a:pt x="0" y="5231"/>
                  </a:lnTo>
                  <a:lnTo>
                    <a:pt x="134" y="5533"/>
                  </a:lnTo>
                  <a:lnTo>
                    <a:pt x="771" y="6774"/>
                  </a:lnTo>
                  <a:lnTo>
                    <a:pt x="2247" y="9356"/>
                  </a:lnTo>
                  <a:lnTo>
                    <a:pt x="2448" y="9691"/>
                  </a:lnTo>
                  <a:lnTo>
                    <a:pt x="2616" y="9960"/>
                  </a:lnTo>
                  <a:lnTo>
                    <a:pt x="2850" y="10261"/>
                  </a:lnTo>
                  <a:lnTo>
                    <a:pt x="3286" y="10664"/>
                  </a:lnTo>
                  <a:lnTo>
                    <a:pt x="3521" y="10764"/>
                  </a:lnTo>
                  <a:lnTo>
                    <a:pt x="3991" y="10764"/>
                  </a:lnTo>
                  <a:lnTo>
                    <a:pt x="5500" y="10429"/>
                  </a:lnTo>
                  <a:lnTo>
                    <a:pt x="7176" y="9792"/>
                  </a:lnTo>
                  <a:lnTo>
                    <a:pt x="8115" y="9222"/>
                  </a:lnTo>
                  <a:lnTo>
                    <a:pt x="8451" y="8853"/>
                  </a:lnTo>
                  <a:lnTo>
                    <a:pt x="8518" y="8652"/>
                  </a:lnTo>
                  <a:lnTo>
                    <a:pt x="8484" y="8249"/>
                  </a:lnTo>
                  <a:lnTo>
                    <a:pt x="8015" y="6707"/>
                  </a:lnTo>
                  <a:lnTo>
                    <a:pt x="7310" y="4661"/>
                  </a:lnTo>
                  <a:lnTo>
                    <a:pt x="6673" y="2649"/>
                  </a:lnTo>
                  <a:lnTo>
                    <a:pt x="6506" y="1844"/>
                  </a:lnTo>
                  <a:lnTo>
                    <a:pt x="6304" y="1073"/>
                  </a:lnTo>
                  <a:lnTo>
                    <a:pt x="6137" y="570"/>
                  </a:lnTo>
                  <a:lnTo>
                    <a:pt x="5935" y="369"/>
                  </a:lnTo>
                  <a:lnTo>
                    <a:pt x="5399" y="67"/>
                  </a:lnTo>
                  <a:lnTo>
                    <a:pt x="5030" y="0"/>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1968377" y="1087559"/>
              <a:ext cx="43239" cy="67529"/>
            </a:xfrm>
            <a:custGeom>
              <a:avLst/>
              <a:gdLst/>
              <a:ahLst/>
              <a:cxnLst/>
              <a:rect l="l" t="t" r="r" b="b"/>
              <a:pathLst>
                <a:path w="1611" h="2516" extrusionOk="0">
                  <a:moveTo>
                    <a:pt x="1" y="1"/>
                  </a:moveTo>
                  <a:lnTo>
                    <a:pt x="202" y="2516"/>
                  </a:lnTo>
                  <a:lnTo>
                    <a:pt x="370" y="2449"/>
                  </a:lnTo>
                  <a:lnTo>
                    <a:pt x="1175" y="2113"/>
                  </a:lnTo>
                  <a:lnTo>
                    <a:pt x="1577" y="1812"/>
                  </a:lnTo>
                  <a:lnTo>
                    <a:pt x="1611" y="1677"/>
                  </a:lnTo>
                  <a:lnTo>
                    <a:pt x="806" y="772"/>
                  </a:lnTo>
                  <a:lnTo>
                    <a:pt x="1"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1682177" y="1475483"/>
              <a:ext cx="203420" cy="740757"/>
            </a:xfrm>
            <a:custGeom>
              <a:avLst/>
              <a:gdLst/>
              <a:ahLst/>
              <a:cxnLst/>
              <a:rect l="l" t="t" r="r" b="b"/>
              <a:pathLst>
                <a:path w="7579" h="27599" extrusionOk="0">
                  <a:moveTo>
                    <a:pt x="2750" y="1"/>
                  </a:moveTo>
                  <a:lnTo>
                    <a:pt x="1811" y="34"/>
                  </a:lnTo>
                  <a:lnTo>
                    <a:pt x="1107" y="269"/>
                  </a:lnTo>
                  <a:lnTo>
                    <a:pt x="872" y="537"/>
                  </a:lnTo>
                  <a:lnTo>
                    <a:pt x="0" y="9692"/>
                  </a:lnTo>
                  <a:lnTo>
                    <a:pt x="2616" y="27599"/>
                  </a:lnTo>
                  <a:lnTo>
                    <a:pt x="6238" y="26693"/>
                  </a:lnTo>
                  <a:lnTo>
                    <a:pt x="6204" y="25218"/>
                  </a:lnTo>
                  <a:lnTo>
                    <a:pt x="5835" y="18042"/>
                  </a:lnTo>
                  <a:lnTo>
                    <a:pt x="5500" y="13850"/>
                  </a:lnTo>
                  <a:lnTo>
                    <a:pt x="5299" y="12810"/>
                  </a:lnTo>
                  <a:lnTo>
                    <a:pt x="5232" y="12408"/>
                  </a:lnTo>
                  <a:lnTo>
                    <a:pt x="5366" y="11234"/>
                  </a:lnTo>
                  <a:lnTo>
                    <a:pt x="5936" y="9021"/>
                  </a:lnTo>
                  <a:lnTo>
                    <a:pt x="6975" y="5768"/>
                  </a:lnTo>
                  <a:lnTo>
                    <a:pt x="7512" y="3689"/>
                  </a:lnTo>
                  <a:lnTo>
                    <a:pt x="7579" y="2683"/>
                  </a:lnTo>
                  <a:lnTo>
                    <a:pt x="7478" y="2348"/>
                  </a:lnTo>
                  <a:lnTo>
                    <a:pt x="7311" y="2080"/>
                  </a:lnTo>
                  <a:lnTo>
                    <a:pt x="6707" y="1510"/>
                  </a:lnTo>
                  <a:lnTo>
                    <a:pt x="5399" y="738"/>
                  </a:lnTo>
                  <a:lnTo>
                    <a:pt x="3790" y="202"/>
                  </a:lnTo>
                  <a:lnTo>
                    <a:pt x="27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1928788" y="1093867"/>
              <a:ext cx="17124" cy="19835"/>
            </a:xfrm>
            <a:custGeom>
              <a:avLst/>
              <a:gdLst/>
              <a:ahLst/>
              <a:cxnLst/>
              <a:rect l="l" t="t" r="r" b="b"/>
              <a:pathLst>
                <a:path w="638" h="739" extrusionOk="0">
                  <a:moveTo>
                    <a:pt x="235" y="0"/>
                  </a:moveTo>
                  <a:lnTo>
                    <a:pt x="135" y="34"/>
                  </a:lnTo>
                  <a:lnTo>
                    <a:pt x="34" y="135"/>
                  </a:lnTo>
                  <a:lnTo>
                    <a:pt x="0" y="369"/>
                  </a:lnTo>
                  <a:lnTo>
                    <a:pt x="68" y="503"/>
                  </a:lnTo>
                  <a:lnTo>
                    <a:pt x="168" y="638"/>
                  </a:lnTo>
                  <a:lnTo>
                    <a:pt x="403" y="738"/>
                  </a:lnTo>
                  <a:lnTo>
                    <a:pt x="503" y="705"/>
                  </a:lnTo>
                  <a:lnTo>
                    <a:pt x="604" y="604"/>
                  </a:lnTo>
                  <a:lnTo>
                    <a:pt x="638" y="369"/>
                  </a:lnTo>
                  <a:lnTo>
                    <a:pt x="571" y="235"/>
                  </a:lnTo>
                  <a:lnTo>
                    <a:pt x="470" y="101"/>
                  </a:lnTo>
                  <a:lnTo>
                    <a:pt x="235" y="0"/>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1783875" y="1722093"/>
              <a:ext cx="274546" cy="414061"/>
            </a:xfrm>
            <a:custGeom>
              <a:avLst/>
              <a:gdLst/>
              <a:ahLst/>
              <a:cxnLst/>
              <a:rect l="l" t="t" r="r" b="b"/>
              <a:pathLst>
                <a:path w="10229" h="15427" extrusionOk="0">
                  <a:moveTo>
                    <a:pt x="10228" y="1"/>
                  </a:moveTo>
                  <a:lnTo>
                    <a:pt x="2683" y="5031"/>
                  </a:lnTo>
                  <a:lnTo>
                    <a:pt x="1" y="15426"/>
                  </a:lnTo>
                  <a:lnTo>
                    <a:pt x="6204" y="14521"/>
                  </a:lnTo>
                  <a:lnTo>
                    <a:pt x="6707" y="13917"/>
                  </a:lnTo>
                  <a:lnTo>
                    <a:pt x="7579" y="12106"/>
                  </a:lnTo>
                  <a:lnTo>
                    <a:pt x="8686" y="8619"/>
                  </a:lnTo>
                  <a:lnTo>
                    <a:pt x="10061" y="1443"/>
                  </a:lnTo>
                  <a:lnTo>
                    <a:pt x="10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007082" y="1647396"/>
              <a:ext cx="119733" cy="296126"/>
            </a:xfrm>
            <a:custGeom>
              <a:avLst/>
              <a:gdLst/>
              <a:ahLst/>
              <a:cxnLst/>
              <a:rect l="l" t="t" r="r" b="b"/>
              <a:pathLst>
                <a:path w="4461" h="11033" extrusionOk="0">
                  <a:moveTo>
                    <a:pt x="3555" y="0"/>
                  </a:moveTo>
                  <a:lnTo>
                    <a:pt x="605" y="10060"/>
                  </a:lnTo>
                  <a:lnTo>
                    <a:pt x="470" y="10295"/>
                  </a:lnTo>
                  <a:lnTo>
                    <a:pt x="1" y="11033"/>
                  </a:lnTo>
                  <a:lnTo>
                    <a:pt x="605" y="10295"/>
                  </a:lnTo>
                  <a:lnTo>
                    <a:pt x="1108" y="9759"/>
                  </a:lnTo>
                  <a:lnTo>
                    <a:pt x="2348" y="9054"/>
                  </a:lnTo>
                  <a:lnTo>
                    <a:pt x="4126" y="8551"/>
                  </a:lnTo>
                  <a:lnTo>
                    <a:pt x="4461" y="8518"/>
                  </a:lnTo>
                  <a:lnTo>
                    <a:pt x="35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014302" y="834642"/>
              <a:ext cx="611147" cy="649850"/>
            </a:xfrm>
            <a:custGeom>
              <a:avLst/>
              <a:gdLst/>
              <a:ahLst/>
              <a:cxnLst/>
              <a:rect l="l" t="t" r="r" b="b"/>
              <a:pathLst>
                <a:path w="22770" h="24212" extrusionOk="0">
                  <a:moveTo>
                    <a:pt x="20221" y="1"/>
                  </a:moveTo>
                  <a:lnTo>
                    <a:pt x="0" y="17371"/>
                  </a:lnTo>
                  <a:lnTo>
                    <a:pt x="2448" y="24212"/>
                  </a:lnTo>
                  <a:lnTo>
                    <a:pt x="3655" y="23139"/>
                  </a:lnTo>
                  <a:lnTo>
                    <a:pt x="9356" y="17841"/>
                  </a:lnTo>
                  <a:lnTo>
                    <a:pt x="12575" y="14722"/>
                  </a:lnTo>
                  <a:lnTo>
                    <a:pt x="13279" y="13884"/>
                  </a:lnTo>
                  <a:lnTo>
                    <a:pt x="18578" y="7244"/>
                  </a:lnTo>
                  <a:lnTo>
                    <a:pt x="22769" y="2181"/>
                  </a:lnTo>
                  <a:lnTo>
                    <a:pt x="202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756874" y="969649"/>
              <a:ext cx="206131" cy="262844"/>
            </a:xfrm>
            <a:custGeom>
              <a:avLst/>
              <a:gdLst/>
              <a:ahLst/>
              <a:cxnLst/>
              <a:rect l="l" t="t" r="r" b="b"/>
              <a:pathLst>
                <a:path w="7680" h="9793" extrusionOk="0">
                  <a:moveTo>
                    <a:pt x="6808" y="1"/>
                  </a:moveTo>
                  <a:lnTo>
                    <a:pt x="6405" y="101"/>
                  </a:lnTo>
                  <a:lnTo>
                    <a:pt x="6271" y="169"/>
                  </a:lnTo>
                  <a:lnTo>
                    <a:pt x="6003" y="269"/>
                  </a:lnTo>
                  <a:lnTo>
                    <a:pt x="5198" y="604"/>
                  </a:lnTo>
                  <a:lnTo>
                    <a:pt x="2616" y="1912"/>
                  </a:lnTo>
                  <a:lnTo>
                    <a:pt x="1409" y="2583"/>
                  </a:lnTo>
                  <a:lnTo>
                    <a:pt x="604" y="3086"/>
                  </a:lnTo>
                  <a:lnTo>
                    <a:pt x="269" y="3354"/>
                  </a:lnTo>
                  <a:lnTo>
                    <a:pt x="135" y="3522"/>
                  </a:lnTo>
                  <a:lnTo>
                    <a:pt x="1" y="4058"/>
                  </a:lnTo>
                  <a:lnTo>
                    <a:pt x="1" y="4964"/>
                  </a:lnTo>
                  <a:lnTo>
                    <a:pt x="68" y="5366"/>
                  </a:lnTo>
                  <a:lnTo>
                    <a:pt x="437" y="6104"/>
                  </a:lnTo>
                  <a:lnTo>
                    <a:pt x="2482" y="9290"/>
                  </a:lnTo>
                  <a:lnTo>
                    <a:pt x="2884" y="9793"/>
                  </a:lnTo>
                  <a:lnTo>
                    <a:pt x="3086" y="9726"/>
                  </a:lnTo>
                  <a:lnTo>
                    <a:pt x="3220" y="9625"/>
                  </a:lnTo>
                  <a:lnTo>
                    <a:pt x="3253" y="8149"/>
                  </a:lnTo>
                  <a:lnTo>
                    <a:pt x="3153" y="8183"/>
                  </a:lnTo>
                  <a:lnTo>
                    <a:pt x="2717" y="8149"/>
                  </a:lnTo>
                  <a:lnTo>
                    <a:pt x="2415" y="7915"/>
                  </a:lnTo>
                  <a:lnTo>
                    <a:pt x="1946" y="7009"/>
                  </a:lnTo>
                  <a:lnTo>
                    <a:pt x="1878" y="6506"/>
                  </a:lnTo>
                  <a:lnTo>
                    <a:pt x="2046" y="6339"/>
                  </a:lnTo>
                  <a:lnTo>
                    <a:pt x="2449" y="6171"/>
                  </a:lnTo>
                  <a:lnTo>
                    <a:pt x="2985" y="6372"/>
                  </a:lnTo>
                  <a:lnTo>
                    <a:pt x="3052" y="6406"/>
                  </a:lnTo>
                  <a:lnTo>
                    <a:pt x="3589" y="7177"/>
                  </a:lnTo>
                  <a:lnTo>
                    <a:pt x="3924" y="7009"/>
                  </a:lnTo>
                  <a:lnTo>
                    <a:pt x="3387" y="4427"/>
                  </a:lnTo>
                  <a:lnTo>
                    <a:pt x="4461" y="3924"/>
                  </a:lnTo>
                  <a:lnTo>
                    <a:pt x="6271" y="3187"/>
                  </a:lnTo>
                  <a:lnTo>
                    <a:pt x="7277" y="2784"/>
                  </a:lnTo>
                  <a:lnTo>
                    <a:pt x="7579" y="2650"/>
                  </a:lnTo>
                  <a:lnTo>
                    <a:pt x="7680" y="2214"/>
                  </a:lnTo>
                  <a:lnTo>
                    <a:pt x="7512" y="973"/>
                  </a:lnTo>
                  <a:lnTo>
                    <a:pt x="7411" y="604"/>
                  </a:lnTo>
                  <a:lnTo>
                    <a:pt x="7277" y="236"/>
                  </a:lnTo>
                  <a:lnTo>
                    <a:pt x="6808" y="1"/>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714573" y="2233322"/>
              <a:ext cx="209728" cy="87337"/>
            </a:xfrm>
            <a:custGeom>
              <a:avLst/>
              <a:gdLst/>
              <a:ahLst/>
              <a:cxnLst/>
              <a:rect l="l" t="t" r="r" b="b"/>
              <a:pathLst>
                <a:path w="7814" h="3254" fill="none" extrusionOk="0">
                  <a:moveTo>
                    <a:pt x="1" y="3253"/>
                  </a:moveTo>
                  <a:lnTo>
                    <a:pt x="235" y="1879"/>
                  </a:lnTo>
                  <a:lnTo>
                    <a:pt x="269" y="1644"/>
                  </a:lnTo>
                  <a:lnTo>
                    <a:pt x="537" y="1174"/>
                  </a:lnTo>
                  <a:lnTo>
                    <a:pt x="939" y="772"/>
                  </a:lnTo>
                  <a:lnTo>
                    <a:pt x="1409" y="537"/>
                  </a:lnTo>
                  <a:lnTo>
                    <a:pt x="1677" y="504"/>
                  </a:lnTo>
                  <a:lnTo>
                    <a:pt x="5399" y="1"/>
                  </a:lnTo>
                  <a:lnTo>
                    <a:pt x="5668" y="1"/>
                  </a:lnTo>
                  <a:lnTo>
                    <a:pt x="6171" y="135"/>
                  </a:lnTo>
                  <a:lnTo>
                    <a:pt x="6640" y="403"/>
                  </a:lnTo>
                  <a:lnTo>
                    <a:pt x="7009" y="805"/>
                  </a:lnTo>
                  <a:lnTo>
                    <a:pt x="7110" y="1040"/>
                  </a:lnTo>
                  <a:lnTo>
                    <a:pt x="7814" y="2750"/>
                  </a:lnTo>
                </a:path>
              </a:pathLst>
            </a:custGeom>
            <a:noFill/>
            <a:ln w="31850" cap="flat" cmpd="sng">
              <a:solidFill>
                <a:srgbClr val="56331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583162" y="2272026"/>
              <a:ext cx="517556" cy="382551"/>
            </a:xfrm>
            <a:custGeom>
              <a:avLst/>
              <a:gdLst/>
              <a:ahLst/>
              <a:cxnLst/>
              <a:rect l="l" t="t" r="r" b="b"/>
              <a:pathLst>
                <a:path w="19283" h="14253" extrusionOk="0">
                  <a:moveTo>
                    <a:pt x="17170" y="1"/>
                  </a:moveTo>
                  <a:lnTo>
                    <a:pt x="17069" y="34"/>
                  </a:lnTo>
                  <a:lnTo>
                    <a:pt x="1141" y="1744"/>
                  </a:lnTo>
                  <a:lnTo>
                    <a:pt x="873" y="1778"/>
                  </a:lnTo>
                  <a:lnTo>
                    <a:pt x="470" y="2046"/>
                  </a:lnTo>
                  <a:lnTo>
                    <a:pt x="135" y="2415"/>
                  </a:lnTo>
                  <a:lnTo>
                    <a:pt x="1" y="2884"/>
                  </a:lnTo>
                  <a:lnTo>
                    <a:pt x="1" y="3119"/>
                  </a:lnTo>
                  <a:lnTo>
                    <a:pt x="537" y="9323"/>
                  </a:lnTo>
                  <a:lnTo>
                    <a:pt x="873" y="13112"/>
                  </a:lnTo>
                  <a:lnTo>
                    <a:pt x="906" y="13313"/>
                  </a:lnTo>
                  <a:lnTo>
                    <a:pt x="1007" y="13515"/>
                  </a:lnTo>
                  <a:lnTo>
                    <a:pt x="1208" y="13850"/>
                  </a:lnTo>
                  <a:lnTo>
                    <a:pt x="1845" y="14219"/>
                  </a:lnTo>
                  <a:lnTo>
                    <a:pt x="2247" y="14252"/>
                  </a:lnTo>
                  <a:lnTo>
                    <a:pt x="18142" y="13045"/>
                  </a:lnTo>
                  <a:lnTo>
                    <a:pt x="18411" y="13012"/>
                  </a:lnTo>
                  <a:lnTo>
                    <a:pt x="18846" y="12777"/>
                  </a:lnTo>
                  <a:lnTo>
                    <a:pt x="19148" y="12442"/>
                  </a:lnTo>
                  <a:lnTo>
                    <a:pt x="19282" y="11972"/>
                  </a:lnTo>
                  <a:lnTo>
                    <a:pt x="19282" y="11704"/>
                  </a:lnTo>
                  <a:lnTo>
                    <a:pt x="18411" y="1141"/>
                  </a:lnTo>
                  <a:lnTo>
                    <a:pt x="18310" y="705"/>
                  </a:lnTo>
                  <a:lnTo>
                    <a:pt x="17706" y="101"/>
                  </a:lnTo>
                  <a:lnTo>
                    <a:pt x="17270" y="34"/>
                  </a:lnTo>
                  <a:lnTo>
                    <a:pt x="17170" y="1"/>
                  </a:lnTo>
                  <a:close/>
                </a:path>
              </a:pathLst>
            </a:custGeom>
            <a:solidFill>
              <a:srgbClr val="452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751479" y="2191022"/>
              <a:ext cx="123330" cy="106233"/>
            </a:xfrm>
            <a:custGeom>
              <a:avLst/>
              <a:gdLst/>
              <a:ahLst/>
              <a:cxnLst/>
              <a:rect l="l" t="t" r="r" b="b"/>
              <a:pathLst>
                <a:path w="4595" h="3958" extrusionOk="0">
                  <a:moveTo>
                    <a:pt x="3689" y="1"/>
                  </a:moveTo>
                  <a:lnTo>
                    <a:pt x="1644" y="369"/>
                  </a:lnTo>
                  <a:lnTo>
                    <a:pt x="0" y="738"/>
                  </a:lnTo>
                  <a:lnTo>
                    <a:pt x="0" y="1577"/>
                  </a:lnTo>
                  <a:lnTo>
                    <a:pt x="34" y="2516"/>
                  </a:lnTo>
                  <a:lnTo>
                    <a:pt x="168" y="2717"/>
                  </a:lnTo>
                  <a:lnTo>
                    <a:pt x="872" y="3723"/>
                  </a:lnTo>
                  <a:lnTo>
                    <a:pt x="1208" y="3958"/>
                  </a:lnTo>
                  <a:lnTo>
                    <a:pt x="1778" y="3924"/>
                  </a:lnTo>
                  <a:lnTo>
                    <a:pt x="3253" y="3421"/>
                  </a:lnTo>
                  <a:lnTo>
                    <a:pt x="3991" y="3086"/>
                  </a:lnTo>
                  <a:lnTo>
                    <a:pt x="4091" y="2952"/>
                  </a:lnTo>
                  <a:lnTo>
                    <a:pt x="4024" y="1811"/>
                  </a:lnTo>
                  <a:lnTo>
                    <a:pt x="3924" y="1007"/>
                  </a:lnTo>
                  <a:lnTo>
                    <a:pt x="4594" y="872"/>
                  </a:lnTo>
                  <a:lnTo>
                    <a:pt x="4527" y="772"/>
                  </a:lnTo>
                  <a:lnTo>
                    <a:pt x="4159" y="269"/>
                  </a:lnTo>
                  <a:lnTo>
                    <a:pt x="3857" y="34"/>
                  </a:lnTo>
                  <a:lnTo>
                    <a:pt x="3689"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583162" y="2355741"/>
              <a:ext cx="63047" cy="165630"/>
            </a:xfrm>
            <a:custGeom>
              <a:avLst/>
              <a:gdLst/>
              <a:ahLst/>
              <a:cxnLst/>
              <a:rect l="l" t="t" r="r" b="b"/>
              <a:pathLst>
                <a:path w="2349" h="6171" fill="none" extrusionOk="0">
                  <a:moveTo>
                    <a:pt x="1" y="6103"/>
                  </a:moveTo>
                  <a:lnTo>
                    <a:pt x="1" y="0"/>
                  </a:lnTo>
                  <a:lnTo>
                    <a:pt x="2348" y="6103"/>
                  </a:lnTo>
                  <a:lnTo>
                    <a:pt x="1" y="61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1597575" y="2282843"/>
              <a:ext cx="475229" cy="246633"/>
            </a:xfrm>
            <a:custGeom>
              <a:avLst/>
              <a:gdLst/>
              <a:ahLst/>
              <a:cxnLst/>
              <a:rect l="l" t="t" r="r" b="b"/>
              <a:pathLst>
                <a:path w="17706" h="9189" extrusionOk="0">
                  <a:moveTo>
                    <a:pt x="17102" y="0"/>
                  </a:moveTo>
                  <a:lnTo>
                    <a:pt x="17002" y="34"/>
                  </a:lnTo>
                  <a:lnTo>
                    <a:pt x="16901" y="637"/>
                  </a:lnTo>
                  <a:lnTo>
                    <a:pt x="16868" y="2347"/>
                  </a:lnTo>
                  <a:lnTo>
                    <a:pt x="17035" y="6774"/>
                  </a:lnTo>
                  <a:lnTo>
                    <a:pt x="17102" y="7780"/>
                  </a:lnTo>
                  <a:lnTo>
                    <a:pt x="0" y="8819"/>
                  </a:lnTo>
                  <a:lnTo>
                    <a:pt x="34" y="9188"/>
                  </a:lnTo>
                  <a:lnTo>
                    <a:pt x="17706" y="8316"/>
                  </a:lnTo>
                  <a:lnTo>
                    <a:pt x="17505" y="7411"/>
                  </a:lnTo>
                  <a:lnTo>
                    <a:pt x="17270" y="4795"/>
                  </a:lnTo>
                  <a:lnTo>
                    <a:pt x="17136" y="771"/>
                  </a:lnTo>
                  <a:lnTo>
                    <a:pt x="17102" y="0"/>
                  </a:lnTo>
                  <a:close/>
                </a:path>
              </a:pathLst>
            </a:custGeom>
            <a:solidFill>
              <a:srgbClr val="33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1803684" y="2491634"/>
              <a:ext cx="37818" cy="49547"/>
            </a:xfrm>
            <a:custGeom>
              <a:avLst/>
              <a:gdLst/>
              <a:ahLst/>
              <a:cxnLst/>
              <a:rect l="l" t="t" r="r" b="b"/>
              <a:pathLst>
                <a:path w="1409" h="1846" extrusionOk="0">
                  <a:moveTo>
                    <a:pt x="637" y="1"/>
                  </a:moveTo>
                  <a:lnTo>
                    <a:pt x="0" y="135"/>
                  </a:lnTo>
                  <a:lnTo>
                    <a:pt x="34" y="336"/>
                  </a:lnTo>
                  <a:lnTo>
                    <a:pt x="202" y="1208"/>
                  </a:lnTo>
                  <a:lnTo>
                    <a:pt x="470" y="1711"/>
                  </a:lnTo>
                  <a:lnTo>
                    <a:pt x="671" y="1812"/>
                  </a:lnTo>
                  <a:lnTo>
                    <a:pt x="839" y="1845"/>
                  </a:lnTo>
                  <a:lnTo>
                    <a:pt x="1140" y="1543"/>
                  </a:lnTo>
                  <a:lnTo>
                    <a:pt x="1409" y="671"/>
                  </a:lnTo>
                  <a:lnTo>
                    <a:pt x="1409" y="68"/>
                  </a:lnTo>
                  <a:lnTo>
                    <a:pt x="1342" y="68"/>
                  </a:lnTo>
                  <a:lnTo>
                    <a:pt x="637" y="1"/>
                  </a:lnTo>
                  <a:close/>
                </a:path>
              </a:pathLst>
            </a:custGeom>
            <a:solidFill>
              <a:srgbClr val="C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392F-1A05-1F1D-5395-07C0590ED010}"/>
              </a:ext>
            </a:extLst>
          </p:cNvPr>
          <p:cNvSpPr>
            <a:spLocks noGrp="1"/>
          </p:cNvSpPr>
          <p:nvPr>
            <p:ph type="title"/>
          </p:nvPr>
        </p:nvSpPr>
        <p:spPr>
          <a:xfrm>
            <a:off x="457200" y="0"/>
            <a:ext cx="8229600" cy="572700"/>
          </a:xfrm>
        </p:spPr>
        <p:txBody>
          <a:bodyPr/>
          <a:lstStyle/>
          <a:p>
            <a:r>
              <a:rPr lang="en-IN" b="1" dirty="0"/>
              <a:t>User Interface</a:t>
            </a:r>
          </a:p>
        </p:txBody>
      </p:sp>
      <p:pic>
        <p:nvPicPr>
          <p:cNvPr id="4" name="Picture 3">
            <a:extLst>
              <a:ext uri="{FF2B5EF4-FFF2-40B4-BE49-F238E27FC236}">
                <a16:creationId xmlns:a16="http://schemas.microsoft.com/office/drawing/2014/main" id="{62A6AB01-F325-F505-3C5A-8DDD600519BE}"/>
              </a:ext>
            </a:extLst>
          </p:cNvPr>
          <p:cNvPicPr>
            <a:picLocks noChangeAspect="1"/>
          </p:cNvPicPr>
          <p:nvPr/>
        </p:nvPicPr>
        <p:blipFill>
          <a:blip r:embed="rId2"/>
          <a:stretch>
            <a:fillRect/>
          </a:stretch>
        </p:blipFill>
        <p:spPr>
          <a:xfrm>
            <a:off x="0" y="471487"/>
            <a:ext cx="9144000" cy="4200525"/>
          </a:xfrm>
          <a:prstGeom prst="rect">
            <a:avLst/>
          </a:prstGeom>
        </p:spPr>
      </p:pic>
    </p:spTree>
    <p:extLst>
      <p:ext uri="{BB962C8B-B14F-4D97-AF65-F5344CB8AC3E}">
        <p14:creationId xmlns:p14="http://schemas.microsoft.com/office/powerpoint/2010/main" val="224958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001EB3-2CDF-EC01-30EB-75D175B55703}"/>
              </a:ext>
            </a:extLst>
          </p:cNvPr>
          <p:cNvPicPr>
            <a:picLocks noChangeAspect="1"/>
          </p:cNvPicPr>
          <p:nvPr/>
        </p:nvPicPr>
        <p:blipFill>
          <a:blip r:embed="rId3"/>
          <a:stretch>
            <a:fillRect/>
          </a:stretch>
        </p:blipFill>
        <p:spPr>
          <a:xfrm>
            <a:off x="0" y="-14287"/>
            <a:ext cx="9144000" cy="4786312"/>
          </a:xfrm>
          <a:prstGeom prst="rect">
            <a:avLst/>
          </a:prstGeom>
        </p:spPr>
      </p:pic>
      <p:sp>
        <p:nvSpPr>
          <p:cNvPr id="2" name="Title 1">
            <a:extLst>
              <a:ext uri="{FF2B5EF4-FFF2-40B4-BE49-F238E27FC236}">
                <a16:creationId xmlns:a16="http://schemas.microsoft.com/office/drawing/2014/main" id="{B4976B0F-DA3B-840F-0112-4995A66C34D3}"/>
              </a:ext>
            </a:extLst>
          </p:cNvPr>
          <p:cNvSpPr>
            <a:spLocks noGrp="1"/>
          </p:cNvSpPr>
          <p:nvPr>
            <p:ph type="title"/>
          </p:nvPr>
        </p:nvSpPr>
        <p:spPr/>
        <p:txBody>
          <a:bodyPr/>
          <a:lstStyle/>
          <a:p>
            <a:endParaRPr lang="en-IN" b="1" dirty="0">
              <a:latin typeface="Selawik Semibold" panose="020B0702040204020203" pitchFamily="34" charset="0"/>
            </a:endParaRPr>
          </a:p>
        </p:txBody>
      </p:sp>
      <p:sp>
        <p:nvSpPr>
          <p:cNvPr id="3" name="TextBox 2">
            <a:extLst>
              <a:ext uri="{FF2B5EF4-FFF2-40B4-BE49-F238E27FC236}">
                <a16:creationId xmlns:a16="http://schemas.microsoft.com/office/drawing/2014/main" id="{048E0749-2275-A5A3-651A-B8DAF4496060}"/>
              </a:ext>
            </a:extLst>
          </p:cNvPr>
          <p:cNvSpPr txBox="1"/>
          <p:nvPr/>
        </p:nvSpPr>
        <p:spPr>
          <a:xfrm>
            <a:off x="1671638" y="3650457"/>
            <a:ext cx="6222206" cy="646331"/>
          </a:xfrm>
          <a:prstGeom prst="rect">
            <a:avLst/>
          </a:prstGeom>
          <a:noFill/>
        </p:spPr>
        <p:txBody>
          <a:bodyPr wrap="square" rtlCol="0">
            <a:spAutoFit/>
          </a:bodyPr>
          <a:lstStyle/>
          <a:p>
            <a:r>
              <a:rPr lang="en-IN" dirty="0">
                <a:solidFill>
                  <a:schemeClr val="bg1"/>
                </a:solidFill>
                <a:latin typeface="Selawik Semibold" panose="020B0702040204020203" pitchFamily="34" charset="0"/>
              </a:rPr>
              <a:t>Everything was done as expected. Our future mission is to develop this little more.</a:t>
            </a:r>
          </a:p>
        </p:txBody>
      </p:sp>
    </p:spTree>
    <p:extLst>
      <p:ext uri="{BB962C8B-B14F-4D97-AF65-F5344CB8AC3E}">
        <p14:creationId xmlns:p14="http://schemas.microsoft.com/office/powerpoint/2010/main" val="350612211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3FB7-34B2-36E0-BB35-ACA15500E5F1}"/>
              </a:ext>
            </a:extLst>
          </p:cNvPr>
          <p:cNvSpPr>
            <a:spLocks noGrp="1"/>
          </p:cNvSpPr>
          <p:nvPr>
            <p:ph type="title"/>
          </p:nvPr>
        </p:nvSpPr>
        <p:spPr>
          <a:xfrm>
            <a:off x="457200" y="642087"/>
            <a:ext cx="8229600" cy="572700"/>
          </a:xfrm>
        </p:spPr>
        <p:txBody>
          <a:bodyPr/>
          <a:lstStyle/>
          <a:p>
            <a:r>
              <a:rPr lang="en-IN" sz="2800" dirty="0">
                <a:solidFill>
                  <a:srgbClr val="7030A0"/>
                </a:solidFill>
                <a:latin typeface="Segoe UI Semibold" panose="020B0702040204020203" pitchFamily="34" charset="0"/>
                <a:cs typeface="Segoe UI Semibold" panose="020B0702040204020203" pitchFamily="34" charset="0"/>
              </a:rPr>
              <a:t>Problem Statement</a:t>
            </a:r>
          </a:p>
        </p:txBody>
      </p:sp>
      <p:sp>
        <p:nvSpPr>
          <p:cNvPr id="3" name="TextBox 2">
            <a:extLst>
              <a:ext uri="{FF2B5EF4-FFF2-40B4-BE49-F238E27FC236}">
                <a16:creationId xmlns:a16="http://schemas.microsoft.com/office/drawing/2014/main" id="{3BBE4D90-3D0D-484A-C568-9E38585E557C}"/>
              </a:ext>
            </a:extLst>
          </p:cNvPr>
          <p:cNvSpPr txBox="1"/>
          <p:nvPr/>
        </p:nvSpPr>
        <p:spPr>
          <a:xfrm>
            <a:off x="371242" y="1496851"/>
            <a:ext cx="8163233" cy="3193182"/>
          </a:xfrm>
          <a:prstGeom prst="rect">
            <a:avLst/>
          </a:prstGeom>
          <a:noFill/>
        </p:spPr>
        <p:txBody>
          <a:bodyPr wrap="square" rtlCol="0">
            <a:spAutoFit/>
          </a:bodyPr>
          <a:lstStyle/>
          <a:p>
            <a:pPr marL="285750" indent="-285750">
              <a:buFont typeface="Wingdings" panose="05000000000000000000" pitchFamily="2" charset="2"/>
              <a:buChar char="Ø"/>
            </a:pPr>
            <a:r>
              <a:rPr lang="en-US" sz="1550" dirty="0">
                <a:latin typeface="Segoe UI Semibold" panose="020B0702040204020203" pitchFamily="34" charset="0"/>
                <a:cs typeface="Segoe UI Semibold" panose="020B0702040204020203" pitchFamily="34" charset="0"/>
              </a:rPr>
              <a:t>Business owners often come across situations wherein business customers have asked for </a:t>
            </a:r>
            <a:r>
              <a:rPr lang="en-US" sz="1550" dirty="0">
                <a:solidFill>
                  <a:schemeClr val="accent2"/>
                </a:solidFill>
                <a:latin typeface="Segoe UI Semibold" panose="020B0702040204020203" pitchFamily="34" charset="0"/>
                <a:cs typeface="Segoe UI Semibold" panose="020B0702040204020203" pitchFamily="34" charset="0"/>
              </a:rPr>
              <a:t>changes in requirements </a:t>
            </a:r>
            <a:r>
              <a:rPr lang="en-US" sz="1550" dirty="0">
                <a:latin typeface="Segoe UI Semibold" panose="020B0702040204020203" pitchFamily="34" charset="0"/>
                <a:cs typeface="Segoe UI Semibold" panose="020B0702040204020203" pitchFamily="34" charset="0"/>
              </a:rPr>
              <a:t>even after requirements have been finalized and signed off. </a:t>
            </a:r>
          </a:p>
          <a:p>
            <a:pPr marL="285750" indent="-285750">
              <a:buFont typeface="Wingdings" panose="05000000000000000000" pitchFamily="2" charset="2"/>
              <a:buChar char="Ø"/>
            </a:pPr>
            <a:endParaRPr lang="en-US" sz="1550" dirty="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endParaRPr lang="en-US" sz="1550" dirty="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r>
              <a:rPr lang="en-US" sz="1550" dirty="0">
                <a:latin typeface="Segoe UI Semibold" panose="020B0702040204020203" pitchFamily="34" charset="0"/>
                <a:cs typeface="Segoe UI Semibold" panose="020B0702040204020203" pitchFamily="34" charset="0"/>
              </a:rPr>
              <a:t>It is one of the most common challenges because it can occur not just once but several times, even for the same requirement. Such changes are likely </a:t>
            </a:r>
            <a:r>
              <a:rPr lang="en-US" sz="1550" dirty="0">
                <a:solidFill>
                  <a:schemeClr val="accent2"/>
                </a:solidFill>
                <a:latin typeface="Segoe UI Semibold" panose="020B0702040204020203" pitchFamily="34" charset="0"/>
                <a:cs typeface="Segoe UI Semibold" panose="020B0702040204020203" pitchFamily="34" charset="0"/>
              </a:rPr>
              <a:t>to affect business analysis effort and the overall project effort</a:t>
            </a:r>
            <a:r>
              <a:rPr lang="en-US" sz="1550" dirty="0">
                <a:latin typeface="Segoe UI Semibold" panose="020B0702040204020203" pitchFamily="34" charset="0"/>
                <a:cs typeface="Segoe UI Semibold" panose="020B0702040204020203" pitchFamily="34" charset="0"/>
              </a:rPr>
              <a:t>, cost, and timelines.</a:t>
            </a:r>
          </a:p>
          <a:p>
            <a:pPr marL="285750" indent="-285750">
              <a:buFont typeface="Wingdings" panose="05000000000000000000" pitchFamily="2" charset="2"/>
              <a:buChar char="Ø"/>
            </a:pPr>
            <a:endParaRPr lang="en-US" sz="1550" dirty="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endParaRPr lang="en-US" sz="1550" dirty="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r>
              <a:rPr lang="en-US" sz="1550" dirty="0">
                <a:latin typeface="Segoe UI Semibold" panose="020B0702040204020203" pitchFamily="34" charset="0"/>
                <a:cs typeface="Segoe UI Semibold" panose="020B0702040204020203" pitchFamily="34" charset="0"/>
              </a:rPr>
              <a:t>We are about to do a project which </a:t>
            </a:r>
            <a:r>
              <a:rPr lang="en-US" sz="1550" dirty="0">
                <a:solidFill>
                  <a:schemeClr val="accent2"/>
                </a:solidFill>
                <a:latin typeface="Segoe UI Semibold" panose="020B0702040204020203" pitchFamily="34" charset="0"/>
                <a:cs typeface="Segoe UI Semibold" panose="020B0702040204020203" pitchFamily="34" charset="0"/>
              </a:rPr>
              <a:t>overcome this problem statement</a:t>
            </a:r>
            <a:r>
              <a:rPr lang="en-US" sz="1550" dirty="0">
                <a:latin typeface="Segoe UI Semibold" panose="020B0702040204020203" pitchFamily="34" charset="0"/>
                <a:cs typeface="Segoe UI Semibold" panose="020B0702040204020203" pitchFamily="34" charset="0"/>
              </a:rPr>
              <a:t>, which would be a great advantage for all business owners. </a:t>
            </a:r>
          </a:p>
          <a:p>
            <a:endParaRPr lang="en-US" sz="155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18193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accent2"/>
                </a:solidFill>
                <a:latin typeface="Segoe UI Semibold" panose="020B0702040204020203" pitchFamily="34" charset="0"/>
                <a:cs typeface="Segoe UI Semibold" panose="020B0702040204020203" pitchFamily="34" charset="0"/>
              </a:rPr>
              <a:t>Strategies and Frameworks</a:t>
            </a:r>
            <a:endParaRPr dirty="0">
              <a:solidFill>
                <a:schemeClr val="accent2"/>
              </a:solidFill>
              <a:latin typeface="Segoe UI Semibold" panose="020B0702040204020203" pitchFamily="34" charset="0"/>
              <a:cs typeface="Segoe UI Semibold" panose="020B0702040204020203" pitchFamily="34" charset="0"/>
            </a:endParaRPr>
          </a:p>
        </p:txBody>
      </p:sp>
      <p:grpSp>
        <p:nvGrpSpPr>
          <p:cNvPr id="155" name="Google Shape;155;p16"/>
          <p:cNvGrpSpPr/>
          <p:nvPr/>
        </p:nvGrpSpPr>
        <p:grpSpPr>
          <a:xfrm>
            <a:off x="457200" y="1731875"/>
            <a:ext cx="2083800" cy="721584"/>
            <a:chOff x="457200" y="1731875"/>
            <a:chExt cx="2083800" cy="721584"/>
          </a:xfrm>
        </p:grpSpPr>
        <p:sp>
          <p:nvSpPr>
            <p:cNvPr id="156" name="Google Shape;156;p16"/>
            <p:cNvSpPr txBox="1"/>
            <p:nvPr/>
          </p:nvSpPr>
          <p:spPr>
            <a:xfrm>
              <a:off x="457200" y="2005559"/>
              <a:ext cx="1813800" cy="447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1200" dirty="0">
                <a:solidFill>
                  <a:srgbClr val="000000"/>
                </a:solidFill>
                <a:latin typeface="Roboto"/>
                <a:ea typeface="Roboto"/>
                <a:cs typeface="Roboto"/>
                <a:sym typeface="Roboto"/>
              </a:endParaRPr>
            </a:p>
          </p:txBody>
        </p:sp>
        <p:sp>
          <p:nvSpPr>
            <p:cNvPr id="157" name="Google Shape;157;p16"/>
            <p:cNvSpPr txBox="1"/>
            <p:nvPr/>
          </p:nvSpPr>
          <p:spPr>
            <a:xfrm>
              <a:off x="457200" y="1731875"/>
              <a:ext cx="2083800" cy="23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800" b="1" dirty="0">
                  <a:solidFill>
                    <a:schemeClr val="accent4"/>
                  </a:solidFill>
                  <a:latin typeface="Segoe UI Semibold" panose="020B0702040204020203" pitchFamily="34" charset="0"/>
                  <a:ea typeface="Fira Sans Extra Condensed"/>
                  <a:cs typeface="Segoe UI Semibold" panose="020B0702040204020203" pitchFamily="34" charset="0"/>
                  <a:sym typeface="Fira Sans Extra Condensed"/>
                </a:rPr>
                <a:t>Calendar and Task Management</a:t>
              </a:r>
              <a:endParaRPr sz="1800" b="1" dirty="0">
                <a:solidFill>
                  <a:schemeClr val="accent4"/>
                </a:solidFill>
                <a:latin typeface="Segoe UI Semibold" panose="020B0702040204020203" pitchFamily="34" charset="0"/>
                <a:ea typeface="Fira Sans Extra Condensed"/>
                <a:cs typeface="Segoe UI Semibold" panose="020B0702040204020203" pitchFamily="34" charset="0"/>
                <a:sym typeface="Fira Sans Extra Condensed"/>
              </a:endParaRPr>
            </a:p>
          </p:txBody>
        </p:sp>
      </p:grpSp>
      <p:grpSp>
        <p:nvGrpSpPr>
          <p:cNvPr id="158" name="Google Shape;158;p16"/>
          <p:cNvGrpSpPr/>
          <p:nvPr/>
        </p:nvGrpSpPr>
        <p:grpSpPr>
          <a:xfrm>
            <a:off x="457200" y="3490260"/>
            <a:ext cx="2336006" cy="721567"/>
            <a:chOff x="457200" y="2640150"/>
            <a:chExt cx="2083800" cy="721567"/>
          </a:xfrm>
        </p:grpSpPr>
        <p:sp>
          <p:nvSpPr>
            <p:cNvPr id="159" name="Google Shape;159;p16"/>
            <p:cNvSpPr txBox="1"/>
            <p:nvPr/>
          </p:nvSpPr>
          <p:spPr>
            <a:xfrm>
              <a:off x="457200" y="2913817"/>
              <a:ext cx="1813800" cy="447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1200" dirty="0">
                <a:latin typeface="Roboto"/>
                <a:ea typeface="Roboto"/>
                <a:cs typeface="Roboto"/>
                <a:sym typeface="Roboto"/>
              </a:endParaRPr>
            </a:p>
          </p:txBody>
        </p:sp>
        <p:sp>
          <p:nvSpPr>
            <p:cNvPr id="160" name="Google Shape;160;p16"/>
            <p:cNvSpPr txBox="1"/>
            <p:nvPr/>
          </p:nvSpPr>
          <p:spPr>
            <a:xfrm>
              <a:off x="457200" y="2640150"/>
              <a:ext cx="20838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dirty="0">
                  <a:solidFill>
                    <a:schemeClr val="accent3"/>
                  </a:solidFill>
                  <a:latin typeface="Segoe UI Semibold" panose="020B0702040204020203" pitchFamily="34" charset="0"/>
                  <a:ea typeface="Fira Sans Extra Condensed"/>
                  <a:cs typeface="Segoe UI Semibold" panose="020B0702040204020203" pitchFamily="34" charset="0"/>
                  <a:sym typeface="Fira Sans Extra Condensed"/>
                </a:rPr>
                <a:t>Full Access Control</a:t>
              </a:r>
              <a:endParaRPr sz="1800" b="1" dirty="0">
                <a:solidFill>
                  <a:schemeClr val="accent3"/>
                </a:solidFill>
                <a:latin typeface="Segoe UI Semibold" panose="020B0702040204020203" pitchFamily="34" charset="0"/>
                <a:ea typeface="Fira Sans Extra Condensed"/>
                <a:cs typeface="Segoe UI Semibold" panose="020B0702040204020203" pitchFamily="34" charset="0"/>
                <a:sym typeface="Fira Sans Extra Condensed"/>
              </a:endParaRPr>
            </a:p>
          </p:txBody>
        </p:sp>
      </p:grpSp>
      <p:grpSp>
        <p:nvGrpSpPr>
          <p:cNvPr id="164" name="Google Shape;164;p16"/>
          <p:cNvGrpSpPr/>
          <p:nvPr/>
        </p:nvGrpSpPr>
        <p:grpSpPr>
          <a:xfrm>
            <a:off x="6603000" y="3540266"/>
            <a:ext cx="2083800" cy="721567"/>
            <a:chOff x="6603000" y="2640150"/>
            <a:chExt cx="2083800" cy="721567"/>
          </a:xfrm>
        </p:grpSpPr>
        <p:sp>
          <p:nvSpPr>
            <p:cNvPr id="165" name="Google Shape;165;p16"/>
            <p:cNvSpPr txBox="1"/>
            <p:nvPr/>
          </p:nvSpPr>
          <p:spPr>
            <a:xfrm>
              <a:off x="6873000" y="2913817"/>
              <a:ext cx="1813800" cy="447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1200" dirty="0">
                <a:latin typeface="Roboto"/>
                <a:ea typeface="Roboto"/>
                <a:cs typeface="Roboto"/>
                <a:sym typeface="Roboto"/>
              </a:endParaRPr>
            </a:p>
          </p:txBody>
        </p:sp>
        <p:sp>
          <p:nvSpPr>
            <p:cNvPr id="166" name="Google Shape;166;p16"/>
            <p:cNvSpPr txBox="1"/>
            <p:nvPr/>
          </p:nvSpPr>
          <p:spPr>
            <a:xfrm>
              <a:off x="6603000" y="2640150"/>
              <a:ext cx="2083800" cy="23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dirty="0">
                  <a:solidFill>
                    <a:schemeClr val="accent6"/>
                  </a:solidFill>
                  <a:latin typeface="Segoe UI Semibold" panose="020B0702040204020203" pitchFamily="34" charset="0"/>
                  <a:ea typeface="Fira Sans Extra Condensed"/>
                  <a:cs typeface="Segoe UI Semibold" panose="020B0702040204020203" pitchFamily="34" charset="0"/>
                  <a:sym typeface="Fira Sans Extra Condensed"/>
                </a:rPr>
                <a:t>Full Scale process Management</a:t>
              </a:r>
              <a:endParaRPr sz="1800" b="1" dirty="0">
                <a:solidFill>
                  <a:schemeClr val="accent6"/>
                </a:solidFill>
                <a:latin typeface="Segoe UI Semibold" panose="020B0702040204020203" pitchFamily="34" charset="0"/>
                <a:ea typeface="Fira Sans Extra Condensed"/>
                <a:cs typeface="Segoe UI Semibold" panose="020B0702040204020203" pitchFamily="34" charset="0"/>
                <a:sym typeface="Fira Sans Extra Condensed"/>
              </a:endParaRPr>
            </a:p>
          </p:txBody>
        </p:sp>
      </p:grpSp>
      <p:grpSp>
        <p:nvGrpSpPr>
          <p:cNvPr id="170" name="Google Shape;170;p16"/>
          <p:cNvGrpSpPr/>
          <p:nvPr/>
        </p:nvGrpSpPr>
        <p:grpSpPr>
          <a:xfrm>
            <a:off x="6602950" y="1731875"/>
            <a:ext cx="2083850" cy="721584"/>
            <a:chOff x="6602950" y="1731875"/>
            <a:chExt cx="2083850" cy="721584"/>
          </a:xfrm>
        </p:grpSpPr>
        <p:sp>
          <p:nvSpPr>
            <p:cNvPr id="171" name="Google Shape;171;p16"/>
            <p:cNvSpPr txBox="1"/>
            <p:nvPr/>
          </p:nvSpPr>
          <p:spPr>
            <a:xfrm>
              <a:off x="6873000" y="2005559"/>
              <a:ext cx="1813800" cy="447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1200" dirty="0">
                <a:latin typeface="Roboto"/>
                <a:ea typeface="Roboto"/>
                <a:cs typeface="Roboto"/>
                <a:sym typeface="Roboto"/>
              </a:endParaRPr>
            </a:p>
          </p:txBody>
        </p:sp>
        <p:sp>
          <p:nvSpPr>
            <p:cNvPr id="172" name="Google Shape;172;p16"/>
            <p:cNvSpPr txBox="1"/>
            <p:nvPr/>
          </p:nvSpPr>
          <p:spPr>
            <a:xfrm>
              <a:off x="6602950" y="1731875"/>
              <a:ext cx="2083800" cy="23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dirty="0">
                  <a:solidFill>
                    <a:schemeClr val="accent5"/>
                  </a:solidFill>
                  <a:latin typeface="Segoe UI Semibold" panose="020B0702040204020203" pitchFamily="34" charset="0"/>
                  <a:ea typeface="Fira Sans Extra Condensed"/>
                  <a:cs typeface="Segoe UI Semibold" panose="020B0702040204020203" pitchFamily="34" charset="0"/>
                  <a:sym typeface="Fira Sans Extra Condensed"/>
                </a:rPr>
                <a:t>Company and people Management</a:t>
              </a:r>
              <a:endParaRPr sz="1800" b="1" dirty="0">
                <a:solidFill>
                  <a:schemeClr val="accent5"/>
                </a:solidFill>
                <a:latin typeface="Segoe UI Semibold" panose="020B0702040204020203" pitchFamily="34" charset="0"/>
                <a:ea typeface="Fira Sans Extra Condensed"/>
                <a:cs typeface="Segoe UI Semibold" panose="020B0702040204020203" pitchFamily="34" charset="0"/>
                <a:sym typeface="Fira Sans Extra Condensed"/>
              </a:endParaRPr>
            </a:p>
          </p:txBody>
        </p:sp>
      </p:grpSp>
      <p:grpSp>
        <p:nvGrpSpPr>
          <p:cNvPr id="173" name="Google Shape;173;p16"/>
          <p:cNvGrpSpPr/>
          <p:nvPr/>
        </p:nvGrpSpPr>
        <p:grpSpPr>
          <a:xfrm>
            <a:off x="3068763" y="1350000"/>
            <a:ext cx="3006479" cy="3126017"/>
            <a:chOff x="3068763" y="1350000"/>
            <a:chExt cx="3006479" cy="3126017"/>
          </a:xfrm>
        </p:grpSpPr>
        <p:sp>
          <p:nvSpPr>
            <p:cNvPr id="174" name="Google Shape;174;p16"/>
            <p:cNvSpPr/>
            <p:nvPr/>
          </p:nvSpPr>
          <p:spPr>
            <a:xfrm>
              <a:off x="3068763" y="1870609"/>
              <a:ext cx="1203432" cy="1041445"/>
            </a:xfrm>
            <a:custGeom>
              <a:avLst/>
              <a:gdLst/>
              <a:ahLst/>
              <a:cxnLst/>
              <a:rect l="l" t="t" r="r" b="b"/>
              <a:pathLst>
                <a:path w="18056" h="15625" extrusionOk="0">
                  <a:moveTo>
                    <a:pt x="4499" y="1"/>
                  </a:moveTo>
                  <a:lnTo>
                    <a:pt x="1" y="7813"/>
                  </a:lnTo>
                  <a:lnTo>
                    <a:pt x="4499" y="15624"/>
                  </a:lnTo>
                  <a:lnTo>
                    <a:pt x="13527" y="15624"/>
                  </a:lnTo>
                  <a:lnTo>
                    <a:pt x="18056" y="7813"/>
                  </a:lnTo>
                  <a:lnTo>
                    <a:pt x="13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16"/>
            <p:cNvGrpSpPr/>
            <p:nvPr/>
          </p:nvGrpSpPr>
          <p:grpSpPr>
            <a:xfrm>
              <a:off x="3464331" y="2225143"/>
              <a:ext cx="412345" cy="410128"/>
              <a:chOff x="-5635200" y="2037975"/>
              <a:chExt cx="293025" cy="291450"/>
            </a:xfrm>
          </p:grpSpPr>
          <p:sp>
            <p:nvSpPr>
              <p:cNvPr id="176" name="Google Shape;176;p16"/>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6"/>
            <p:cNvSpPr/>
            <p:nvPr/>
          </p:nvSpPr>
          <p:spPr>
            <a:xfrm>
              <a:off x="3068763" y="2911962"/>
              <a:ext cx="1203432" cy="1043378"/>
            </a:xfrm>
            <a:custGeom>
              <a:avLst/>
              <a:gdLst/>
              <a:ahLst/>
              <a:cxnLst/>
              <a:rect l="l" t="t" r="r" b="b"/>
              <a:pathLst>
                <a:path w="18056" h="15654" extrusionOk="0">
                  <a:moveTo>
                    <a:pt x="4499" y="0"/>
                  </a:moveTo>
                  <a:lnTo>
                    <a:pt x="1" y="7842"/>
                  </a:lnTo>
                  <a:lnTo>
                    <a:pt x="4499" y="15654"/>
                  </a:lnTo>
                  <a:lnTo>
                    <a:pt x="13527" y="15654"/>
                  </a:lnTo>
                  <a:lnTo>
                    <a:pt x="18056" y="7842"/>
                  </a:lnTo>
                  <a:lnTo>
                    <a:pt x="135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3970286" y="3434638"/>
              <a:ext cx="1203432" cy="1041379"/>
            </a:xfrm>
            <a:custGeom>
              <a:avLst/>
              <a:gdLst/>
              <a:ahLst/>
              <a:cxnLst/>
              <a:rect l="l" t="t" r="r" b="b"/>
              <a:pathLst>
                <a:path w="18056" h="15624" extrusionOk="0">
                  <a:moveTo>
                    <a:pt x="4530" y="0"/>
                  </a:moveTo>
                  <a:lnTo>
                    <a:pt x="1" y="7812"/>
                  </a:lnTo>
                  <a:lnTo>
                    <a:pt x="4530" y="15624"/>
                  </a:lnTo>
                  <a:lnTo>
                    <a:pt x="13557" y="15624"/>
                  </a:lnTo>
                  <a:lnTo>
                    <a:pt x="18056" y="7812"/>
                  </a:lnTo>
                  <a:lnTo>
                    <a:pt x="135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16"/>
            <p:cNvGrpSpPr/>
            <p:nvPr/>
          </p:nvGrpSpPr>
          <p:grpSpPr>
            <a:xfrm>
              <a:off x="4365754" y="3748609"/>
              <a:ext cx="414561" cy="413471"/>
              <a:chOff x="-4570325" y="2405775"/>
              <a:chExt cx="294600" cy="293825"/>
            </a:xfrm>
          </p:grpSpPr>
          <p:sp>
            <p:nvSpPr>
              <p:cNvPr id="181" name="Google Shape;181;p16"/>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6"/>
            <p:cNvSpPr/>
            <p:nvPr/>
          </p:nvSpPr>
          <p:spPr>
            <a:xfrm>
              <a:off x="4873876" y="1870609"/>
              <a:ext cx="1201366" cy="1041445"/>
            </a:xfrm>
            <a:custGeom>
              <a:avLst/>
              <a:gdLst/>
              <a:ahLst/>
              <a:cxnLst/>
              <a:rect l="l" t="t" r="r" b="b"/>
              <a:pathLst>
                <a:path w="18025" h="15625" extrusionOk="0">
                  <a:moveTo>
                    <a:pt x="4499" y="1"/>
                  </a:moveTo>
                  <a:lnTo>
                    <a:pt x="0" y="7813"/>
                  </a:lnTo>
                  <a:lnTo>
                    <a:pt x="4499" y="15624"/>
                  </a:lnTo>
                  <a:lnTo>
                    <a:pt x="13526" y="15624"/>
                  </a:lnTo>
                  <a:lnTo>
                    <a:pt x="18025" y="7813"/>
                  </a:lnTo>
                  <a:lnTo>
                    <a:pt x="13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267313" y="2185151"/>
              <a:ext cx="413435" cy="412345"/>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4873876" y="2911962"/>
              <a:ext cx="1201366" cy="1043378"/>
            </a:xfrm>
            <a:custGeom>
              <a:avLst/>
              <a:gdLst/>
              <a:ahLst/>
              <a:cxnLst/>
              <a:rect l="l" t="t" r="r" b="b"/>
              <a:pathLst>
                <a:path w="18025" h="15654" extrusionOk="0">
                  <a:moveTo>
                    <a:pt x="4499" y="0"/>
                  </a:moveTo>
                  <a:lnTo>
                    <a:pt x="0" y="7842"/>
                  </a:lnTo>
                  <a:lnTo>
                    <a:pt x="4499" y="15654"/>
                  </a:lnTo>
                  <a:lnTo>
                    <a:pt x="13526" y="15654"/>
                  </a:lnTo>
                  <a:lnTo>
                    <a:pt x="18025" y="7842"/>
                  </a:lnTo>
                  <a:lnTo>
                    <a:pt x="13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5265067" y="3240918"/>
              <a:ext cx="418994" cy="385467"/>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3970286" y="1350000"/>
              <a:ext cx="1203432" cy="1041379"/>
            </a:xfrm>
            <a:custGeom>
              <a:avLst/>
              <a:gdLst/>
              <a:ahLst/>
              <a:cxnLst/>
              <a:rect l="l" t="t" r="r" b="b"/>
              <a:pathLst>
                <a:path w="18056" h="15624" extrusionOk="0">
                  <a:moveTo>
                    <a:pt x="4530" y="0"/>
                  </a:moveTo>
                  <a:lnTo>
                    <a:pt x="1" y="7812"/>
                  </a:lnTo>
                  <a:lnTo>
                    <a:pt x="4530" y="15624"/>
                  </a:lnTo>
                  <a:lnTo>
                    <a:pt x="13557" y="15624"/>
                  </a:lnTo>
                  <a:lnTo>
                    <a:pt x="18056" y="7812"/>
                  </a:lnTo>
                  <a:lnTo>
                    <a:pt x="135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6"/>
            <p:cNvGrpSpPr/>
            <p:nvPr/>
          </p:nvGrpSpPr>
          <p:grpSpPr>
            <a:xfrm>
              <a:off x="4348504" y="1646772"/>
              <a:ext cx="449066" cy="447834"/>
              <a:chOff x="-30805300" y="1938725"/>
              <a:chExt cx="291450" cy="290650"/>
            </a:xfrm>
          </p:grpSpPr>
          <p:sp>
            <p:nvSpPr>
              <p:cNvPr id="189" name="Google Shape;189;p16"/>
              <p:cNvSpPr/>
              <p:nvPr/>
            </p:nvSpPr>
            <p:spPr>
              <a:xfrm>
                <a:off x="-30805300" y="1938725"/>
                <a:ext cx="291450" cy="290650"/>
              </a:xfrm>
              <a:custGeom>
                <a:avLst/>
                <a:gdLst/>
                <a:ahLst/>
                <a:cxnLst/>
                <a:rect l="l" t="t" r="r" b="b"/>
                <a:pathLst>
                  <a:path w="11658" h="11626" extrusionOk="0">
                    <a:moveTo>
                      <a:pt x="6806" y="694"/>
                    </a:moveTo>
                    <a:lnTo>
                      <a:pt x="6806" y="1450"/>
                    </a:lnTo>
                    <a:lnTo>
                      <a:pt x="6112" y="1450"/>
                    </a:lnTo>
                    <a:lnTo>
                      <a:pt x="6112" y="694"/>
                    </a:lnTo>
                    <a:close/>
                    <a:moveTo>
                      <a:pt x="10586" y="4821"/>
                    </a:moveTo>
                    <a:cubicBezTo>
                      <a:pt x="10807" y="4821"/>
                      <a:pt x="10964" y="5010"/>
                      <a:pt x="10964" y="5199"/>
                    </a:cubicBezTo>
                    <a:cubicBezTo>
                      <a:pt x="10964" y="5388"/>
                      <a:pt x="10807" y="5545"/>
                      <a:pt x="10586" y="5545"/>
                    </a:cubicBezTo>
                    <a:lnTo>
                      <a:pt x="8570" y="5545"/>
                    </a:lnTo>
                    <a:cubicBezTo>
                      <a:pt x="8349" y="5545"/>
                      <a:pt x="8192" y="5388"/>
                      <a:pt x="8192" y="5199"/>
                    </a:cubicBezTo>
                    <a:cubicBezTo>
                      <a:pt x="8192" y="5010"/>
                      <a:pt x="8349" y="4821"/>
                      <a:pt x="8570" y="4821"/>
                    </a:cubicBezTo>
                    <a:close/>
                    <a:moveTo>
                      <a:pt x="6459" y="3529"/>
                    </a:moveTo>
                    <a:cubicBezTo>
                      <a:pt x="7089" y="3529"/>
                      <a:pt x="7656" y="3844"/>
                      <a:pt x="7971" y="4411"/>
                    </a:cubicBezTo>
                    <a:cubicBezTo>
                      <a:pt x="7688" y="4600"/>
                      <a:pt x="7499" y="4915"/>
                      <a:pt x="7499" y="5262"/>
                    </a:cubicBezTo>
                    <a:cubicBezTo>
                      <a:pt x="7499" y="5388"/>
                      <a:pt x="7530" y="5545"/>
                      <a:pt x="7562" y="5672"/>
                    </a:cubicBezTo>
                    <a:cubicBezTo>
                      <a:pt x="7121" y="5703"/>
                      <a:pt x="6806" y="6113"/>
                      <a:pt x="6806" y="6585"/>
                    </a:cubicBezTo>
                    <a:cubicBezTo>
                      <a:pt x="6806" y="6680"/>
                      <a:pt x="6806" y="6774"/>
                      <a:pt x="6869" y="6900"/>
                    </a:cubicBezTo>
                    <a:cubicBezTo>
                      <a:pt x="6743" y="6932"/>
                      <a:pt x="6617" y="6932"/>
                      <a:pt x="6459" y="6932"/>
                    </a:cubicBezTo>
                    <a:cubicBezTo>
                      <a:pt x="5514" y="6932"/>
                      <a:pt x="4758" y="6176"/>
                      <a:pt x="4758" y="5230"/>
                    </a:cubicBezTo>
                    <a:cubicBezTo>
                      <a:pt x="4758" y="4285"/>
                      <a:pt x="5514" y="3529"/>
                      <a:pt x="6459" y="3529"/>
                    </a:cubicBezTo>
                    <a:close/>
                    <a:moveTo>
                      <a:pt x="9893" y="6207"/>
                    </a:moveTo>
                    <a:cubicBezTo>
                      <a:pt x="10082" y="6207"/>
                      <a:pt x="10240" y="6365"/>
                      <a:pt x="10240" y="6585"/>
                    </a:cubicBezTo>
                    <a:cubicBezTo>
                      <a:pt x="10240" y="6774"/>
                      <a:pt x="10082" y="6932"/>
                      <a:pt x="9893" y="6932"/>
                    </a:cubicBezTo>
                    <a:lnTo>
                      <a:pt x="7845" y="6932"/>
                    </a:lnTo>
                    <a:cubicBezTo>
                      <a:pt x="7656" y="6932"/>
                      <a:pt x="7499" y="6774"/>
                      <a:pt x="7499" y="6585"/>
                    </a:cubicBezTo>
                    <a:cubicBezTo>
                      <a:pt x="7499" y="6365"/>
                      <a:pt x="7656" y="6207"/>
                      <a:pt x="7845" y="6207"/>
                    </a:cubicBezTo>
                    <a:close/>
                    <a:moveTo>
                      <a:pt x="9231" y="7562"/>
                    </a:moveTo>
                    <a:cubicBezTo>
                      <a:pt x="9420" y="7562"/>
                      <a:pt x="9578" y="7719"/>
                      <a:pt x="9578" y="7908"/>
                    </a:cubicBezTo>
                    <a:cubicBezTo>
                      <a:pt x="9578" y="8097"/>
                      <a:pt x="9420" y="8255"/>
                      <a:pt x="9231" y="8255"/>
                    </a:cubicBezTo>
                    <a:lnTo>
                      <a:pt x="7845" y="8255"/>
                    </a:lnTo>
                    <a:cubicBezTo>
                      <a:pt x="7656" y="8255"/>
                      <a:pt x="7499" y="8097"/>
                      <a:pt x="7499" y="7908"/>
                    </a:cubicBezTo>
                    <a:cubicBezTo>
                      <a:pt x="7499" y="7719"/>
                      <a:pt x="7656" y="7562"/>
                      <a:pt x="7845" y="7562"/>
                    </a:cubicBezTo>
                    <a:close/>
                    <a:moveTo>
                      <a:pt x="6595" y="2171"/>
                    </a:moveTo>
                    <a:cubicBezTo>
                      <a:pt x="7889" y="2171"/>
                      <a:pt x="8963" y="3033"/>
                      <a:pt x="9389" y="4159"/>
                    </a:cubicBezTo>
                    <a:lnTo>
                      <a:pt x="8633" y="4159"/>
                    </a:lnTo>
                    <a:cubicBezTo>
                      <a:pt x="8223" y="3340"/>
                      <a:pt x="7404" y="2805"/>
                      <a:pt x="6459" y="2805"/>
                    </a:cubicBezTo>
                    <a:cubicBezTo>
                      <a:pt x="5136" y="2805"/>
                      <a:pt x="4065" y="3844"/>
                      <a:pt x="4065" y="5199"/>
                    </a:cubicBezTo>
                    <a:cubicBezTo>
                      <a:pt x="4065" y="6522"/>
                      <a:pt x="5136" y="7593"/>
                      <a:pt x="6459" y="7593"/>
                    </a:cubicBezTo>
                    <a:cubicBezTo>
                      <a:pt x="6617" y="7593"/>
                      <a:pt x="6743" y="7593"/>
                      <a:pt x="6900" y="7562"/>
                    </a:cubicBezTo>
                    <a:lnTo>
                      <a:pt x="6900" y="7562"/>
                    </a:lnTo>
                    <a:cubicBezTo>
                      <a:pt x="6869" y="7688"/>
                      <a:pt x="6806" y="7782"/>
                      <a:pt x="6806" y="7940"/>
                    </a:cubicBezTo>
                    <a:cubicBezTo>
                      <a:pt x="6806" y="8066"/>
                      <a:pt x="6806" y="8192"/>
                      <a:pt x="6869" y="8255"/>
                    </a:cubicBezTo>
                    <a:cubicBezTo>
                      <a:pt x="6743" y="8255"/>
                      <a:pt x="6585" y="8318"/>
                      <a:pt x="6459" y="8318"/>
                    </a:cubicBezTo>
                    <a:cubicBezTo>
                      <a:pt x="4758" y="8318"/>
                      <a:pt x="3403" y="6932"/>
                      <a:pt x="3403" y="5230"/>
                    </a:cubicBezTo>
                    <a:cubicBezTo>
                      <a:pt x="3403" y="3529"/>
                      <a:pt x="4758" y="2174"/>
                      <a:pt x="6459" y="2174"/>
                    </a:cubicBezTo>
                    <a:cubicBezTo>
                      <a:pt x="6505" y="2172"/>
                      <a:pt x="6550" y="2171"/>
                      <a:pt x="6595" y="2171"/>
                    </a:cubicBezTo>
                    <a:close/>
                    <a:moveTo>
                      <a:pt x="8538" y="8917"/>
                    </a:moveTo>
                    <a:cubicBezTo>
                      <a:pt x="8759" y="8917"/>
                      <a:pt x="8916" y="9074"/>
                      <a:pt x="8916" y="9295"/>
                    </a:cubicBezTo>
                    <a:cubicBezTo>
                      <a:pt x="8853" y="9484"/>
                      <a:pt x="8696" y="9641"/>
                      <a:pt x="8538" y="9641"/>
                    </a:cubicBezTo>
                    <a:lnTo>
                      <a:pt x="7877" y="9641"/>
                    </a:lnTo>
                    <a:cubicBezTo>
                      <a:pt x="7688" y="9641"/>
                      <a:pt x="7530" y="9484"/>
                      <a:pt x="7530" y="9295"/>
                    </a:cubicBezTo>
                    <a:cubicBezTo>
                      <a:pt x="7530" y="9074"/>
                      <a:pt x="7688" y="8917"/>
                      <a:pt x="7877" y="8917"/>
                    </a:cubicBezTo>
                    <a:close/>
                    <a:moveTo>
                      <a:pt x="3592" y="1765"/>
                    </a:moveTo>
                    <a:cubicBezTo>
                      <a:pt x="3655" y="2111"/>
                      <a:pt x="3655" y="2427"/>
                      <a:pt x="3592" y="2805"/>
                    </a:cubicBezTo>
                    <a:cubicBezTo>
                      <a:pt x="3025" y="3466"/>
                      <a:pt x="2710" y="4285"/>
                      <a:pt x="2710" y="5199"/>
                    </a:cubicBezTo>
                    <a:cubicBezTo>
                      <a:pt x="2710" y="7278"/>
                      <a:pt x="4411" y="8917"/>
                      <a:pt x="6459" y="8917"/>
                    </a:cubicBezTo>
                    <a:cubicBezTo>
                      <a:pt x="6585" y="8917"/>
                      <a:pt x="6743" y="8917"/>
                      <a:pt x="6869" y="8885"/>
                    </a:cubicBezTo>
                    <a:lnTo>
                      <a:pt x="6869" y="8885"/>
                    </a:lnTo>
                    <a:cubicBezTo>
                      <a:pt x="6806" y="9011"/>
                      <a:pt x="6774" y="9137"/>
                      <a:pt x="6774" y="9232"/>
                    </a:cubicBezTo>
                    <a:cubicBezTo>
                      <a:pt x="6774" y="9358"/>
                      <a:pt x="6806" y="9484"/>
                      <a:pt x="6806" y="9610"/>
                    </a:cubicBezTo>
                    <a:lnTo>
                      <a:pt x="4915" y="9610"/>
                    </a:lnTo>
                    <a:cubicBezTo>
                      <a:pt x="4537" y="9641"/>
                      <a:pt x="4096" y="9830"/>
                      <a:pt x="3781" y="10145"/>
                    </a:cubicBezTo>
                    <a:lnTo>
                      <a:pt x="3088" y="10870"/>
                    </a:lnTo>
                    <a:lnTo>
                      <a:pt x="788" y="8633"/>
                    </a:lnTo>
                    <a:lnTo>
                      <a:pt x="1544" y="7908"/>
                    </a:lnTo>
                    <a:cubicBezTo>
                      <a:pt x="1859" y="7593"/>
                      <a:pt x="2048" y="7152"/>
                      <a:pt x="2048" y="6680"/>
                    </a:cubicBezTo>
                    <a:lnTo>
                      <a:pt x="2048" y="3655"/>
                    </a:lnTo>
                    <a:cubicBezTo>
                      <a:pt x="2048" y="3592"/>
                      <a:pt x="2080" y="3498"/>
                      <a:pt x="2143" y="3435"/>
                    </a:cubicBezTo>
                    <a:lnTo>
                      <a:pt x="3592" y="1765"/>
                    </a:lnTo>
                    <a:close/>
                    <a:moveTo>
                      <a:pt x="5167" y="1"/>
                    </a:moveTo>
                    <a:cubicBezTo>
                      <a:pt x="4978" y="1"/>
                      <a:pt x="4821" y="158"/>
                      <a:pt x="4821" y="347"/>
                    </a:cubicBezTo>
                    <a:cubicBezTo>
                      <a:pt x="4821" y="536"/>
                      <a:pt x="4978" y="694"/>
                      <a:pt x="5167" y="694"/>
                    </a:cubicBezTo>
                    <a:lnTo>
                      <a:pt x="5514" y="694"/>
                    </a:lnTo>
                    <a:lnTo>
                      <a:pt x="5514" y="1576"/>
                    </a:lnTo>
                    <a:cubicBezTo>
                      <a:pt x="5136" y="1702"/>
                      <a:pt x="4726" y="1891"/>
                      <a:pt x="4380" y="2111"/>
                    </a:cubicBezTo>
                    <a:cubicBezTo>
                      <a:pt x="4380" y="1796"/>
                      <a:pt x="4317" y="1481"/>
                      <a:pt x="4222" y="1229"/>
                    </a:cubicBezTo>
                    <a:lnTo>
                      <a:pt x="4159" y="977"/>
                    </a:lnTo>
                    <a:cubicBezTo>
                      <a:pt x="4096" y="851"/>
                      <a:pt x="4033" y="788"/>
                      <a:pt x="3907" y="757"/>
                    </a:cubicBezTo>
                    <a:cubicBezTo>
                      <a:pt x="3872" y="739"/>
                      <a:pt x="3839" y="731"/>
                      <a:pt x="3808" y="731"/>
                    </a:cubicBezTo>
                    <a:cubicBezTo>
                      <a:pt x="3728" y="731"/>
                      <a:pt x="3660" y="783"/>
                      <a:pt x="3592" y="851"/>
                    </a:cubicBezTo>
                    <a:lnTo>
                      <a:pt x="1702" y="2962"/>
                    </a:lnTo>
                    <a:cubicBezTo>
                      <a:pt x="1544" y="3151"/>
                      <a:pt x="1418" y="3372"/>
                      <a:pt x="1418" y="3624"/>
                    </a:cubicBezTo>
                    <a:lnTo>
                      <a:pt x="1418" y="6648"/>
                    </a:lnTo>
                    <a:cubicBezTo>
                      <a:pt x="1418" y="6932"/>
                      <a:pt x="1292" y="7152"/>
                      <a:pt x="1103" y="7373"/>
                    </a:cubicBezTo>
                    <a:lnTo>
                      <a:pt x="127" y="8349"/>
                    </a:lnTo>
                    <a:cubicBezTo>
                      <a:pt x="64" y="8412"/>
                      <a:pt x="1" y="8507"/>
                      <a:pt x="1" y="8570"/>
                    </a:cubicBezTo>
                    <a:cubicBezTo>
                      <a:pt x="1" y="8664"/>
                      <a:pt x="32" y="8790"/>
                      <a:pt x="127" y="8822"/>
                    </a:cubicBezTo>
                    <a:lnTo>
                      <a:pt x="2867" y="11531"/>
                    </a:lnTo>
                    <a:cubicBezTo>
                      <a:pt x="2930" y="11594"/>
                      <a:pt x="3025" y="11626"/>
                      <a:pt x="3116" y="11626"/>
                    </a:cubicBezTo>
                    <a:cubicBezTo>
                      <a:pt x="3206" y="11626"/>
                      <a:pt x="3293" y="11594"/>
                      <a:pt x="3340" y="11531"/>
                    </a:cubicBezTo>
                    <a:lnTo>
                      <a:pt x="4348" y="10555"/>
                    </a:lnTo>
                    <a:cubicBezTo>
                      <a:pt x="4537" y="10366"/>
                      <a:pt x="4758" y="10240"/>
                      <a:pt x="5041" y="10240"/>
                    </a:cubicBezTo>
                    <a:lnTo>
                      <a:pt x="8601" y="10240"/>
                    </a:lnTo>
                    <a:cubicBezTo>
                      <a:pt x="9137" y="10240"/>
                      <a:pt x="9610" y="9767"/>
                      <a:pt x="9610" y="9200"/>
                    </a:cubicBezTo>
                    <a:cubicBezTo>
                      <a:pt x="9610" y="9106"/>
                      <a:pt x="9578" y="8948"/>
                      <a:pt x="9547" y="8822"/>
                    </a:cubicBezTo>
                    <a:cubicBezTo>
                      <a:pt x="9956" y="8696"/>
                      <a:pt x="10303" y="8318"/>
                      <a:pt x="10303" y="7845"/>
                    </a:cubicBezTo>
                    <a:cubicBezTo>
                      <a:pt x="10303" y="7719"/>
                      <a:pt x="10240" y="7562"/>
                      <a:pt x="10208" y="7436"/>
                    </a:cubicBezTo>
                    <a:cubicBezTo>
                      <a:pt x="10649" y="7310"/>
                      <a:pt x="10964" y="6932"/>
                      <a:pt x="10964" y="6459"/>
                    </a:cubicBezTo>
                    <a:cubicBezTo>
                      <a:pt x="10964" y="6333"/>
                      <a:pt x="10933" y="6176"/>
                      <a:pt x="10870" y="6050"/>
                    </a:cubicBezTo>
                    <a:cubicBezTo>
                      <a:pt x="11027" y="6018"/>
                      <a:pt x="11185" y="5955"/>
                      <a:pt x="11342" y="5798"/>
                    </a:cubicBezTo>
                    <a:cubicBezTo>
                      <a:pt x="11563" y="5577"/>
                      <a:pt x="11657" y="5325"/>
                      <a:pt x="11657" y="5041"/>
                    </a:cubicBezTo>
                    <a:cubicBezTo>
                      <a:pt x="11657" y="4758"/>
                      <a:pt x="11563" y="4474"/>
                      <a:pt x="11342" y="4285"/>
                    </a:cubicBezTo>
                    <a:cubicBezTo>
                      <a:pt x="11122" y="4285"/>
                      <a:pt x="10870" y="4159"/>
                      <a:pt x="10586" y="4159"/>
                    </a:cubicBezTo>
                    <a:lnTo>
                      <a:pt x="10145" y="4159"/>
                    </a:lnTo>
                    <a:cubicBezTo>
                      <a:pt x="9767" y="2899"/>
                      <a:pt x="8790" y="1922"/>
                      <a:pt x="7530" y="1576"/>
                    </a:cubicBezTo>
                    <a:lnTo>
                      <a:pt x="7530" y="694"/>
                    </a:lnTo>
                    <a:lnTo>
                      <a:pt x="7877" y="694"/>
                    </a:lnTo>
                    <a:cubicBezTo>
                      <a:pt x="8097" y="694"/>
                      <a:pt x="8255" y="536"/>
                      <a:pt x="8255" y="347"/>
                    </a:cubicBezTo>
                    <a:cubicBezTo>
                      <a:pt x="8255" y="158"/>
                      <a:pt x="8097" y="1"/>
                      <a:pt x="78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30670625" y="2042700"/>
                <a:ext cx="35475" cy="35450"/>
              </a:xfrm>
              <a:custGeom>
                <a:avLst/>
                <a:gdLst/>
                <a:ahLst/>
                <a:cxnLst/>
                <a:rect l="l" t="t" r="r" b="b"/>
                <a:pathLst>
                  <a:path w="1419" h="1418" extrusionOk="0">
                    <a:moveTo>
                      <a:pt x="1072" y="0"/>
                    </a:moveTo>
                    <a:cubicBezTo>
                      <a:pt x="883" y="0"/>
                      <a:pt x="725" y="158"/>
                      <a:pt x="725" y="378"/>
                    </a:cubicBezTo>
                    <a:lnTo>
                      <a:pt x="725" y="725"/>
                    </a:lnTo>
                    <a:lnTo>
                      <a:pt x="379" y="725"/>
                    </a:lnTo>
                    <a:cubicBezTo>
                      <a:pt x="158" y="725"/>
                      <a:pt x="1" y="882"/>
                      <a:pt x="1" y="1071"/>
                    </a:cubicBezTo>
                    <a:cubicBezTo>
                      <a:pt x="1" y="1260"/>
                      <a:pt x="158" y="1418"/>
                      <a:pt x="379" y="1418"/>
                    </a:cubicBezTo>
                    <a:lnTo>
                      <a:pt x="1041" y="1418"/>
                    </a:lnTo>
                    <a:cubicBezTo>
                      <a:pt x="1230" y="1418"/>
                      <a:pt x="1387" y="1260"/>
                      <a:pt x="1387" y="1071"/>
                    </a:cubicBezTo>
                    <a:lnTo>
                      <a:pt x="1387" y="410"/>
                    </a:lnTo>
                    <a:cubicBezTo>
                      <a:pt x="1419" y="158"/>
                      <a:pt x="1261"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6"/>
            <p:cNvGrpSpPr/>
            <p:nvPr/>
          </p:nvGrpSpPr>
          <p:grpSpPr>
            <a:xfrm>
              <a:off x="3458125" y="3222698"/>
              <a:ext cx="420796" cy="421914"/>
              <a:chOff x="-2060175" y="2768875"/>
              <a:chExt cx="291450" cy="292225"/>
            </a:xfrm>
          </p:grpSpPr>
          <p:sp>
            <p:nvSpPr>
              <p:cNvPr id="192" name="Google Shape;192;p16"/>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itle 2">
            <a:extLst>
              <a:ext uri="{FF2B5EF4-FFF2-40B4-BE49-F238E27FC236}">
                <a16:creationId xmlns:a16="http://schemas.microsoft.com/office/drawing/2014/main" id="{89514498-F067-10BC-6374-FAF4478919F6}"/>
              </a:ext>
            </a:extLst>
          </p:cNvPr>
          <p:cNvSpPr>
            <a:spLocks noGrp="1"/>
          </p:cNvSpPr>
          <p:nvPr>
            <p:ph type="title"/>
          </p:nvPr>
        </p:nvSpPr>
        <p:spPr>
          <a:xfrm>
            <a:off x="300038" y="77382"/>
            <a:ext cx="8229600" cy="572700"/>
          </a:xfrm>
        </p:spPr>
        <p:txBody>
          <a:bodyPr/>
          <a:lstStyle/>
          <a:p>
            <a:r>
              <a:rPr lang="en-IN" dirty="0">
                <a:solidFill>
                  <a:srgbClr val="FF0000"/>
                </a:solidFill>
                <a:latin typeface="Segoe UI Semibold" panose="020B0702040204020203" pitchFamily="34" charset="0"/>
                <a:cs typeface="Segoe UI Semibold" panose="020B0702040204020203" pitchFamily="34" charset="0"/>
              </a:rPr>
              <a:t>Idea Approach</a:t>
            </a:r>
          </a:p>
        </p:txBody>
      </p:sp>
      <p:sp>
        <p:nvSpPr>
          <p:cNvPr id="4" name="TextBox 3">
            <a:extLst>
              <a:ext uri="{FF2B5EF4-FFF2-40B4-BE49-F238E27FC236}">
                <a16:creationId xmlns:a16="http://schemas.microsoft.com/office/drawing/2014/main" id="{E61DA3F8-2987-56DE-1512-6C15E72E6E8A}"/>
              </a:ext>
            </a:extLst>
          </p:cNvPr>
          <p:cNvSpPr txBox="1"/>
          <p:nvPr/>
        </p:nvSpPr>
        <p:spPr>
          <a:xfrm>
            <a:off x="135732" y="705832"/>
            <a:ext cx="3986213"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Segoe UI Semibold" panose="020B0702040204020203" pitchFamily="34" charset="0"/>
                <a:cs typeface="Segoe UI Semibold" panose="020B0702040204020203" pitchFamily="34" charset="0"/>
              </a:rPr>
              <a:t>DevBOS</a:t>
            </a:r>
            <a:r>
              <a:rPr lang="en-US" sz="1600" dirty="0">
                <a:latin typeface="Segoe UI Semibold" panose="020B0702040204020203" pitchFamily="34" charset="0"/>
                <a:cs typeface="Segoe UI Semibold" panose="020B0702040204020203" pitchFamily="34" charset="0"/>
              </a:rPr>
              <a:t> is a very flexible and powerful software application designed to easily adapt to the requirements of your business. </a:t>
            </a:r>
          </a:p>
          <a:p>
            <a:pPr marL="285750" indent="-285750">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In other words, a business software capable of managing the everyday needs of your business. To accomplish such a gigantic task it has many mechanisms to make your work productive while giving implementors and administrators the power to configure and adapt the software to the immense variety of business situations it may be applied to. </a:t>
            </a:r>
            <a:endParaRPr lang="en-IN" sz="1600" dirty="0">
              <a:latin typeface="Segoe UI Semibold" panose="020B0702040204020203" pitchFamily="34" charset="0"/>
              <a:cs typeface="Segoe UI Semibold" panose="020B0702040204020203" pitchFamily="34" charset="0"/>
            </a:endParaRPr>
          </a:p>
        </p:txBody>
      </p:sp>
      <p:pic>
        <p:nvPicPr>
          <p:cNvPr id="10" name="Picture 9">
            <a:extLst>
              <a:ext uri="{FF2B5EF4-FFF2-40B4-BE49-F238E27FC236}">
                <a16:creationId xmlns:a16="http://schemas.microsoft.com/office/drawing/2014/main" id="{A8D9AEEA-8404-4614-10A3-B30D25BB4D41}"/>
              </a:ext>
            </a:extLst>
          </p:cNvPr>
          <p:cNvPicPr>
            <a:picLocks noChangeAspect="1"/>
          </p:cNvPicPr>
          <p:nvPr/>
        </p:nvPicPr>
        <p:blipFill>
          <a:blip r:embed="rId3"/>
          <a:stretch>
            <a:fillRect/>
          </a:stretch>
        </p:blipFill>
        <p:spPr>
          <a:xfrm>
            <a:off x="4486275" y="1450181"/>
            <a:ext cx="4257675" cy="2700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3" name="Title 2">
            <a:extLst>
              <a:ext uri="{FF2B5EF4-FFF2-40B4-BE49-F238E27FC236}">
                <a16:creationId xmlns:a16="http://schemas.microsoft.com/office/drawing/2014/main" id="{1986BDD1-EEC7-5DE2-CC8E-3C42889DBD1D}"/>
              </a:ext>
            </a:extLst>
          </p:cNvPr>
          <p:cNvSpPr>
            <a:spLocks noGrp="1"/>
          </p:cNvSpPr>
          <p:nvPr>
            <p:ph type="title"/>
          </p:nvPr>
        </p:nvSpPr>
        <p:spPr>
          <a:xfrm>
            <a:off x="457200" y="250897"/>
            <a:ext cx="8229600" cy="572700"/>
          </a:xfrm>
        </p:spPr>
        <p:txBody>
          <a:bodyPr/>
          <a:lstStyle/>
          <a:p>
            <a:r>
              <a:rPr lang="en-IN" dirty="0" err="1">
                <a:solidFill>
                  <a:srgbClr val="FF0000"/>
                </a:solidFill>
                <a:latin typeface="Segoe UI Semibold" panose="020B0702040204020203" pitchFamily="34" charset="0"/>
                <a:cs typeface="Segoe UI Semibold" panose="020B0702040204020203" pitchFamily="34" charset="0"/>
              </a:rPr>
              <a:t>DevBOS</a:t>
            </a:r>
            <a:br>
              <a:rPr lang="en-IN" dirty="0">
                <a:solidFill>
                  <a:srgbClr val="FF0000"/>
                </a:solidFill>
                <a:latin typeface="Segoe UI Semibold" panose="020B0702040204020203" pitchFamily="34" charset="0"/>
                <a:cs typeface="Segoe UI Semibold" panose="020B0702040204020203" pitchFamily="34" charset="0"/>
              </a:rPr>
            </a:br>
            <a:endParaRPr lang="en-IN" dirty="0">
              <a:solidFill>
                <a:srgbClr val="FF0000"/>
              </a:solidFill>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B258A37B-D155-EC19-CF23-9E6B997D50C2}"/>
              </a:ext>
            </a:extLst>
          </p:cNvPr>
          <p:cNvSpPr txBox="1"/>
          <p:nvPr/>
        </p:nvSpPr>
        <p:spPr>
          <a:xfrm>
            <a:off x="289322" y="950121"/>
            <a:ext cx="8229600" cy="923330"/>
          </a:xfrm>
          <a:prstGeom prst="rect">
            <a:avLst/>
          </a:prstGeom>
          <a:noFill/>
        </p:spPr>
        <p:txBody>
          <a:bodyPr wrap="square" rtlCol="0">
            <a:spAutoFit/>
          </a:bodyPr>
          <a:lstStyle/>
          <a:p>
            <a:r>
              <a:rPr lang="en-US" sz="1800" dirty="0">
                <a:latin typeface="Segoe UI Semibold" panose="020B0702040204020203" pitchFamily="34" charset="0"/>
                <a:cs typeface="Segoe UI Semibold" panose="020B0702040204020203" pitchFamily="34" charset="0"/>
              </a:rPr>
              <a:t>Development Business Operating System, the one stop software solution for your business. </a:t>
            </a:r>
            <a:r>
              <a:rPr lang="en-US" sz="1800" dirty="0" err="1">
                <a:latin typeface="Segoe UI Semibold" panose="020B0702040204020203" pitchFamily="34" charset="0"/>
                <a:cs typeface="Segoe UI Semibold" panose="020B0702040204020203" pitchFamily="34" charset="0"/>
              </a:rPr>
              <a:t>DevBOS</a:t>
            </a:r>
            <a:r>
              <a:rPr lang="en-US" sz="1800" dirty="0">
                <a:latin typeface="Segoe UI Semibold" panose="020B0702040204020203" pitchFamily="34" charset="0"/>
                <a:cs typeface="Segoe UI Semibold" panose="020B0702040204020203" pitchFamily="34" charset="0"/>
              </a:rPr>
              <a:t> is a business empowering tool, an adaptable software program that will help your business accomplish it’s goals.  </a:t>
            </a:r>
            <a:endParaRPr lang="en-IN" sz="1800" dirty="0">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4E019AC4-99B5-B548-4BEF-A4EDFC723880}"/>
              </a:ext>
            </a:extLst>
          </p:cNvPr>
          <p:cNvPicPr>
            <a:picLocks noChangeAspect="1"/>
          </p:cNvPicPr>
          <p:nvPr/>
        </p:nvPicPr>
        <p:blipFill>
          <a:blip r:embed="rId3"/>
          <a:stretch>
            <a:fillRect/>
          </a:stretch>
        </p:blipFill>
        <p:spPr>
          <a:xfrm>
            <a:off x="1371599" y="1942823"/>
            <a:ext cx="6846876" cy="32006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636B-C771-56E5-3E05-E4E9C1689B6A}"/>
              </a:ext>
            </a:extLst>
          </p:cNvPr>
          <p:cNvSpPr>
            <a:spLocks noGrp="1"/>
          </p:cNvSpPr>
          <p:nvPr>
            <p:ph type="title"/>
          </p:nvPr>
        </p:nvSpPr>
        <p:spPr/>
        <p:txBody>
          <a:bodyPr/>
          <a:lstStyle/>
          <a:p>
            <a:r>
              <a:rPr lang="en-IN" dirty="0">
                <a:latin typeface="Segoe UI Semibold" panose="020B0702040204020203" pitchFamily="34" charset="0"/>
                <a:cs typeface="Segoe UI Semibold" panose="020B0702040204020203" pitchFamily="34" charset="0"/>
              </a:rPr>
              <a:t>Our Focus</a:t>
            </a:r>
          </a:p>
        </p:txBody>
      </p:sp>
      <p:sp>
        <p:nvSpPr>
          <p:cNvPr id="3" name="TextBox 2">
            <a:extLst>
              <a:ext uri="{FF2B5EF4-FFF2-40B4-BE49-F238E27FC236}">
                <a16:creationId xmlns:a16="http://schemas.microsoft.com/office/drawing/2014/main" id="{98290196-11C2-B9A8-5E1E-505A0922E689}"/>
              </a:ext>
            </a:extLst>
          </p:cNvPr>
          <p:cNvSpPr txBox="1"/>
          <p:nvPr/>
        </p:nvSpPr>
        <p:spPr>
          <a:xfrm>
            <a:off x="857250" y="1164431"/>
            <a:ext cx="7308056" cy="584775"/>
          </a:xfrm>
          <a:prstGeom prst="rect">
            <a:avLst/>
          </a:prstGeom>
          <a:noFill/>
        </p:spPr>
        <p:txBody>
          <a:bodyPr wrap="square" rtlCol="0">
            <a:spAutoFit/>
          </a:bodyPr>
          <a:lstStyle/>
          <a:p>
            <a:r>
              <a:rPr lang="en-IN" sz="1600" dirty="0">
                <a:latin typeface="Segoe UI Semibold" panose="020B0702040204020203" pitchFamily="34" charset="0"/>
                <a:cs typeface="Segoe UI Semibold" panose="020B0702040204020203" pitchFamily="34" charset="0"/>
              </a:rPr>
              <a:t>Our mission is to create a framework that will empower the business to help the business owners and the clients</a:t>
            </a:r>
            <a:r>
              <a:rPr lang="en-IN" dirty="0"/>
              <a:t>.</a:t>
            </a:r>
          </a:p>
        </p:txBody>
      </p:sp>
      <p:sp>
        <p:nvSpPr>
          <p:cNvPr id="4" name="Title 1">
            <a:extLst>
              <a:ext uri="{FF2B5EF4-FFF2-40B4-BE49-F238E27FC236}">
                <a16:creationId xmlns:a16="http://schemas.microsoft.com/office/drawing/2014/main" id="{93163933-7C1A-7715-7236-2EBC41171934}"/>
              </a:ext>
            </a:extLst>
          </p:cNvPr>
          <p:cNvSpPr txBox="1">
            <a:spLocks/>
          </p:cNvSpPr>
          <p:nvPr/>
        </p:nvSpPr>
        <p:spPr>
          <a:xfrm>
            <a:off x="-3055143" y="2045084"/>
            <a:ext cx="822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IN" dirty="0"/>
              <a:t>Tech </a:t>
            </a:r>
            <a:r>
              <a:rPr lang="en-IN" dirty="0">
                <a:latin typeface="Segoe UI Semibold" panose="020B0702040204020203" pitchFamily="34" charset="0"/>
                <a:cs typeface="Segoe UI Semibold" panose="020B0702040204020203" pitchFamily="34" charset="0"/>
              </a:rPr>
              <a:t>Stack</a:t>
            </a:r>
          </a:p>
        </p:txBody>
      </p:sp>
      <p:sp>
        <p:nvSpPr>
          <p:cNvPr id="5" name="TextBox 4">
            <a:extLst>
              <a:ext uri="{FF2B5EF4-FFF2-40B4-BE49-F238E27FC236}">
                <a16:creationId xmlns:a16="http://schemas.microsoft.com/office/drawing/2014/main" id="{26EA628F-490F-8564-E2EB-37F821DB1786}"/>
              </a:ext>
            </a:extLst>
          </p:cNvPr>
          <p:cNvSpPr txBox="1"/>
          <p:nvPr/>
        </p:nvSpPr>
        <p:spPr>
          <a:xfrm>
            <a:off x="369093" y="2789113"/>
            <a:ext cx="2964657" cy="1600438"/>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HTML</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CSS</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JS</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PHP</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Python </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Open source Libraries </a:t>
            </a:r>
          </a:p>
          <a:p>
            <a:pPr marL="285750" indent="-285750">
              <a:buFont typeface="Arial" panose="020B0604020202020204" pitchFamily="34" charset="0"/>
              <a:buChar char="•"/>
            </a:pPr>
            <a:r>
              <a:rPr lang="en-IN" b="1" dirty="0" err="1">
                <a:solidFill>
                  <a:srgbClr val="7030A0"/>
                </a:solidFill>
                <a:latin typeface="Selawik Semibold" panose="020B0702040204020203" pitchFamily="34" charset="0"/>
              </a:rPr>
              <a:t>Phpmyadmin</a:t>
            </a:r>
            <a:endParaRPr lang="en-IN" b="1" dirty="0">
              <a:solidFill>
                <a:srgbClr val="7030A0"/>
              </a:solidFill>
              <a:latin typeface="Selawik Semibold" panose="020B0702040204020203" pitchFamily="34" charset="0"/>
            </a:endParaRPr>
          </a:p>
        </p:txBody>
      </p:sp>
      <p:pic>
        <p:nvPicPr>
          <p:cNvPr id="7" name="Picture 6">
            <a:extLst>
              <a:ext uri="{FF2B5EF4-FFF2-40B4-BE49-F238E27FC236}">
                <a16:creationId xmlns:a16="http://schemas.microsoft.com/office/drawing/2014/main" id="{19C2BB3A-FBA3-130C-BD5C-7A9C2A6B96D1}"/>
              </a:ext>
            </a:extLst>
          </p:cNvPr>
          <p:cNvPicPr>
            <a:picLocks noChangeAspect="1"/>
          </p:cNvPicPr>
          <p:nvPr/>
        </p:nvPicPr>
        <p:blipFill>
          <a:blip r:embed="rId2"/>
          <a:stretch>
            <a:fillRect/>
          </a:stretch>
        </p:blipFill>
        <p:spPr>
          <a:xfrm>
            <a:off x="3333750" y="2175387"/>
            <a:ext cx="4831556" cy="2474567"/>
          </a:xfrm>
          <a:prstGeom prst="rect">
            <a:avLst/>
          </a:prstGeom>
        </p:spPr>
      </p:pic>
    </p:spTree>
    <p:extLst>
      <p:ext uri="{BB962C8B-B14F-4D97-AF65-F5344CB8AC3E}">
        <p14:creationId xmlns:p14="http://schemas.microsoft.com/office/powerpoint/2010/main" val="137984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E7FB51-4D2C-31CF-443A-142E305BF898}"/>
              </a:ext>
            </a:extLst>
          </p:cNvPr>
          <p:cNvPicPr>
            <a:picLocks noChangeAspect="1"/>
          </p:cNvPicPr>
          <p:nvPr/>
        </p:nvPicPr>
        <p:blipFill rotWithShape="1">
          <a:blip r:embed="rId2"/>
          <a:srcRect l="6377" t="8083" r="14509" b="3091"/>
          <a:stretch/>
        </p:blipFill>
        <p:spPr>
          <a:xfrm>
            <a:off x="132735" y="1169961"/>
            <a:ext cx="3384755" cy="3959943"/>
          </a:xfrm>
          <a:prstGeom prst="rect">
            <a:avLst/>
          </a:prstGeom>
        </p:spPr>
      </p:pic>
      <p:sp>
        <p:nvSpPr>
          <p:cNvPr id="2" name="Title 1">
            <a:extLst>
              <a:ext uri="{FF2B5EF4-FFF2-40B4-BE49-F238E27FC236}">
                <a16:creationId xmlns:a16="http://schemas.microsoft.com/office/drawing/2014/main" id="{F319D34E-D746-8ECE-3DA8-5CE53A4A252B}"/>
              </a:ext>
            </a:extLst>
          </p:cNvPr>
          <p:cNvSpPr>
            <a:spLocks noGrp="1"/>
          </p:cNvSpPr>
          <p:nvPr>
            <p:ph type="title"/>
          </p:nvPr>
        </p:nvSpPr>
        <p:spPr>
          <a:xfrm>
            <a:off x="457200" y="0"/>
            <a:ext cx="8229600" cy="621505"/>
          </a:xfrm>
        </p:spPr>
        <p:txBody>
          <a:bodyPr/>
          <a:lstStyle/>
          <a:p>
            <a:r>
              <a:rPr lang="en-IN" sz="2600" dirty="0">
                <a:solidFill>
                  <a:schemeClr val="accent1"/>
                </a:solidFill>
                <a:latin typeface="Segoe UI Semibold" panose="020B0702040204020203" pitchFamily="34" charset="0"/>
                <a:cs typeface="Segoe UI Semibold" panose="020B0702040204020203" pitchFamily="34" charset="0"/>
              </a:rPr>
              <a:t>Features that are expected to be done by us</a:t>
            </a:r>
          </a:p>
        </p:txBody>
      </p:sp>
      <p:sp>
        <p:nvSpPr>
          <p:cNvPr id="3" name="TextBox 2">
            <a:extLst>
              <a:ext uri="{FF2B5EF4-FFF2-40B4-BE49-F238E27FC236}">
                <a16:creationId xmlns:a16="http://schemas.microsoft.com/office/drawing/2014/main" id="{AC3960EA-6D89-7A27-6DC7-69E9BF00F860}"/>
              </a:ext>
            </a:extLst>
          </p:cNvPr>
          <p:cNvSpPr txBox="1"/>
          <p:nvPr/>
        </p:nvSpPr>
        <p:spPr>
          <a:xfrm>
            <a:off x="3243724" y="621505"/>
            <a:ext cx="5767541" cy="4401205"/>
          </a:xfrm>
          <a:prstGeom prst="rect">
            <a:avLst/>
          </a:prstGeom>
          <a:noFill/>
        </p:spPr>
        <p:txBody>
          <a:bodyPr wrap="square" rtlCol="0">
            <a:spAutoFit/>
          </a:bodyPr>
          <a:lstStyle/>
          <a:p>
            <a:r>
              <a:rPr lang="en-US" sz="1600" dirty="0">
                <a:solidFill>
                  <a:srgbClr val="7030A0"/>
                </a:solidFill>
                <a:latin typeface="Segoe UI Semibold" panose="020B0702040204020203" pitchFamily="34" charset="0"/>
                <a:cs typeface="Segoe UI Semibold" panose="020B0702040204020203" pitchFamily="34" charset="0"/>
              </a:rPr>
              <a:t>Flexibility and Adaptability: </a:t>
            </a:r>
          </a:p>
          <a:p>
            <a:r>
              <a:rPr lang="en-US" sz="1600" dirty="0">
                <a:latin typeface="Segoe UI Semibold" panose="020B0702040204020203" pitchFamily="34" charset="0"/>
                <a:cs typeface="Segoe UI Semibold" panose="020B0702040204020203" pitchFamily="34" charset="0"/>
              </a:rPr>
              <a:t>The real strong point of </a:t>
            </a:r>
            <a:r>
              <a:rPr lang="en-US" sz="1600" dirty="0" err="1">
                <a:latin typeface="Segoe UI Semibold" panose="020B0702040204020203" pitchFamily="34" charset="0"/>
                <a:cs typeface="Segoe UI Semibold" panose="020B0702040204020203" pitchFamily="34" charset="0"/>
              </a:rPr>
              <a:t>DevBOS</a:t>
            </a:r>
            <a:r>
              <a:rPr lang="en-US" sz="1600" dirty="0">
                <a:latin typeface="Segoe UI Semibold" panose="020B0702040204020203" pitchFamily="34" charset="0"/>
                <a:cs typeface="Segoe UI Semibold" panose="020B0702040204020203" pitchFamily="34" charset="0"/>
              </a:rPr>
              <a:t> is it’s flexibility and adaptability. </a:t>
            </a:r>
          </a:p>
          <a:p>
            <a:endParaRPr lang="en-US" sz="1600" dirty="0">
              <a:latin typeface="Segoe UI Semibold" panose="020B0702040204020203" pitchFamily="34" charset="0"/>
              <a:cs typeface="Segoe UI Semibold" panose="020B0702040204020203" pitchFamily="34" charset="0"/>
            </a:endParaRPr>
          </a:p>
          <a:p>
            <a:r>
              <a:rPr lang="en-US" sz="1600" dirty="0">
                <a:solidFill>
                  <a:srgbClr val="7030A0"/>
                </a:solidFill>
                <a:latin typeface="Segoe UI Semibold" panose="020B0702040204020203" pitchFamily="34" charset="0"/>
                <a:cs typeface="Segoe UI Semibold" panose="020B0702040204020203" pitchFamily="34" charset="0"/>
              </a:rPr>
              <a:t>New modules: </a:t>
            </a:r>
          </a:p>
          <a:p>
            <a:r>
              <a:rPr lang="en-US" sz="1600" dirty="0">
                <a:latin typeface="Segoe UI Semibold" panose="020B0702040204020203" pitchFamily="34" charset="0"/>
                <a:cs typeface="Segoe UI Semibold" panose="020B0702040204020203" pitchFamily="34" charset="0"/>
              </a:rPr>
              <a:t>Easy to enhance adding new modules.</a:t>
            </a:r>
          </a:p>
          <a:p>
            <a:endParaRPr lang="en-US" sz="1600" dirty="0">
              <a:latin typeface="Segoe UI Semibold" panose="020B0702040204020203" pitchFamily="34" charset="0"/>
              <a:cs typeface="Segoe UI Semibold" panose="020B0702040204020203" pitchFamily="34" charset="0"/>
            </a:endParaRPr>
          </a:p>
          <a:p>
            <a:r>
              <a:rPr lang="en-US" sz="1600" dirty="0">
                <a:solidFill>
                  <a:srgbClr val="7030A0"/>
                </a:solidFill>
                <a:latin typeface="Segoe UI Semibold" panose="020B0702040204020203" pitchFamily="34" charset="0"/>
                <a:cs typeface="Segoe UI Semibold" panose="020B0702040204020203" pitchFamily="34" charset="0"/>
              </a:rPr>
              <a:t>Workflows: </a:t>
            </a:r>
          </a:p>
          <a:p>
            <a:r>
              <a:rPr lang="en-US" sz="1600" dirty="0">
                <a:latin typeface="Segoe UI Semibold" panose="020B0702040204020203" pitchFamily="34" charset="0"/>
                <a:cs typeface="Segoe UI Semibold" panose="020B0702040204020203" pitchFamily="34" charset="0"/>
              </a:rPr>
              <a:t>Easy to adapt and configure using workflows.</a:t>
            </a:r>
          </a:p>
          <a:p>
            <a:r>
              <a:rPr lang="en-US" sz="1600" dirty="0">
                <a:latin typeface="Segoe UI Semibold" panose="020B0702040204020203" pitchFamily="34" charset="0"/>
                <a:cs typeface="Segoe UI Semibold" panose="020B0702040204020203" pitchFamily="34" charset="0"/>
              </a:rPr>
              <a:t> </a:t>
            </a:r>
          </a:p>
          <a:p>
            <a:r>
              <a:rPr lang="en-US" sz="1600" dirty="0">
                <a:solidFill>
                  <a:srgbClr val="7030A0"/>
                </a:solidFill>
                <a:latin typeface="Segoe UI Semibold" panose="020B0702040204020203" pitchFamily="34" charset="0"/>
                <a:cs typeface="Segoe UI Semibold" panose="020B0702040204020203" pitchFamily="34" charset="0"/>
              </a:rPr>
              <a:t>New functionality: </a:t>
            </a:r>
          </a:p>
          <a:p>
            <a:r>
              <a:rPr lang="en-US" sz="1600" dirty="0">
                <a:latin typeface="Segoe UI Semibold" panose="020B0702040204020203" pitchFamily="34" charset="0"/>
                <a:cs typeface="Segoe UI Semibold" panose="020B0702040204020203" pitchFamily="34" charset="0"/>
              </a:rPr>
              <a:t>Easy to enhance adding new functionality through events and hooks.</a:t>
            </a:r>
          </a:p>
          <a:p>
            <a:r>
              <a:rPr lang="en-US" sz="1600" dirty="0">
                <a:latin typeface="Segoe UI Semibold" panose="020B0702040204020203" pitchFamily="34" charset="0"/>
                <a:cs typeface="Segoe UI Semibold" panose="020B0702040204020203" pitchFamily="34" charset="0"/>
              </a:rPr>
              <a:t> </a:t>
            </a:r>
            <a:endParaRPr lang="en-US" sz="1600" dirty="0">
              <a:solidFill>
                <a:srgbClr val="7030A0"/>
              </a:solidFill>
              <a:latin typeface="Segoe UI Semibold" panose="020B0702040204020203" pitchFamily="34" charset="0"/>
              <a:cs typeface="Segoe UI Semibold" panose="020B0702040204020203" pitchFamily="34" charset="0"/>
            </a:endParaRPr>
          </a:p>
          <a:p>
            <a:r>
              <a:rPr lang="en-US" sz="1600" dirty="0">
                <a:solidFill>
                  <a:srgbClr val="7030A0"/>
                </a:solidFill>
                <a:latin typeface="Segoe UI Semibold" panose="020B0702040204020203" pitchFamily="34" charset="0"/>
                <a:cs typeface="Segoe UI Semibold" panose="020B0702040204020203" pitchFamily="34" charset="0"/>
              </a:rPr>
              <a:t>Integrate with other systems:</a:t>
            </a:r>
          </a:p>
          <a:p>
            <a:r>
              <a:rPr lang="en-US" sz="1600" dirty="0">
                <a:latin typeface="Segoe UI Semibold" panose="020B0702040204020203" pitchFamily="34" charset="0"/>
                <a:cs typeface="Segoe UI Semibold" panose="020B0702040204020203" pitchFamily="34" charset="0"/>
              </a:rPr>
              <a:t>Easy to integrate with other systems through it’s webservice interface.</a:t>
            </a:r>
            <a:endParaRPr lang="en-IN" sz="16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38072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D42F-C4B1-3F17-F31C-070441B92431}"/>
              </a:ext>
            </a:extLst>
          </p:cNvPr>
          <p:cNvSpPr>
            <a:spLocks noGrp="1"/>
          </p:cNvSpPr>
          <p:nvPr>
            <p:ph type="title"/>
          </p:nvPr>
        </p:nvSpPr>
        <p:spPr>
          <a:xfrm>
            <a:off x="385763" y="253238"/>
            <a:ext cx="8229600" cy="572700"/>
          </a:xfrm>
        </p:spPr>
        <p:txBody>
          <a:bodyPr/>
          <a:lstStyle/>
          <a:p>
            <a:r>
              <a:rPr lang="en-IN" b="1" dirty="0"/>
              <a:t>User Interface</a:t>
            </a:r>
          </a:p>
        </p:txBody>
      </p:sp>
      <p:pic>
        <p:nvPicPr>
          <p:cNvPr id="4" name="Picture 3">
            <a:extLst>
              <a:ext uri="{FF2B5EF4-FFF2-40B4-BE49-F238E27FC236}">
                <a16:creationId xmlns:a16="http://schemas.microsoft.com/office/drawing/2014/main" id="{09FEA4C9-3FAD-D8A4-3B86-903EDF084B48}"/>
              </a:ext>
            </a:extLst>
          </p:cNvPr>
          <p:cNvPicPr>
            <a:picLocks noChangeAspect="1"/>
          </p:cNvPicPr>
          <p:nvPr/>
        </p:nvPicPr>
        <p:blipFill rotWithShape="1">
          <a:blip r:embed="rId2"/>
          <a:srcRect l="32891" t="17770" r="33672"/>
          <a:stretch/>
        </p:blipFill>
        <p:spPr>
          <a:xfrm>
            <a:off x="5622130" y="1507331"/>
            <a:ext cx="3057525" cy="2460524"/>
          </a:xfrm>
          <a:prstGeom prst="rect">
            <a:avLst/>
          </a:prstGeom>
        </p:spPr>
      </p:pic>
      <p:sp>
        <p:nvSpPr>
          <p:cNvPr id="5" name="TextBox 4">
            <a:extLst>
              <a:ext uri="{FF2B5EF4-FFF2-40B4-BE49-F238E27FC236}">
                <a16:creationId xmlns:a16="http://schemas.microsoft.com/office/drawing/2014/main" id="{BC830505-DA9C-353F-0925-A179B35ACC2A}"/>
              </a:ext>
            </a:extLst>
          </p:cNvPr>
          <p:cNvSpPr txBox="1"/>
          <p:nvPr/>
        </p:nvSpPr>
        <p:spPr>
          <a:xfrm>
            <a:off x="464345" y="1607344"/>
            <a:ext cx="4757737"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t>The login page was done using </a:t>
            </a:r>
            <a:r>
              <a:rPr lang="en-IN" sz="2000" dirty="0" err="1"/>
              <a:t>php</a:t>
            </a:r>
            <a:r>
              <a:rPr lang="en-IN" sz="2000" dirty="0"/>
              <a:t> and we are using </a:t>
            </a:r>
            <a:r>
              <a:rPr lang="en-IN" sz="2000" dirty="0" err="1"/>
              <a:t>apache</a:t>
            </a:r>
            <a:r>
              <a:rPr lang="en-IN" sz="2000" dirty="0"/>
              <a:t> server and </a:t>
            </a:r>
            <a:r>
              <a:rPr lang="en-IN" sz="2000" dirty="0" err="1"/>
              <a:t>sql</a:t>
            </a:r>
            <a:r>
              <a:rPr lang="en-IN" sz="2000" dirty="0"/>
              <a:t> database.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Every backend data inside </a:t>
            </a:r>
            <a:r>
              <a:rPr lang="en-IN" sz="2000" dirty="0" err="1"/>
              <a:t>devbos</a:t>
            </a:r>
            <a:r>
              <a:rPr lang="en-IN" sz="2000" dirty="0"/>
              <a:t> was done using </a:t>
            </a:r>
            <a:r>
              <a:rPr lang="en-IN" sz="2000" dirty="0" err="1"/>
              <a:t>php</a:t>
            </a:r>
            <a:r>
              <a:rPr lang="en-IN" sz="2000" dirty="0"/>
              <a: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76818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C1D9-26C0-7463-6E89-93073BBC1144}"/>
              </a:ext>
            </a:extLst>
          </p:cNvPr>
          <p:cNvSpPr>
            <a:spLocks noGrp="1"/>
          </p:cNvSpPr>
          <p:nvPr>
            <p:ph type="title"/>
          </p:nvPr>
        </p:nvSpPr>
        <p:spPr>
          <a:xfrm>
            <a:off x="457200" y="0"/>
            <a:ext cx="8229600" cy="572700"/>
          </a:xfrm>
        </p:spPr>
        <p:txBody>
          <a:bodyPr/>
          <a:lstStyle/>
          <a:p>
            <a:r>
              <a:rPr lang="en-IN" dirty="0"/>
              <a:t>User Interface</a:t>
            </a:r>
          </a:p>
        </p:txBody>
      </p:sp>
      <p:pic>
        <p:nvPicPr>
          <p:cNvPr id="4" name="Picture 3">
            <a:extLst>
              <a:ext uri="{FF2B5EF4-FFF2-40B4-BE49-F238E27FC236}">
                <a16:creationId xmlns:a16="http://schemas.microsoft.com/office/drawing/2014/main" id="{0384D146-E5B0-013E-5293-AC8FA2EBA657}"/>
              </a:ext>
            </a:extLst>
          </p:cNvPr>
          <p:cNvPicPr>
            <a:picLocks noChangeAspect="1"/>
          </p:cNvPicPr>
          <p:nvPr/>
        </p:nvPicPr>
        <p:blipFill>
          <a:blip r:embed="rId2"/>
          <a:stretch>
            <a:fillRect/>
          </a:stretch>
        </p:blipFill>
        <p:spPr>
          <a:xfrm>
            <a:off x="146447" y="572700"/>
            <a:ext cx="8851106" cy="4133850"/>
          </a:xfrm>
          <a:prstGeom prst="rect">
            <a:avLst/>
          </a:prstGeom>
        </p:spPr>
      </p:pic>
    </p:spTree>
    <p:extLst>
      <p:ext uri="{BB962C8B-B14F-4D97-AF65-F5344CB8AC3E}">
        <p14:creationId xmlns:p14="http://schemas.microsoft.com/office/powerpoint/2010/main" val="21831552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330</TotalTime>
  <Words>408</Words>
  <Application>Microsoft Office PowerPoint</Application>
  <PresentationFormat>On-screen Show (16:9)</PresentationFormat>
  <Paragraphs>58</Paragraphs>
  <Slides>11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Fira Sans Extra Condensed</vt:lpstr>
      <vt:lpstr>Selawik Semibold</vt:lpstr>
      <vt:lpstr>Segoe UI Semibold</vt:lpstr>
      <vt:lpstr>Calibri Light</vt:lpstr>
      <vt:lpstr>Roboto</vt:lpstr>
      <vt:lpstr>Wingdings</vt:lpstr>
      <vt:lpstr>Arial</vt:lpstr>
      <vt:lpstr>Retrospect</vt:lpstr>
      <vt:lpstr>DEVBOS (Development Business Operating System)</vt:lpstr>
      <vt:lpstr>Problem Statement</vt:lpstr>
      <vt:lpstr>Strategies and Frameworks</vt:lpstr>
      <vt:lpstr>Idea Approach</vt:lpstr>
      <vt:lpstr>DevBOS </vt:lpstr>
      <vt:lpstr>Our Focus</vt:lpstr>
      <vt:lpstr>Features that are expected to be done by us</vt:lpstr>
      <vt:lpstr>User Interface</vt:lpstr>
      <vt:lpstr>User Interface</vt:lpstr>
      <vt:lpstr>User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DEVBOS (Development Business Operating System)</dc:title>
  <dc:creator>Surya Narayanan CS</dc:creator>
  <cp:lastModifiedBy>SURYA NARAYANAN C S</cp:lastModifiedBy>
  <cp:revision>7</cp:revision>
  <dcterms:modified xsi:type="dcterms:W3CDTF">2022-05-28T23:58:13Z</dcterms:modified>
</cp:coreProperties>
</file>