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04950"/>
  <p:notesSz cx="20104100" cy="14204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79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3534"/>
            <a:ext cx="17088486" cy="298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54772"/>
            <a:ext cx="14072870" cy="3551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8198"/>
            <a:ext cx="18093690" cy="2272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67138"/>
            <a:ext cx="18093690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10604"/>
            <a:ext cx="6433312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7492"/>
              </p:ext>
            </p:extLst>
          </p:nvPr>
        </p:nvGraphicFramePr>
        <p:xfrm>
          <a:off x="184307" y="130671"/>
          <a:ext cx="19919794" cy="14089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3198">
                <a:tc>
                  <a:txBody>
                    <a:bodyPr/>
                    <a:lstStyle/>
                    <a:p>
                      <a:pPr marL="1325245"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tabLst>
                          <a:tab pos="6979920" algn="l"/>
                        </a:tabLst>
                      </a:pPr>
                      <a:r>
                        <a:rPr sz="3450" b="1" spc="-40" dirty="0">
                          <a:latin typeface="Times New Roman"/>
                          <a:cs typeface="Times New Roman"/>
                        </a:rPr>
                        <a:t>Title:</a:t>
                      </a:r>
                      <a:r>
                        <a:rPr sz="34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3450" b="1" spc="-60" dirty="0">
                          <a:latin typeface="Times New Roman"/>
                          <a:cs typeface="Times New Roman"/>
                        </a:rPr>
                        <a:t>Radiation level in Salem district</a:t>
                      </a:r>
                      <a:r>
                        <a:rPr sz="34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b="1" spc="-7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345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3450" b="1" spc="-12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3450" b="1" spc="-125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3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D383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3450" b="1" spc="-65" dirty="0"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3450" b="1" spc="-15" dirty="0">
                          <a:latin typeface="Times New Roman"/>
                          <a:cs typeface="Times New Roman"/>
                        </a:rPr>
                        <a:t> description</a:t>
                      </a:r>
                      <a:r>
                        <a:rPr sz="345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b="1" spc="-3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34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b="1" spc="-15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T w="19050">
                      <a:solidFill>
                        <a:srgbClr val="2D383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157">
                <a:tc row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300" dirty="0">
                        <a:latin typeface="Times New Roman"/>
                        <a:cs typeface="Times New Roman"/>
                      </a:endParaRPr>
                    </a:p>
                    <a:p>
                      <a:pPr marL="12192635" marR="33655" algn="ctr">
                        <a:lnSpc>
                          <a:spcPct val="103899"/>
                        </a:lnSpc>
                      </a:pPr>
                      <a:endParaRPr lang="en-IN" sz="1300" dirty="0">
                        <a:latin typeface="Times New Roman"/>
                        <a:cs typeface="Times New Roman"/>
                      </a:endParaRPr>
                    </a:p>
                    <a:p>
                      <a:pPr marL="3759200" algn="ctr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2192635" algn="l"/>
                        </a:tabLst>
                      </a:pPr>
                      <a:endParaRPr lang="en-IN" sz="1250" b="1" i="1" spc="-20" dirty="0">
                        <a:latin typeface="Times New Roman"/>
                        <a:cs typeface="Times New Roman"/>
                      </a:endParaRPr>
                    </a:p>
                    <a:p>
                      <a:pPr marL="3759200" algn="ctr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2192635" algn="l"/>
                        </a:tabLst>
                      </a:pPr>
                      <a:endParaRPr lang="en-IN" sz="1250" b="1" i="1" spc="-20" dirty="0">
                        <a:latin typeface="Times New Roman"/>
                        <a:cs typeface="Times New Roman"/>
                      </a:endParaRPr>
                    </a:p>
                    <a:p>
                      <a:pPr marL="3759200" algn="ctr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2192635" algn="l"/>
                        </a:tabLst>
                      </a:pPr>
                      <a:r>
                        <a:rPr sz="1250" b="0" i="1" spc="-2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5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0" i="1" spc="-20" dirty="0">
                          <a:latin typeface="Times New Roman"/>
                          <a:cs typeface="Times New Roman"/>
                        </a:rPr>
                        <a:t>courtesy:</a:t>
                      </a:r>
                      <a:r>
                        <a:rPr sz="1250" b="0" i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0" i="1" spc="40" dirty="0">
                          <a:latin typeface="Times New Roman"/>
                          <a:cs typeface="Times New Roman"/>
                        </a:rPr>
                        <a:t>BHUVAN,</a:t>
                      </a:r>
                      <a:r>
                        <a:rPr sz="1200" b="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0" i="1" spc="-100" dirty="0">
                          <a:latin typeface="Times New Roman"/>
                          <a:cs typeface="Times New Roman"/>
                        </a:rPr>
                        <a:t>Salem</a:t>
                      </a:r>
                      <a:r>
                        <a:rPr sz="1200" b="0" i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0" i="1" spc="-125" dirty="0">
                          <a:latin typeface="Times New Roman"/>
                          <a:cs typeface="Times New Roman"/>
                        </a:rPr>
                        <a:t>Region</a:t>
                      </a:r>
                      <a:r>
                        <a:rPr lang="en-IN" sz="1200" i="1" spc="-125" dirty="0">
                          <a:latin typeface="Times New Roman"/>
                          <a:cs typeface="Times New Roman"/>
                        </a:rPr>
                        <a:t>	</a:t>
                      </a:r>
                      <a:endParaRPr sz="1950" baseline="23504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04775">
                        <a:lnSpc>
                          <a:spcPts val="1770"/>
                        </a:lnSpc>
                      </a:pPr>
                      <a:r>
                        <a:rPr sz="1850" b="1" spc="-20" dirty="0">
                          <a:latin typeface="Times New Roman"/>
                          <a:cs typeface="Times New Roman"/>
                        </a:rPr>
                        <a:t>Introduction:</a:t>
                      </a: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04775" marR="44450">
                        <a:lnSpc>
                          <a:spcPts val="2380"/>
                        </a:lnSpc>
                        <a:spcBef>
                          <a:spcPts val="35"/>
                        </a:spcBef>
                        <a:tabLst>
                          <a:tab pos="610870" algn="l"/>
                          <a:tab pos="1292860" algn="l"/>
                          <a:tab pos="2613660" algn="l"/>
                          <a:tab pos="3185160" algn="l"/>
                          <a:tab pos="3463925" algn="l"/>
                          <a:tab pos="3890645" algn="l"/>
                          <a:tab pos="4377690" algn="l"/>
                          <a:tab pos="4973320" algn="l"/>
                        </a:tabLst>
                      </a:pPr>
                      <a:r>
                        <a:rPr sz="185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e	Salem	metro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polita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s	the	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875" spc="-7" baseline="24444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75" baseline="24444" dirty="0">
                          <a:latin typeface="Times New Roman"/>
                          <a:cs typeface="Times New Roman"/>
                        </a:rPr>
                        <a:t>h	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most	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populous  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metropolitan</a:t>
                      </a:r>
                      <a:r>
                        <a:rPr sz="18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8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4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5" dirty="0">
                          <a:latin typeface="Times New Roman"/>
                          <a:cs typeface="Times New Roman"/>
                        </a:rPr>
                        <a:t>India.</a:t>
                      </a:r>
                      <a:r>
                        <a:rPr sz="18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3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6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75" spc="-22" baseline="24444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875" spc="359" baseline="244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populous</a:t>
                      </a:r>
                      <a:r>
                        <a:rPr sz="18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metropolitan</a:t>
                      </a: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4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70" dirty="0">
                          <a:latin typeface="Times New Roman"/>
                          <a:cs typeface="Times New Roman"/>
                        </a:rPr>
                        <a:t>Tamil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Nadu,</a:t>
                      </a:r>
                      <a:r>
                        <a:rPr sz="18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75" dirty="0">
                          <a:latin typeface="Times New Roman"/>
                          <a:cs typeface="Times New Roman"/>
                        </a:rPr>
                        <a:t>Salem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8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5" dirty="0">
                          <a:latin typeface="Times New Roman"/>
                          <a:cs typeface="Times New Roman"/>
                        </a:rPr>
                        <a:t>124km2(48sq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60" dirty="0">
                          <a:latin typeface="Times New Roman"/>
                          <a:cs typeface="Times New Roman"/>
                        </a:rPr>
                        <a:t>mi).</a:t>
                      </a:r>
                      <a:endParaRPr sz="18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2021</a:t>
                      </a:r>
                      <a:endParaRPr sz="12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13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50" b="1" u="sng" spc="-6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450" b="1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BODIES</a:t>
                      </a:r>
                      <a:r>
                        <a:rPr sz="14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endParaRPr lang="en-IN" sz="1450" u="sng" dirty="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0960" marR="52069" algn="just">
                        <a:lnSpc>
                          <a:spcPct val="100800"/>
                        </a:lnSpc>
                        <a:buSzPct val="93103"/>
                        <a:buAutoNum type="arabicPeriod"/>
                        <a:tabLst>
                          <a:tab pos="189865" algn="l"/>
                        </a:tabLst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Mookaneri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lake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called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Kannankurichi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lake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lake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Kannankurichi</a:t>
                      </a:r>
                      <a:r>
                        <a:rPr sz="145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Salem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taluk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covers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b="1" spc="-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23.5 </a:t>
                      </a:r>
                      <a:r>
                        <a:rPr sz="145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hectares. </a:t>
                      </a:r>
                      <a:r>
                        <a:rPr sz="14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2.The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Thirumanimutharu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river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originates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5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Manjavadi</a:t>
                      </a:r>
                      <a:r>
                        <a:rPr sz="145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60" dirty="0">
                          <a:latin typeface="Times New Roman"/>
                          <a:cs typeface="Times New Roman"/>
                        </a:rPr>
                        <a:t>village</a:t>
                      </a:r>
                      <a:r>
                        <a:rPr sz="145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shevaroy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mountain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range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flows </a:t>
                      </a:r>
                      <a:r>
                        <a:rPr sz="1450" spc="-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Salem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Namakkal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 districts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Indian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Tamil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Nadu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.</a:t>
                      </a:r>
                      <a:endParaRPr lang="en-IN" sz="1450" spc="-45" dirty="0">
                        <a:latin typeface="Times New Roman"/>
                        <a:cs typeface="Times New Roman"/>
                      </a:endParaRPr>
                    </a:p>
                    <a:p>
                      <a:pPr marL="60960" marR="52069" algn="just">
                        <a:lnSpc>
                          <a:spcPct val="100800"/>
                        </a:lnSpc>
                        <a:buSzPct val="93103"/>
                        <a:buAutoNum type="arabicPeriod"/>
                        <a:tabLst>
                          <a:tab pos="189865" algn="l"/>
                        </a:tabLst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en-IN" sz="1450" b="1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MOUNTAINS</a:t>
                      </a:r>
                      <a:r>
                        <a:rPr sz="145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0960" marR="52069" algn="just">
                        <a:lnSpc>
                          <a:spcPct val="100699"/>
                        </a:lnSpc>
                      </a:pP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Yercaud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a hill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station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near </a:t>
                      </a:r>
                      <a:r>
                        <a:rPr sz="1450" spc="-60" dirty="0">
                          <a:latin typeface="Times New Roman"/>
                          <a:cs typeface="Times New Roman"/>
                        </a:rPr>
                        <a:t>Salem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Shervaroy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range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hills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eastern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ghats.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2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5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altitude</a:t>
                      </a:r>
                      <a:r>
                        <a:rPr sz="145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1515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meters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above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see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level.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extend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Yercaud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taluk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382.67sq.popular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the Ooty of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poor </a:t>
                      </a:r>
                      <a:r>
                        <a:rPr sz="14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peoples.</a:t>
                      </a:r>
                      <a:endParaRPr lang="en-IN" sz="1450" spc="-35" dirty="0">
                        <a:latin typeface="Times New Roman"/>
                        <a:cs typeface="Times New Roman"/>
                      </a:endParaRPr>
                    </a:p>
                    <a:p>
                      <a:pPr marL="60960" marR="52069" algn="just">
                        <a:lnSpc>
                          <a:spcPct val="100699"/>
                        </a:lnSpc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IN" sz="14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FOREST</a:t>
                      </a:r>
                      <a:r>
                        <a:rPr sz="145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0960" marR="52705" algn="just">
                        <a:lnSpc>
                          <a:spcPct val="100800"/>
                        </a:lnSpc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geographical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523700.60</a:t>
                      </a:r>
                      <a:r>
                        <a:rPr sz="145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Ha,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cultivated</a:t>
                      </a:r>
                      <a:r>
                        <a:rPr sz="145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220138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ha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net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shown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210562.54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ha </a:t>
                      </a:r>
                      <a:r>
                        <a:rPr sz="1450" spc="1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percent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65.74%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10.34%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sown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once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208128.15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ha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percent 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1%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respectively.</a:t>
                      </a:r>
                      <a:endParaRPr lang="en-IN" sz="1450" spc="-55" dirty="0">
                        <a:latin typeface="Times New Roman"/>
                        <a:cs typeface="Times New Roman"/>
                      </a:endParaRPr>
                    </a:p>
                    <a:p>
                      <a:pPr marL="60960" marR="52705" algn="just">
                        <a:lnSpc>
                          <a:spcPct val="100800"/>
                        </a:lnSpc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IN" sz="1450" b="1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CONSTRUCTIONS</a:t>
                      </a:r>
                      <a:r>
                        <a:rPr lang="en-IN" sz="1450" spc="-55" dirty="0">
                          <a:latin typeface="Times New Roman"/>
                          <a:cs typeface="Times New Roman"/>
                        </a:rPr>
                        <a:t>:</a:t>
                      </a: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60960" marR="53340" algn="just">
                        <a:lnSpc>
                          <a:spcPct val="100699"/>
                        </a:lnSpc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Salem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metropolitan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5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56</a:t>
                      </a:r>
                      <a:r>
                        <a:rPr sz="1425" spc="-22" baseline="2631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425" spc="307" baseline="26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most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populous metropolitan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India.it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4</a:t>
                      </a:r>
                      <a:r>
                        <a:rPr sz="1425" baseline="2631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425" spc="7" baseline="26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populous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metropolitan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5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Tamil</a:t>
                      </a:r>
                      <a:r>
                        <a:rPr sz="145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Nadu.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Salem</a:t>
                      </a:r>
                      <a:r>
                        <a:rPr sz="14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124km2(48sq</a:t>
                      </a:r>
                      <a:r>
                        <a:rPr sz="14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mi).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386080" marR="214629" lvl="1" algn="just">
                        <a:lnSpc>
                          <a:spcPct val="100699"/>
                        </a:lnSpc>
                        <a:buSzPct val="93103"/>
                        <a:buAutoNum type="arabicPeriod"/>
                        <a:tabLst>
                          <a:tab pos="514984" algn="l"/>
                          <a:tab pos="1809114" algn="l"/>
                        </a:tabLst>
                      </a:pPr>
                      <a:r>
                        <a:rPr sz="14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Metropolitan </a:t>
                      </a:r>
                      <a:r>
                        <a:rPr sz="145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Area=588.94km</a:t>
                      </a:r>
                      <a:r>
                        <a:rPr sz="1425" spc="-37" baseline="263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25" spc="-337" baseline="263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2.Urban	</a:t>
                      </a:r>
                      <a:r>
                        <a:rPr sz="14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=100km</a:t>
                      </a:r>
                      <a:r>
                        <a:rPr sz="1425" spc="-15" baseline="263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25" baseline="26315" dirty="0">
                        <a:latin typeface="Times New Roman"/>
                        <a:cs typeface="Times New Roman"/>
                      </a:endParaRPr>
                    </a:p>
                    <a:p>
                      <a:pPr marL="386080" algn="just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780539" algn="l"/>
                        </a:tabLst>
                      </a:pPr>
                      <a:r>
                        <a:rPr sz="14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3.metro	</a:t>
                      </a:r>
                      <a:r>
                        <a:rPr sz="145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=575.87km</a:t>
                      </a:r>
                      <a:r>
                        <a:rPr sz="1425" spc="-37" baseline="263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425" baseline="2631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50" b="1" u="sng" spc="-6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450" b="1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BODIES:</a:t>
                      </a:r>
                      <a:endParaRPr lang="en-IN" sz="1450" b="1" dirty="0">
                        <a:latin typeface="Times New Roman"/>
                        <a:cs typeface="Times New Roman"/>
                      </a:endParaRPr>
                    </a:p>
                    <a:p>
                      <a:pPr marL="61594" algn="just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61594" marR="51435" algn="just">
                        <a:lnSpc>
                          <a:spcPct val="100699"/>
                        </a:lnSpc>
                        <a:buSzPct val="93103"/>
                        <a:buAutoNum type="arabicPeriod"/>
                        <a:tabLst>
                          <a:tab pos="189865" algn="l"/>
                        </a:tabLst>
                      </a:pPr>
                      <a:r>
                        <a:rPr sz="1450" spc="-25" dirty="0" err="1">
                          <a:latin typeface="Times New Roman"/>
                          <a:cs typeface="Times New Roman"/>
                        </a:rPr>
                        <a:t>Mookaneri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lake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called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Kannankurichi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lake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lake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Kannankurichi,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60" dirty="0">
                          <a:latin typeface="Times New Roman"/>
                          <a:cs typeface="Times New Roman"/>
                        </a:rPr>
                        <a:t>Salem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taluk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covers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5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23.2 </a:t>
                      </a:r>
                      <a:r>
                        <a:rPr sz="145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hectares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.</a:t>
                      </a:r>
                      <a:endParaRPr lang="en-IN" sz="1450" spc="-35" dirty="0">
                        <a:latin typeface="Times New Roman"/>
                        <a:cs typeface="Times New Roman"/>
                      </a:endParaRPr>
                    </a:p>
                    <a:p>
                      <a:pPr marL="61594" marR="51435" algn="just">
                        <a:lnSpc>
                          <a:spcPct val="100699"/>
                        </a:lnSpc>
                        <a:buSzPct val="93103"/>
                        <a:buAutoNum type="arabicPeriod"/>
                        <a:tabLst>
                          <a:tab pos="189865" algn="l"/>
                        </a:tabLst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IN" sz="1450" b="1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HILLS</a:t>
                      </a:r>
                      <a:r>
                        <a:rPr sz="145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1594" marR="51435" algn="just">
                        <a:lnSpc>
                          <a:spcPct val="100800"/>
                        </a:lnSpc>
                      </a:pP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Yercaud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a hill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station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near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salem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shevaroy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range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hills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eastern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ghats. </a:t>
                      </a:r>
                      <a:r>
                        <a:rPr sz="1450" spc="2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at an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altitude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1515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meters 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above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sea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level.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extend</a:t>
                      </a:r>
                      <a:r>
                        <a:rPr sz="145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Yercaud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taluk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382.69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sq.popular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5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Ooty</a:t>
                      </a:r>
                      <a:r>
                        <a:rPr sz="145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 poor</a:t>
                      </a:r>
                      <a:r>
                        <a:rPr sz="14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peoples.</a:t>
                      </a:r>
                      <a:endParaRPr lang="en-IN" sz="1450" spc="-35" dirty="0">
                        <a:latin typeface="Times New Roman"/>
                        <a:cs typeface="Times New Roman"/>
                      </a:endParaRPr>
                    </a:p>
                    <a:p>
                      <a:pPr marL="61594" marR="51435" algn="just">
                        <a:lnSpc>
                          <a:spcPct val="100800"/>
                        </a:lnSpc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en-IN" sz="14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AGRICULTURAL LANDS</a:t>
                      </a:r>
                      <a:r>
                        <a:rPr sz="145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1594" marR="52705" algn="just">
                        <a:lnSpc>
                          <a:spcPct val="100699"/>
                        </a:lnSpc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geographical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520530.82</a:t>
                      </a:r>
                      <a:r>
                        <a:rPr sz="145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Ha,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cultivated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282310.41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ha and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net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shown </a:t>
                      </a:r>
                      <a:r>
                        <a:rPr sz="1450" spc="-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204782.82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percent</a:t>
                      </a:r>
                      <a:r>
                        <a:rPr sz="1450" spc="3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54% </a:t>
                      </a:r>
                      <a:r>
                        <a:rPr sz="14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39% </a:t>
                      </a:r>
                      <a:r>
                        <a:rPr sz="14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shown </a:t>
                      </a:r>
                      <a:r>
                        <a:rPr sz="14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45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4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once </a:t>
                      </a:r>
                      <a:r>
                        <a:rPr sz="145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77527.59 </a:t>
                      </a:r>
                      <a:r>
                        <a:rPr sz="14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ha percent </a:t>
                      </a:r>
                      <a:r>
                        <a:rPr sz="145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5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0.14%</a:t>
                      </a:r>
                      <a:r>
                        <a:rPr sz="1450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respectively.</a:t>
                      </a:r>
                      <a:endParaRPr lang="en-IN" sz="1450" spc="-55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1594" marR="52705" algn="just">
                        <a:lnSpc>
                          <a:spcPct val="100699"/>
                        </a:lnSpc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IN" sz="1450" b="1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COUNSTRUCTION</a:t>
                      </a:r>
                      <a:r>
                        <a:rPr sz="145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50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1594" marR="52705" algn="just">
                        <a:lnSpc>
                          <a:spcPct val="100699"/>
                        </a:lnSpc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Salem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metropolitan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56</a:t>
                      </a:r>
                      <a:r>
                        <a:rPr sz="1425" spc="-22" baseline="2631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425" spc="-15" baseline="26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45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populous</a:t>
                      </a:r>
                      <a:r>
                        <a:rPr sz="145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metropolitan </a:t>
                      </a:r>
                      <a:r>
                        <a:rPr sz="1450" spc="-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India. </a:t>
                      </a:r>
                      <a:r>
                        <a:rPr sz="1450" spc="2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the 4</a:t>
                      </a:r>
                      <a:r>
                        <a:rPr sz="1425" spc="-7" baseline="2631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425" baseline="26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populous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metropolitan</a:t>
                      </a:r>
                      <a:r>
                        <a:rPr sz="14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4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Tamilnadu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1594" algn="just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spc="-55" dirty="0">
                          <a:latin typeface="Times New Roman"/>
                          <a:cs typeface="Times New Roman"/>
                        </a:rPr>
                        <a:t>.Salem</a:t>
                      </a:r>
                      <a:r>
                        <a:rPr sz="14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0" dirty="0">
                          <a:latin typeface="Times New Roman"/>
                          <a:cs typeface="Times New Roman"/>
                        </a:rPr>
                        <a:t>124km2(48sq</a:t>
                      </a:r>
                      <a:r>
                        <a:rPr sz="14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45" dirty="0">
                          <a:latin typeface="Times New Roman"/>
                          <a:cs typeface="Times New Roman"/>
                        </a:rPr>
                        <a:t>mi).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293370" marR="80645" lvl="1" algn="just">
                        <a:lnSpc>
                          <a:spcPct val="100699"/>
                        </a:lnSpc>
                        <a:buSzPct val="93103"/>
                        <a:buAutoNum type="arabicPeriod"/>
                        <a:tabLst>
                          <a:tab pos="421640" algn="l"/>
                          <a:tab pos="1807845" algn="l"/>
                        </a:tabLst>
                      </a:pPr>
                      <a:r>
                        <a:rPr sz="14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Metropolitan </a:t>
                      </a:r>
                      <a:r>
                        <a:rPr sz="14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=799.59km2 </a:t>
                      </a:r>
                      <a:r>
                        <a:rPr sz="1450" spc="-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2.Urban	</a:t>
                      </a:r>
                      <a:r>
                        <a:rPr sz="14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=124km2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293370" algn="just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1790700" algn="l"/>
                        </a:tabLst>
                      </a:pPr>
                      <a:r>
                        <a:rPr sz="145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3.Metro	</a:t>
                      </a:r>
                      <a:r>
                        <a:rPr sz="14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=675.59km2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21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40" dirty="0">
                          <a:latin typeface="Times New Roman"/>
                          <a:cs typeface="Times New Roman"/>
                        </a:rPr>
                        <a:t>Name:</a:t>
                      </a: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2100" b="0" spc="45" dirty="0">
                          <a:latin typeface="Times New Roman"/>
                          <a:cs typeface="Times New Roman"/>
                        </a:rPr>
                        <a:t>SOCIATRONS</a:t>
                      </a:r>
                      <a:endParaRPr sz="21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Topic:</a:t>
                      </a:r>
                      <a:r>
                        <a:rPr lang="en-IN" sz="2000" b="1" spc="-40" dirty="0">
                          <a:latin typeface="Times New Roman"/>
                          <a:cs typeface="Times New Roman"/>
                        </a:rPr>
                        <a:t> Radiation level 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1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0" dirty="0">
                          <a:latin typeface="Times New Roman"/>
                          <a:cs typeface="Times New Roman"/>
                        </a:rPr>
                        <a:t>member/lead: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500" b="0" spc="-10" dirty="0">
                          <a:latin typeface="Times New Roman"/>
                          <a:cs typeface="Times New Roman"/>
                        </a:rPr>
                        <a:t>SURYA NARAYANAN CS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9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Organization:</a:t>
                      </a: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Sona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Technology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D383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fr-FR" sz="2000" b="1" spc="10" dirty="0">
                          <a:latin typeface="Times New Roman"/>
                          <a:cs typeface="Times New Roman"/>
                        </a:rPr>
                        <a:t>Contact/email:</a:t>
                      </a:r>
                      <a:r>
                        <a:rPr lang="fr-FR" sz="20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fr-FR" sz="2100" b="1" spc="5" dirty="0">
                          <a:latin typeface="Calibri"/>
                          <a:cs typeface="Calibri"/>
                        </a:rPr>
                        <a:t>cssuryanarayanan2k2@gmail.com</a:t>
                      </a:r>
                      <a:endParaRPr lang="fr-FR" sz="2100" dirty="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D383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D38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D06C4C3-6E22-42E0-8C1F-766C3385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1387475"/>
            <a:ext cx="13487400" cy="1005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CDF580-8CD4-41B7-8A4E-E40AB962F4B8}"/>
              </a:ext>
            </a:extLst>
          </p:cNvPr>
          <p:cNvSpPr txBox="1"/>
          <p:nvPr/>
        </p:nvSpPr>
        <p:spPr>
          <a:xfrm>
            <a:off x="3633261" y="12094062"/>
            <a:ext cx="547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UNNAMED ZONE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1-15 ci/km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BA3C2-E6F8-4E18-9E44-2A663E5AC7C0}"/>
              </a:ext>
            </a:extLst>
          </p:cNvPr>
          <p:cNvSpPr txBox="1"/>
          <p:nvPr/>
        </p:nvSpPr>
        <p:spPr>
          <a:xfrm>
            <a:off x="3652310" y="10641619"/>
            <a:ext cx="61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CONTORLLED ZONE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15-40 ci/km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73D79-E4B2-40CF-B695-D6395509A618}"/>
              </a:ext>
            </a:extLst>
          </p:cNvPr>
          <p:cNvSpPr txBox="1"/>
          <p:nvPr/>
        </p:nvSpPr>
        <p:spPr>
          <a:xfrm>
            <a:off x="3633261" y="9933276"/>
            <a:ext cx="407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CONFISTICATED/CLOSED ZONE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40 ci/km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B6CA1-10CE-4D03-90FD-B1E1557F1018}"/>
              </a:ext>
            </a:extLst>
          </p:cNvPr>
          <p:cNvSpPr txBox="1"/>
          <p:nvPr/>
        </p:nvSpPr>
        <p:spPr>
          <a:xfrm>
            <a:off x="3652310" y="11368713"/>
            <a:ext cx="61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 CONTROL ZONE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5-15 ci/km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1029BB7-B208-484B-A37E-BECD67EE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78" y="10059007"/>
            <a:ext cx="1465788" cy="4023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E9066D-CA48-4697-8206-0F4383100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78" y="12144190"/>
            <a:ext cx="1465788" cy="3693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6499FB-99BF-42E3-BD4C-D204094A4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050" y="10760075"/>
            <a:ext cx="1465788" cy="3441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92B8863-6FC2-4FB1-9947-7C7EFB655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767" y="11496649"/>
            <a:ext cx="1521904" cy="335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499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Samruddhi Nilawar</dc:creator>
  <cp:lastModifiedBy>SURYA NARAYANAN C S</cp:lastModifiedBy>
  <cp:revision>2</cp:revision>
  <dcterms:created xsi:type="dcterms:W3CDTF">2022-03-29T11:35:09Z</dcterms:created>
  <dcterms:modified xsi:type="dcterms:W3CDTF">2022-03-29T12:49:11Z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2022-03-29T00:00:00Z</vt:filetime>
  </property>
</Properties>
</file>