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Segoe UI Semibold" panose="020B070204020402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1:02:50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1:05:35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24575,'0'296'-1365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1:05:36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g1aGtEaFH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41941" y="11508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solidFill>
                  <a:schemeClr val="accent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Details of the Team and Problem Statement</a:t>
            </a:r>
            <a:endParaRPr sz="5400" dirty="0">
              <a:solidFill>
                <a:schemeClr val="accent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82696" y="1377749"/>
            <a:ext cx="6045695" cy="523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MSME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rgbClr val="00B05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PS Code: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RK1121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   </a:t>
            </a:r>
            <a:b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Problem Statement Title: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Developing virtual reality based solution.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Name: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VROOM.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Leader Name: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Surya Narayanan CS.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Code (AISHE):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C-37028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Name: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Sona college of technology.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rgbClr val="00B05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Theme Name: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Smart Education</a:t>
            </a:r>
            <a:endParaRPr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56" y="295363"/>
            <a:ext cx="3431177" cy="14743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895A6-D06E-4826-A27A-087BF1E213F3}"/>
              </a:ext>
            </a:extLst>
          </p:cNvPr>
          <p:cNvSpPr/>
          <p:nvPr/>
        </p:nvSpPr>
        <p:spPr>
          <a:xfrm>
            <a:off x="5301916" y="1120762"/>
            <a:ext cx="6719126" cy="548785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0DDD7F-3A77-43C3-8A8D-FB403FD6C73C}"/>
              </a:ext>
            </a:extLst>
          </p:cNvPr>
          <p:cNvSpPr/>
          <p:nvPr/>
        </p:nvSpPr>
        <p:spPr>
          <a:xfrm>
            <a:off x="431950" y="816397"/>
            <a:ext cx="7469528" cy="33420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49784" y="78330"/>
            <a:ext cx="523694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53218" y="600058"/>
            <a:ext cx="7104825" cy="464648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2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main objective of our project is to provide a real time environment to online meet.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 provides a virtual Environment which uses the potential of Virtual Technology.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Once a person gets into our application, he will be asked to turn on his camera to train the exact environment and it is converted into VR environment.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users in the meet can experience the real time environment while joining the vroom meet. (</a:t>
            </a:r>
            <a:r>
              <a:rPr lang="en-IN" sz="1400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</a:t>
            </a:r>
            <a:r>
              <a:rPr lang="en-IN" sz="1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classroom, industry etc.)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2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2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1578378" y="6332220"/>
            <a:ext cx="52457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5B8F7-05C8-442E-B2DD-73B3D268D464}"/>
              </a:ext>
            </a:extLst>
          </p:cNvPr>
          <p:cNvSpPr/>
          <p:nvPr/>
        </p:nvSpPr>
        <p:spPr>
          <a:xfrm>
            <a:off x="6272464" y="5189189"/>
            <a:ext cx="5818511" cy="1587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1F498089-96CB-4262-B336-4A1E6507BC2B}"/>
              </a:ext>
            </a:extLst>
          </p:cNvPr>
          <p:cNvSpPr txBox="1"/>
          <p:nvPr/>
        </p:nvSpPr>
        <p:spPr>
          <a:xfrm>
            <a:off x="6404547" y="5316393"/>
            <a:ext cx="2777172" cy="1332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600" b="1" u="sng" spc="-15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HARDWARE</a:t>
            </a:r>
            <a:r>
              <a:rPr sz="1600" b="1" u="sng" spc="-2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600" b="1" u="sng" spc="-1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REQUIREMENTS:</a:t>
            </a:r>
            <a:endParaRPr sz="1600" b="1" u="sng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>
              <a:lnSpc>
                <a:spcPts val="1660"/>
              </a:lnSpc>
            </a:pPr>
            <a:endParaRPr lang="en-IN" sz="1400" b="1" spc="-30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spc="-3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Webcam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spc="-3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VR Box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endParaRPr lang="en-IN" sz="1400" b="1" spc="-30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>
              <a:lnSpc>
                <a:spcPts val="1660"/>
              </a:lnSpc>
            </a:pPr>
            <a:endParaRPr sz="1400" b="1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bject 33">
            <a:extLst>
              <a:ext uri="{FF2B5EF4-FFF2-40B4-BE49-F238E27FC236}">
                <a16:creationId xmlns:a16="http://schemas.microsoft.com/office/drawing/2014/main" id="{F47A9F27-B7C6-4859-80E1-1EF1E1584BC2}"/>
              </a:ext>
            </a:extLst>
          </p:cNvPr>
          <p:cNvSpPr txBox="1"/>
          <p:nvPr/>
        </p:nvSpPr>
        <p:spPr>
          <a:xfrm>
            <a:off x="9407274" y="5316393"/>
            <a:ext cx="2683701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u="sng" spc="-1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</a:t>
            </a:r>
            <a:r>
              <a:rPr sz="1600" b="1" u="sng" spc="-3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600" b="1" u="sng" spc="-1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REQUIREMENTS</a:t>
            </a:r>
            <a:r>
              <a:rPr sz="1600" b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en-IN" sz="1600" b="1" u="sng" spc="-10" dirty="0">
              <a:solidFill>
                <a:schemeClr val="accent5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sz="16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Unity/Unreal engine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 CV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AWS</a:t>
            </a:r>
          </a:p>
          <a:p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5033A-0638-4544-AAE0-8B29DAE3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71" y="81727"/>
            <a:ext cx="2606804" cy="510486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16340-173F-40DA-BA50-8D9038C4331A}"/>
              </a:ext>
            </a:extLst>
          </p:cNvPr>
          <p:cNvSpPr/>
          <p:nvPr/>
        </p:nvSpPr>
        <p:spPr>
          <a:xfrm>
            <a:off x="3011091" y="4288713"/>
            <a:ext cx="5115479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21113-8CC5-4424-A9D9-050ABEBEF4BB}"/>
              </a:ext>
            </a:extLst>
          </p:cNvPr>
          <p:cNvSpPr txBox="1"/>
          <p:nvPr/>
        </p:nvSpPr>
        <p:spPr>
          <a:xfrm>
            <a:off x="3011091" y="4363424"/>
            <a:ext cx="524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Initial Prototype Video link </a:t>
            </a:r>
            <a:r>
              <a:rPr lang="en-IN" b="1" dirty="0">
                <a:solidFill>
                  <a:srgbClr val="7030A0"/>
                </a:solidFill>
              </a:rPr>
              <a:t>: </a:t>
            </a:r>
            <a:r>
              <a:rPr lang="en-IN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https://youtu.be/Eg1aGtEaFHk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69C5F-F281-4450-97DE-FC1B804E40B5}"/>
              </a:ext>
            </a:extLst>
          </p:cNvPr>
          <p:cNvSpPr/>
          <p:nvPr/>
        </p:nvSpPr>
        <p:spPr>
          <a:xfrm>
            <a:off x="43001" y="5157402"/>
            <a:ext cx="5459442" cy="1445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5696B1-CA7B-4513-B838-EA15FC92015A}"/>
              </a:ext>
            </a:extLst>
          </p:cNvPr>
          <p:cNvSpPr txBox="1">
            <a:spLocks/>
          </p:cNvSpPr>
          <p:nvPr/>
        </p:nvSpPr>
        <p:spPr>
          <a:xfrm>
            <a:off x="36823" y="5335673"/>
            <a:ext cx="5236944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1800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Highlights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This can be adaptable to others sectors such as healthcare, architecture and Law Enforcement.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35C04679-3CAC-4610-B2BD-EB804D367C54}"/>
              </a:ext>
            </a:extLst>
          </p:cNvPr>
          <p:cNvSpPr/>
          <p:nvPr/>
        </p:nvSpPr>
        <p:spPr>
          <a:xfrm>
            <a:off x="854237" y="1813877"/>
            <a:ext cx="794155" cy="2755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99852-D754-4A85-9C39-D9A20041AA68}"/>
              </a:ext>
            </a:extLst>
          </p:cNvPr>
          <p:cNvSpPr/>
          <p:nvPr/>
        </p:nvSpPr>
        <p:spPr>
          <a:xfrm>
            <a:off x="1674736" y="650621"/>
            <a:ext cx="2455420" cy="39837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8146" y="38928"/>
            <a:ext cx="2175773" cy="44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000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Cases</a:t>
            </a:r>
            <a:r>
              <a:rPr lang="en-US" sz="3000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endParaRPr sz="3000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402277" y="5305709"/>
            <a:ext cx="1925779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DEPENDENCIES</a:t>
            </a:r>
            <a:r>
              <a:rPr lang="en-US" sz="2000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:</a:t>
            </a:r>
            <a:endParaRPr sz="2000" b="1" i="1" u="sng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51E0C4-B006-433A-B0D5-7F13BF06EC2F}"/>
              </a:ext>
            </a:extLst>
          </p:cNvPr>
          <p:cNvSpPr/>
          <p:nvPr/>
        </p:nvSpPr>
        <p:spPr>
          <a:xfrm>
            <a:off x="2180531" y="786098"/>
            <a:ext cx="1470823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Vroom App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331954-3BEB-4F8A-A889-A4A64A156C92}"/>
              </a:ext>
            </a:extLst>
          </p:cNvPr>
          <p:cNvSpPr/>
          <p:nvPr/>
        </p:nvSpPr>
        <p:spPr>
          <a:xfrm>
            <a:off x="2213833" y="1513196"/>
            <a:ext cx="1437522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Input environment through VR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20AE2-6B10-49DC-9F18-6C76D3349A5D}"/>
              </a:ext>
            </a:extLst>
          </p:cNvPr>
          <p:cNvSpPr/>
          <p:nvPr/>
        </p:nvSpPr>
        <p:spPr>
          <a:xfrm>
            <a:off x="2180531" y="2272515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.VR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Rendering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70813-E93A-404E-8AED-8A8E1F15477D}"/>
              </a:ext>
            </a:extLst>
          </p:cNvPr>
          <p:cNvSpPr/>
          <p:nvPr/>
        </p:nvSpPr>
        <p:spPr>
          <a:xfrm>
            <a:off x="2169212" y="3055293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Generate link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365143-1B28-4ACD-9891-5AF6E39F0973}"/>
              </a:ext>
            </a:extLst>
          </p:cNvPr>
          <p:cNvSpPr/>
          <p:nvPr/>
        </p:nvSpPr>
        <p:spPr>
          <a:xfrm>
            <a:off x="2095608" y="3831959"/>
            <a:ext cx="1623218" cy="64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VR </a:t>
            </a:r>
            <a:r>
              <a:rPr lang="en-US" sz="1200" b="1" dirty="0">
                <a:solidFill>
                  <a:schemeClr val="tx1"/>
                </a:solidFill>
              </a:rPr>
              <a:t>Environment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5C0B3-5D2E-4685-8090-A9D8CDC508D8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3708237" y="2835667"/>
            <a:ext cx="1053603" cy="52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A21E22-107C-46EF-ABB7-E3257C98A13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71517" y="2708445"/>
            <a:ext cx="1397695" cy="647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01304D-898C-4D9F-A74E-C0F731AA4492}"/>
              </a:ext>
            </a:extLst>
          </p:cNvPr>
          <p:cNvCxnSpPr>
            <a:cxnSpLocks/>
          </p:cNvCxnSpPr>
          <p:nvPr/>
        </p:nvCxnSpPr>
        <p:spPr>
          <a:xfrm flipH="1">
            <a:off x="3624379" y="2835667"/>
            <a:ext cx="1128450" cy="114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06E962-DA81-4521-8128-0894642A6629}"/>
              </a:ext>
            </a:extLst>
          </p:cNvPr>
          <p:cNvCxnSpPr>
            <a:cxnSpLocks/>
          </p:cNvCxnSpPr>
          <p:nvPr/>
        </p:nvCxnSpPr>
        <p:spPr>
          <a:xfrm>
            <a:off x="779867" y="2708445"/>
            <a:ext cx="1413347" cy="126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04762B-858D-4279-AC19-BA6BD162D3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2481" y="1387460"/>
            <a:ext cx="10112" cy="102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1BB19-C166-4BEB-BA6C-9E08ECFBC250}"/>
              </a:ext>
            </a:extLst>
          </p:cNvPr>
          <p:cNvCxnSpPr>
            <a:cxnSpLocks/>
          </p:cNvCxnSpPr>
          <p:nvPr/>
        </p:nvCxnSpPr>
        <p:spPr>
          <a:xfrm>
            <a:off x="2907217" y="2108776"/>
            <a:ext cx="17450" cy="15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79AEA7-8830-43D4-B676-C573E1AD69F4}"/>
              </a:ext>
            </a:extLst>
          </p:cNvPr>
          <p:cNvCxnSpPr>
            <a:cxnSpLocks/>
          </p:cNvCxnSpPr>
          <p:nvPr/>
        </p:nvCxnSpPr>
        <p:spPr>
          <a:xfrm flipH="1">
            <a:off x="2928418" y="2867763"/>
            <a:ext cx="12683" cy="18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1319DA-AB43-4FEA-B7C9-CC8F5F5F8F9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33834" y="3656655"/>
            <a:ext cx="15055" cy="15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3559E0-B237-4B86-B7E2-20A0E53AF192}"/>
              </a:ext>
            </a:extLst>
          </p:cNvPr>
          <p:cNvSpPr/>
          <p:nvPr/>
        </p:nvSpPr>
        <p:spPr>
          <a:xfrm>
            <a:off x="230542" y="2548203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456AA-C240-44CC-9506-5B5E79CE8830}"/>
              </a:ext>
            </a:extLst>
          </p:cNvPr>
          <p:cNvCxnSpPr>
            <a:cxnSpLocks/>
          </p:cNvCxnSpPr>
          <p:nvPr/>
        </p:nvCxnSpPr>
        <p:spPr>
          <a:xfrm>
            <a:off x="421282" y="2867169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287911-8BEF-48EA-8B56-278E1A49D398}"/>
              </a:ext>
            </a:extLst>
          </p:cNvPr>
          <p:cNvCxnSpPr/>
          <p:nvPr/>
        </p:nvCxnSpPr>
        <p:spPr>
          <a:xfrm flipH="1">
            <a:off x="230542" y="3043630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8DE702-E379-4F8F-A640-CB6710B29430}"/>
              </a:ext>
            </a:extLst>
          </p:cNvPr>
          <p:cNvCxnSpPr/>
          <p:nvPr/>
        </p:nvCxnSpPr>
        <p:spPr>
          <a:xfrm>
            <a:off x="421327" y="3055293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971EF9-5C5B-4486-A634-1F2C3D2922A9}"/>
              </a:ext>
            </a:extLst>
          </p:cNvPr>
          <p:cNvCxnSpPr/>
          <p:nvPr/>
        </p:nvCxnSpPr>
        <p:spPr>
          <a:xfrm>
            <a:off x="633879" y="7394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F3F499-5C2B-4BE3-9847-92824A51A25A}"/>
              </a:ext>
            </a:extLst>
          </p:cNvPr>
          <p:cNvCxnSpPr/>
          <p:nvPr/>
        </p:nvCxnSpPr>
        <p:spPr>
          <a:xfrm flipH="1">
            <a:off x="230542" y="3242032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6C34A-9BF8-4F73-84B3-7A618C5F981C}"/>
              </a:ext>
            </a:extLst>
          </p:cNvPr>
          <p:cNvCxnSpPr/>
          <p:nvPr/>
        </p:nvCxnSpPr>
        <p:spPr>
          <a:xfrm>
            <a:off x="421327" y="3242032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4DC6E-BB80-4231-98B2-15A8F4049191}"/>
              </a:ext>
            </a:extLst>
          </p:cNvPr>
          <p:cNvSpPr txBox="1"/>
          <p:nvPr/>
        </p:nvSpPr>
        <p:spPr>
          <a:xfrm>
            <a:off x="86511" y="3399083"/>
            <a:ext cx="78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HOST</a:t>
            </a:r>
            <a:endParaRPr lang="en-IN" b="1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0CB0D-97BD-4FB4-9B01-B76C556D8CD8}"/>
              </a:ext>
            </a:extLst>
          </p:cNvPr>
          <p:cNvSpPr txBox="1"/>
          <p:nvPr/>
        </p:nvSpPr>
        <p:spPr>
          <a:xfrm>
            <a:off x="4669032" y="3331827"/>
            <a:ext cx="8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USER</a:t>
            </a:r>
            <a:endParaRPr lang="en-IN" b="1" i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36D32A-20E5-49FC-A066-F9BD4543942E}"/>
              </a:ext>
            </a:extLst>
          </p:cNvPr>
          <p:cNvSpPr/>
          <p:nvPr/>
        </p:nvSpPr>
        <p:spPr>
          <a:xfrm>
            <a:off x="4830246" y="2460489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127EBB-F365-4B20-AB20-5F786DE94B6C}"/>
              </a:ext>
            </a:extLst>
          </p:cNvPr>
          <p:cNvCxnSpPr>
            <a:cxnSpLocks/>
          </p:cNvCxnSpPr>
          <p:nvPr/>
        </p:nvCxnSpPr>
        <p:spPr>
          <a:xfrm>
            <a:off x="5020986" y="2778499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1D008E-2846-442B-895B-593C821759A0}"/>
              </a:ext>
            </a:extLst>
          </p:cNvPr>
          <p:cNvCxnSpPr/>
          <p:nvPr/>
        </p:nvCxnSpPr>
        <p:spPr>
          <a:xfrm flipH="1">
            <a:off x="4830246" y="2954960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AA5A0B-7599-45E8-859E-B1C93E856F8D}"/>
              </a:ext>
            </a:extLst>
          </p:cNvPr>
          <p:cNvCxnSpPr/>
          <p:nvPr/>
        </p:nvCxnSpPr>
        <p:spPr>
          <a:xfrm>
            <a:off x="5021031" y="2966623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0B2FC1-96DC-4ECB-93C1-F3304E8800D6}"/>
              </a:ext>
            </a:extLst>
          </p:cNvPr>
          <p:cNvCxnSpPr/>
          <p:nvPr/>
        </p:nvCxnSpPr>
        <p:spPr>
          <a:xfrm flipH="1">
            <a:off x="4830246" y="3153362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76892E-111E-4D98-B540-CC02FE60947D}"/>
              </a:ext>
            </a:extLst>
          </p:cNvPr>
          <p:cNvCxnSpPr/>
          <p:nvPr/>
        </p:nvCxnSpPr>
        <p:spPr>
          <a:xfrm>
            <a:off x="5021031" y="3153362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C0C38-EB19-4EF5-AD80-C3BB1B54ECD8}"/>
              </a:ext>
            </a:extLst>
          </p:cNvPr>
          <p:cNvSpPr/>
          <p:nvPr/>
        </p:nvSpPr>
        <p:spPr>
          <a:xfrm>
            <a:off x="70725" y="5199709"/>
            <a:ext cx="4286115" cy="156316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C6092-5185-4939-9583-CE74C5B48788}"/>
              </a:ext>
            </a:extLst>
          </p:cNvPr>
          <p:cNvSpPr txBox="1"/>
          <p:nvPr/>
        </p:nvSpPr>
        <p:spPr>
          <a:xfrm>
            <a:off x="425777" y="5470540"/>
            <a:ext cx="38045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i="1" dirty="0">
              <a:solidFill>
                <a:schemeClr val="dk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Internet Connectivity.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A mobile device.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VR device (VR Box).</a:t>
            </a:r>
          </a:p>
          <a:p>
            <a:endParaRPr lang="en-IN" sz="2000" i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D0AA460-1730-44A5-937D-4994B8829C84}"/>
              </a:ext>
            </a:extLst>
          </p:cNvPr>
          <p:cNvSpPr/>
          <p:nvPr/>
        </p:nvSpPr>
        <p:spPr>
          <a:xfrm>
            <a:off x="5531601" y="3082569"/>
            <a:ext cx="6239302" cy="362944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DF0DBB-C903-491A-9174-8AF05DB77A7F}"/>
              </a:ext>
            </a:extLst>
          </p:cNvPr>
          <p:cNvSpPr txBox="1"/>
          <p:nvPr/>
        </p:nvSpPr>
        <p:spPr>
          <a:xfrm>
            <a:off x="5693568" y="3210333"/>
            <a:ext cx="6138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  <a:r>
              <a:rPr lang="en-IN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endParaRPr lang="en-IN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Each user in the meet can able to simulate himself as a character in the VR world.</a:t>
            </a:r>
          </a:p>
          <a:p>
            <a:endParaRPr lang="en-IN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Vroom has a feature called automotive attendance system which works in a algorithm such that if a person attends the meet more than 70%, he will be marked as present.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 example, in a one hour meet if a person attends more than 42 minutes, he will be marked as present.</a:t>
            </a:r>
          </a:p>
          <a:p>
            <a:endParaRPr lang="en-IN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 can customise his own environment easily as per his needs.</a:t>
            </a:r>
          </a:p>
          <a:p>
            <a:endParaRPr lang="en-IN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9E2612-8C05-4D18-A5AC-91DBED498138}"/>
                  </a:ext>
                </a:extLst>
              </p14:cNvPr>
              <p14:cNvContentPartPr/>
              <p14:nvPr/>
            </p14:nvContentPartPr>
            <p14:xfrm>
              <a:off x="288726" y="23016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9E2612-8C05-4D18-A5AC-91DBED4981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086" y="22930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D81AFAB-8E20-4B73-9498-C50CD84B8937}"/>
                  </a:ext>
                </a:extLst>
              </p14:cNvPr>
              <p14:cNvContentPartPr/>
              <p14:nvPr/>
            </p14:nvContentPartPr>
            <p14:xfrm>
              <a:off x="1651320" y="1891425"/>
              <a:ext cx="360" cy="107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D81AFAB-8E20-4B73-9498-C50CD84B89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2680" y="1882785"/>
                <a:ext cx="18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0C7E4DC-20AB-493D-977F-1054CF850B85}"/>
                  </a:ext>
                </a:extLst>
              </p14:cNvPr>
              <p14:cNvContentPartPr/>
              <p14:nvPr/>
            </p14:nvContentPartPr>
            <p14:xfrm>
              <a:off x="1415160" y="2186625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0C7E4DC-20AB-493D-977F-1054CF850B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6520" y="217798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D299DD2-7269-419F-8B23-30400BC146EE}"/>
              </a:ext>
            </a:extLst>
          </p:cNvPr>
          <p:cNvCxnSpPr>
            <a:cxnSpLocks/>
          </p:cNvCxnSpPr>
          <p:nvPr/>
        </p:nvCxnSpPr>
        <p:spPr>
          <a:xfrm flipV="1">
            <a:off x="760198" y="1116777"/>
            <a:ext cx="1409014" cy="16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4E571739-6D5F-4BDA-AED3-B28FD0CF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8" y="174554"/>
            <a:ext cx="4346019" cy="2392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67C17-1434-46E1-A738-758CC43EAD6A}"/>
              </a:ext>
            </a:extLst>
          </p:cNvPr>
          <p:cNvSpPr txBox="1"/>
          <p:nvPr/>
        </p:nvSpPr>
        <p:spPr>
          <a:xfrm>
            <a:off x="6456714" y="2583036"/>
            <a:ext cx="588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Figure : 1.1 Our live virtual environment experienced through VR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00B050"/>
                </a:solidFill>
              </a:rPr>
              <a:t>Team Member Details 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Surya Narayanan CS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	Stream : ECE			Year : II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Rithvikailas</a:t>
            </a:r>
            <a:r>
              <a:rPr lang="en-US" sz="1200" b="1" dirty="0">
                <a:solidFill>
                  <a:srgbClr val="5D7C3F"/>
                </a:solidFill>
              </a:rPr>
              <a:t> 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	Stream :ECE		                                                       Year :II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Amiritavarshini</a:t>
            </a:r>
            <a:r>
              <a:rPr lang="en-US" sz="1200" b="1" dirty="0">
                <a:solidFill>
                  <a:srgbClr val="5D7C3F"/>
                </a:solidFill>
              </a:rPr>
              <a:t>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                           Stream: ECE			                            Year : II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Harshini D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	Stream : ECE			Year : II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Abinanthan</a:t>
            </a:r>
            <a:r>
              <a:rPr lang="en-US" sz="1200" b="1" dirty="0">
                <a:solidFill>
                  <a:srgbClr val="5D7C3F"/>
                </a:solidFill>
              </a:rPr>
              <a:t>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	Stream : ECE			Year : 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Guruprasath</a:t>
            </a:r>
            <a:r>
              <a:rPr lang="en-US" sz="1200" b="1" dirty="0">
                <a:solidFill>
                  <a:srgbClr val="5D7C3F"/>
                </a:solidFill>
              </a:rPr>
              <a:t> 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Branch : B.E			Stream: ECE		                                                       Year : 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Mr. Anand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rgbClr val="0070C0"/>
                </a:solidFill>
              </a:rPr>
              <a:t>Category : Academic	                           Expertise : AI/ML 	</a:t>
            </a:r>
            <a:r>
              <a:rPr lang="en-US" sz="1200" dirty="0"/>
              <a:t>	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509</Words>
  <Application>Microsoft Office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Segoe UI Semibold</vt:lpstr>
      <vt:lpstr>Franklin Gothic</vt:lpstr>
      <vt:lpstr>Libre Franklin</vt:lpstr>
      <vt:lpstr>Arial</vt:lpstr>
      <vt:lpstr>Noto Sans Symbols</vt:lpstr>
      <vt:lpstr>Wingdings</vt:lpstr>
      <vt:lpstr>Calibri</vt:lpstr>
      <vt:lpstr>Theme1</vt:lpstr>
      <vt:lpstr>Basic Details of the Team and Problem Statement</vt:lpstr>
      <vt:lpstr>Idea:</vt:lpstr>
      <vt:lpstr>Use Cases: 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SURYA NARAYANAN C S</cp:lastModifiedBy>
  <cp:revision>27</cp:revision>
  <dcterms:created xsi:type="dcterms:W3CDTF">2022-02-11T07:14:46Z</dcterms:created>
  <dcterms:modified xsi:type="dcterms:W3CDTF">2022-03-30T18:29:19Z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