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4"/>
  </p:sldMasterIdLst>
  <p:notesMasterIdLst>
    <p:notesMasterId r:id="rId7"/>
  </p:notesMasterIdLst>
  <p:sldIdLst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38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4D2E-832E-4454-88B1-C6C215C9E55C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A0A09-6FA2-432A-878F-290AC51C72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753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26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66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465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013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019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41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1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0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2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6/6/2019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FBCF3E-252E-4CE9-A342-413ACA30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" y="457958"/>
            <a:ext cx="4089145" cy="130155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65DEA15-35F3-4171-A285-ED097EB8D605}"/>
              </a:ext>
            </a:extLst>
          </p:cNvPr>
          <p:cNvSpPr txBox="1">
            <a:spLocks/>
          </p:cNvSpPr>
          <p:nvPr/>
        </p:nvSpPr>
        <p:spPr>
          <a:xfrm>
            <a:off x="2281571" y="2860322"/>
            <a:ext cx="7728668" cy="727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Selawik Semibold" panose="020B0702040204020203" pitchFamily="34" charset="0"/>
                <a:cs typeface="Calibri Light"/>
              </a:rPr>
              <a:t>GOD’S EYE</a:t>
            </a:r>
          </a:p>
          <a:p>
            <a:endParaRPr lang="en-US" sz="4000" b="1" dirty="0">
              <a:solidFill>
                <a:schemeClr val="bg1"/>
              </a:solidFill>
              <a:latin typeface="Selawik Semibold" panose="020B0702040204020203" pitchFamily="34" charset="0"/>
              <a:cs typeface="Calibri Ligh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Selawik Semibold" panose="020B0702040204020203" pitchFamily="34" charset="0"/>
                <a:cs typeface="Calibri Light"/>
              </a:rPr>
              <a:t>(IDENTIFYING FAKE AND ABUSIVE CONTENT)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2E4CE47-9CBA-497C-9DAD-7FCC46A9F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356" y="4736409"/>
            <a:ext cx="4649767" cy="4243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/>
            <a:r>
              <a:rPr lang="en-US" sz="2800" b="1" dirty="0">
                <a:solidFill>
                  <a:schemeClr val="bg1"/>
                </a:solidFill>
                <a:latin typeface="Segoe UI Symbol"/>
                <a:ea typeface="Segoe UI Symbol"/>
              </a:rPr>
              <a:t>By :</a:t>
            </a:r>
          </a:p>
          <a:p>
            <a:pPr indent="-182880"/>
            <a:r>
              <a:rPr lang="en-US" sz="2800" b="1" dirty="0">
                <a:solidFill>
                  <a:schemeClr val="bg1"/>
                </a:solidFill>
                <a:latin typeface="Segoe UI Symbol"/>
                <a:ea typeface="Segoe UI Symbol"/>
              </a:rPr>
              <a:t>SURYA NARAYANAN CS</a:t>
            </a:r>
          </a:p>
          <a:p>
            <a:pPr indent="-182880"/>
            <a:r>
              <a:rPr lang="en-US" sz="2800" b="1" dirty="0">
                <a:solidFill>
                  <a:schemeClr val="bg1"/>
                </a:solidFill>
                <a:latin typeface="Segoe UI Symbol"/>
                <a:ea typeface="Segoe UI Symbol"/>
              </a:rPr>
              <a:t>RITHVIKAILAS G</a:t>
            </a:r>
          </a:p>
          <a:p>
            <a:pPr indent="-182880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8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4E84A-99AE-412E-95E6-B141B315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51" y="-37517"/>
            <a:ext cx="12101885" cy="680581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666C14-7219-46F1-8169-9E45DA110A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C0CEB4-BFAC-4014-9B69-2CFFE0B783D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44B8C88-7AFD-4F93-AF50-E36A0AADA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234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Segoe UI Symbol</vt:lpstr>
      <vt:lpstr>Selawik Semibold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NARAYANAN C S</dc:creator>
  <cp:lastModifiedBy>SURYA NARAYANAN C S</cp:lastModifiedBy>
  <cp:revision>3</cp:revision>
  <dcterms:created xsi:type="dcterms:W3CDTF">2022-04-07T05:47:00Z</dcterms:created>
  <dcterms:modified xsi:type="dcterms:W3CDTF">2022-04-08T16:57:55Z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