
<file path=[Content_Types].xml><?xml version="1.0" encoding="utf-8"?>
<Types xmlns="http://schemas.openxmlformats.org/package/2006/content-types">
  <Default Extension="bmp" ContentType="image/bmp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98" r:id="rId5"/>
    <p:sldId id="283" r:id="rId6"/>
    <p:sldId id="295" r:id="rId7"/>
    <p:sldId id="302" r:id="rId8"/>
    <p:sldId id="297" r:id="rId9"/>
    <p:sldId id="284" r:id="rId10"/>
    <p:sldId id="294" r:id="rId11"/>
    <p:sldId id="300" r:id="rId12"/>
    <p:sldId id="299" r:id="rId13"/>
    <p:sldId id="303" r:id="rId14"/>
    <p:sldId id="296" r:id="rId1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20" autoAdjust="0"/>
    <p:restoredTop sz="96391" autoAdjust="0"/>
  </p:normalViewPr>
  <p:slideViewPr>
    <p:cSldViewPr snapToGrid="0">
      <p:cViewPr varScale="1">
        <p:scale>
          <a:sx n="105" d="100"/>
          <a:sy n="105" d="100"/>
        </p:scale>
        <p:origin x="8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CE0721-D3CB-4D1A-889A-F233BE54092F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2023년 6월 19일</a:t>
            </a:fld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ZA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6A96D1F-97F2-497B-900D-2E1A82C6FA1F}" type="datetime4">
              <a:rPr lang="ko-KR" altLang="en-US" smtClean="0"/>
              <a:pPr/>
              <a:t>2023년 6월 19일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ZA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  <a:endParaRPr lang="ko-KR" altLang="en-ZA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530193B-564F-4854-8A52-728F3FB19C85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44075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8594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3875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565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974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4815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0031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6884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7897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5345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6499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그림 개체 틀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여기에 사진 삽입 또는 끌어서 놓기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ts val="6200"/>
              </a:lnSpc>
              <a:defRPr lang="en-ZA" sz="4400" b="1" spc="-300" dirty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algn="r" rtl="0"/>
            <a:r>
              <a:rPr lang="ko-KR" altLang="en-US" noProof="0" dirty="0"/>
              <a:t>클릭하여 프레젠테이션 제목 편집</a:t>
            </a:r>
            <a:endParaRPr lang="ko-KR" altLang="en-ZA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66700" lvl="0" indent="-266700" algn="ctr" rtl="0"/>
            <a:r>
              <a:rPr lang="ko-KR" altLang="en-US" noProof="0"/>
              <a:t>클릭하여 마스터 부제목 스타일 편집</a:t>
            </a:r>
            <a:endParaRPr lang="ko-KR" altLang="en-ZA" noProof="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두 개의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6" name="텍스트 개체 틀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11" name="텍스트 개체 틀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15" name="텍스트 개체 틀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17" name="텍스트 개체 틀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분선 슬라이드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그림 개체 틀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삽입 또는 끌어서 놓기 </a:t>
            </a:r>
            <a:br>
              <a:rPr lang="ko-KR" altLang="en-ZA" noProof="0" dirty="0"/>
            </a:br>
            <a:r>
              <a:rPr lang="ko-KR" altLang="en-US" noProof="0" dirty="0"/>
              <a:t>여기에 사진 삽입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ts val="6200"/>
              </a:lnSpc>
              <a:defRPr lang="en-ZA" sz="4400" b="1" spc="-300" dirty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algn="r" rtl="0"/>
            <a:r>
              <a:rPr lang="ko-KR" altLang="en-US" noProof="0" dirty="0"/>
              <a:t>클릭하여 구역 구분선 편집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 dirty="0"/>
              <a:t>클릭하여 마스터 부제목 스타일 편집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분선 슬라이드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그림 개체 틀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삽입 또는 끌어서 놓기 </a:t>
            </a:r>
            <a:br>
              <a:rPr lang="ko-KR" altLang="en-ZA" noProof="0" dirty="0"/>
            </a:br>
            <a:r>
              <a:rPr lang="ko-KR" altLang="en-US" noProof="0" dirty="0"/>
              <a:t>여기에 사진 삽입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lnSpc>
                <a:spcPts val="6200"/>
              </a:lnSpc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클릭하여 구역 구분선 편집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 dirty="0"/>
              <a:t>클릭하여 마스터 부제목 스타일 편집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바닥글 추가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텍스트 이미지 레이아웃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lnSpc>
                <a:spcPct val="100000"/>
              </a:lnSpc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페이지 제목 편집</a:t>
            </a: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텍스트 이미지 레이아웃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lnSpc>
                <a:spcPct val="100000"/>
              </a:lnSpc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  <a:endParaRPr lang="ko-KR" altLang="en-ZA" noProof="0" dirty="0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비교 왼쪽 개체 틀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12" name="비교 왼쪽 개체 틀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큰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 dirty="0"/>
              <a:t>캡션 입력</a:t>
            </a:r>
            <a:endParaRPr lang="ko-KR" altLang="en-ZA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감사합니다!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그림 개체 틀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여기에 사진 삽입 또는 끌어서 놓기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ct val="100000"/>
              </a:lnSpc>
              <a:defRPr lang="en-ZA" sz="4400" b="1" spc="-300" dirty="0"/>
            </a:lvl1pPr>
          </a:lstStyle>
          <a:p>
            <a:pPr lvl="0" algn="r" rtl="0"/>
            <a:r>
              <a:rPr lang="ko-KR" altLang="en-US" noProof="0" dirty="0"/>
              <a:t>감사합니다</a:t>
            </a:r>
            <a:r>
              <a:rPr lang="en-US" altLang="ko-KR" noProof="0" dirty="0"/>
              <a:t>!</a:t>
            </a:r>
            <a:endParaRPr lang="ko-KR" altLang="en-ZA" noProof="0" dirty="0"/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5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전체 이름</a:t>
            </a:r>
            <a:endParaRPr lang="ko-KR" altLang="en-ZA" noProof="0" dirty="0"/>
          </a:p>
        </p:txBody>
      </p:sp>
      <p:sp>
        <p:nvSpPr>
          <p:cNvPr id="10" name="텍스트 개체 틀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5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전화 번호</a:t>
            </a:r>
            <a:endParaRPr lang="ko-KR" altLang="en-ZA" noProof="0" dirty="0"/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5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전자 메일 또는 소셜 미디어 핸들</a:t>
            </a:r>
            <a:endParaRPr lang="ko-KR" altLang="en-ZA" noProof="0" dirty="0"/>
          </a:p>
        </p:txBody>
      </p:sp>
      <p:sp>
        <p:nvSpPr>
          <p:cNvPr id="12" name="텍스트 개체 틀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5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회사 웹 사이트</a:t>
            </a:r>
            <a:endParaRPr lang="ko-KR" altLang="en-ZA" noProof="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4" name="텍스트 상자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17329"/>
            <a:ext cx="1053900" cy="391183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 rtl="0">
              <a:lnSpc>
                <a:spcPts val="1100"/>
              </a:lnSpc>
            </a:pPr>
            <a:r>
              <a:rPr lang="ko-KR" altLang="en-US" sz="2100" b="1" i="0" spc="-100" noProof="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미래</a:t>
            </a:r>
            <a:r>
              <a:rPr lang="ko-KR" altLang="en-US" sz="1600" b="1" i="0" spc="-100" noProof="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ko-KR" altLang="en-US" sz="1600" b="1" i="0" spc="-100" baseline="0" noProof="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000" b="0" i="0" spc="14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리서치 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" name="직선 연결선(S)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66700" indent="-2667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42925" indent="-276225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809625" indent="-2667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76325" indent="-2667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343025" indent="-2667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b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jpeg"/><Relationship Id="rId4" Type="http://schemas.openxmlformats.org/officeDocument/2006/relationships/image" Target="../media/image5.b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개체 틀 11" descr="원을 이루며 모인 손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 rtlCol="0"/>
          <a:lstStyle/>
          <a:p>
            <a:r>
              <a:rPr lang="ko-KR" altLang="en-US" sz="4800" kern="0" spc="-5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폴인텍</a:t>
            </a:r>
            <a:br>
              <a:rPr lang="ko-KR" altLang="en-US" sz="4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</a:br>
            <a:endParaRPr lang="ko-KR" altLang="en-US" sz="11500" dirty="0"/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8052" y="1734669"/>
            <a:ext cx="8026201" cy="3039036"/>
          </a:xfrm>
        </p:spPr>
        <p:txBody>
          <a:bodyPr rtlCol="0"/>
          <a:lstStyle/>
          <a:p>
            <a:pPr rtl="0"/>
            <a:r>
              <a:rPr lang="en-US" altLang="ko-KR" sz="23900" dirty="0"/>
              <a:t>Q&amp;A</a:t>
            </a:r>
            <a:endParaRPr lang="ko-KR" altLang="en-US" sz="239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10</a:t>
            </a:fld>
            <a:endParaRPr lang="ko-KR" altLang="en-ZA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4862A9A-F9FC-DB81-57E4-2034A11F74C1}"/>
              </a:ext>
            </a:extLst>
          </p:cNvPr>
          <p:cNvSpPr/>
          <p:nvPr/>
        </p:nvSpPr>
        <p:spPr>
          <a:xfrm>
            <a:off x="10034177" y="6371350"/>
            <a:ext cx="1459407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583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개체 틀 31" descr="박수치기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제목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>
              <a:lnSpc>
                <a:spcPct val="90000"/>
              </a:lnSpc>
            </a:pPr>
            <a:r>
              <a:rPr lang="ko-KR" altLang="en-US" sz="5200" dirty="0"/>
              <a:t>감사합니다</a:t>
            </a:r>
            <a:r>
              <a:rPr lang="en-US" altLang="ko-KR" sz="5200" dirty="0"/>
              <a:t>!</a:t>
            </a:r>
            <a:endParaRPr lang="ko-KR" altLang="en-ZA" sz="5200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11</a:t>
            </a:fld>
            <a:endParaRPr lang="ko-KR" altLang="en-ZA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2D971D6-0959-3865-50D2-3F4B0F745503}"/>
              </a:ext>
            </a:extLst>
          </p:cNvPr>
          <p:cNvSpPr/>
          <p:nvPr/>
        </p:nvSpPr>
        <p:spPr>
          <a:xfrm>
            <a:off x="10034177" y="6371350"/>
            <a:ext cx="1459407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545492"/>
            <a:ext cx="5472000" cy="3122620"/>
          </a:xfrm>
        </p:spPr>
        <p:txBody>
          <a:bodyPr rtlCol="0"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2948940" algn="l"/>
              </a:tabLst>
            </a:pP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기존의 재학생 전용 앱은 호환성이나 오류 등의 문제가 있어 활용도가 높지 않다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이를 해소하고자 학사 일정 등을 추가하여 접근성을 높이고자 한다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2948940" algn="l"/>
              </a:tabLst>
            </a:pP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재학생들 간의 교류를 활성화 하기 위해 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폴리텍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인천캠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만의 독자적인 커뮤니티 앱을 개발하여 부족한 소통 창구를 늘리고자 이번 프로젝트를 제안하게 되었다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pic>
        <p:nvPicPr>
          <p:cNvPr id="9" name="그림 개체 틀 8" descr="휴대폰을 터치하는 손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직사각형 19" descr="강조 블록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ZA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" sz="5200" dirty="0"/>
              <a:t>소개</a:t>
            </a:r>
            <a:endParaRPr lang="en-ZA" sz="52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C90BC9B-5631-DEB1-5A87-8AD409B17273}"/>
              </a:ext>
            </a:extLst>
          </p:cNvPr>
          <p:cNvSpPr/>
          <p:nvPr/>
        </p:nvSpPr>
        <p:spPr>
          <a:xfrm>
            <a:off x="10034177" y="6371350"/>
            <a:ext cx="1459407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업무분담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EE0921D-4C1D-4106-9AC0-F73F30E8D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952933"/>
              </p:ext>
            </p:extLst>
          </p:nvPr>
        </p:nvGraphicFramePr>
        <p:xfrm>
          <a:off x="431800" y="1764911"/>
          <a:ext cx="10499811" cy="328790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517345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2883243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5099223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</a:tblGrid>
              <a:tr h="380210"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600" noProof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ZA" sz="1600" noProof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600" b="0" noProof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담당업무</a:t>
                      </a:r>
                      <a:endParaRPr lang="ko-KR" altLang="en-US" sz="16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문세록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팀장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발표</a:t>
                      </a:r>
                      <a:r>
                        <a:rPr lang="en-US" altLang="ko-KR" sz="1600" b="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DB </a:t>
                      </a:r>
                      <a:r>
                        <a:rPr lang="ko-KR" alt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  <a:r>
                        <a:rPr lang="en-US" altLang="ko-KR" sz="1600" b="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endParaRPr lang="ko-KR" altLang="en-US" sz="1600" b="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전상우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팀원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유저용 프로세스 개발</a:t>
                      </a:r>
                      <a:endParaRPr lang="ko-KR" altLang="en-US" sz="1600" b="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이유란</a:t>
                      </a:r>
                      <a:endParaRPr lang="ko-KR" altLang="en-US" sz="1600" b="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팀원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 </a:t>
                      </a: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UI/UX </a:t>
                      </a:r>
                      <a:r>
                        <a:rPr lang="ko-KR" alt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endParaRPr lang="ko-KR" altLang="en-US" sz="1600" b="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송우승</a:t>
                      </a:r>
                      <a:endParaRPr lang="ko-KR" altLang="en-US" sz="1600" b="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팀원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관리자용 프로세스 개발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</a:tbl>
          </a:graphicData>
        </a:graphic>
      </p:graphicFrame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3</a:t>
            </a:fld>
            <a:endParaRPr lang="ko-KR" altLang="en-ZA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2F91A8B-5DDD-45BC-84DE-28E31B02D615}"/>
              </a:ext>
            </a:extLst>
          </p:cNvPr>
          <p:cNvSpPr/>
          <p:nvPr/>
        </p:nvSpPr>
        <p:spPr>
          <a:xfrm>
            <a:off x="10034177" y="6371350"/>
            <a:ext cx="1459407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Rule</a:t>
            </a:r>
            <a:endParaRPr lang="ko-KR" altLang="en-US" dirty="0"/>
          </a:p>
        </p:txBody>
      </p:sp>
      <p:sp>
        <p:nvSpPr>
          <p:cNvPr id="12" name="직사각형 11" descr="왼쪽 강조 블록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연결선(S) 10" descr="슬라이드 구분선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 descr="오른쪽 강조선&#10;">
            <a:extLst>
              <a:ext uri="{FF2B5EF4-FFF2-40B4-BE49-F238E27FC236}">
                <a16:creationId xmlns:a16="http://schemas.microsoft.com/office/drawing/2014/main" id="{A7CD04AE-9A8B-4DED-855D-F51B510D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4</a:t>
            </a:fld>
            <a:endParaRPr lang="ko-KR" altLang="en-US" dirty="0"/>
          </a:p>
        </p:txBody>
      </p: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C73C6837-2784-48CD-0F68-7F6D77A28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5813" y="2363035"/>
            <a:ext cx="5472000" cy="4168332"/>
          </a:xfrm>
        </p:spPr>
        <p:txBody>
          <a:bodyPr/>
          <a:lstStyle/>
          <a:p>
            <a:pPr marL="422910" marR="0" indent="-42291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2948940" algn="l"/>
              </a:tabLs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열정적 참여 및 개인임무 철저히 수행 </a:t>
            </a:r>
            <a:endParaRPr lang="ko-KR" altLang="en-US" sz="1800" kern="10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422910" marR="0" indent="-42291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2948940" algn="l"/>
              </a:tabLs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회의 지각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/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불참 엄금</a:t>
            </a:r>
            <a:endParaRPr lang="ko-KR" altLang="en-US" sz="1800" kern="10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422910" marR="0" indent="-42291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2948940" algn="l"/>
              </a:tabLs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주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회 이상 진행상황 공유</a:t>
            </a:r>
            <a:endParaRPr lang="ko-KR" altLang="en-US" sz="1800" kern="10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422910" marR="0" indent="-42291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2948940" algn="l"/>
              </a:tabLs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오류 발생 시 즉각 보고</a:t>
            </a:r>
            <a:endParaRPr lang="ko-KR" altLang="en-US" sz="1800" kern="10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422910" marR="0" indent="-42291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2948940" algn="l"/>
              </a:tabLs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프로젝트 진행 중 </a:t>
            </a:r>
            <a:r>
              <a:rPr lang="ko-KR" altLang="en-US" kern="0" dirty="0">
                <a:solidFill>
                  <a:srgbClr val="000000"/>
                </a:solidFill>
                <a:latin typeface="휴먼명조"/>
                <a:ea typeface="휴먼명조"/>
              </a:rPr>
              <a:t>자책하거나 탓하지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 않기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F95E5C-C6C8-E031-EDFC-D24C6F2A03B2}"/>
              </a:ext>
            </a:extLst>
          </p:cNvPr>
          <p:cNvSpPr/>
          <p:nvPr/>
        </p:nvSpPr>
        <p:spPr>
          <a:xfrm>
            <a:off x="10034177" y="6371350"/>
            <a:ext cx="1459407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939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개체 틀 13" descr="포스트잇 메모지에 글 쓰기">
            <a:extLst>
              <a:ext uri="{FF2B5EF4-FFF2-40B4-BE49-F238E27FC236}">
                <a16:creationId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6096000" cy="6371351"/>
          </a:xfrm>
        </p:spPr>
      </p:pic>
      <p:sp>
        <p:nvSpPr>
          <p:cNvPr id="20" name="직사각형 19" descr="강조 블록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100" y="1869795"/>
            <a:ext cx="6641900" cy="1124345"/>
          </a:xfrm>
        </p:spPr>
        <p:txBody>
          <a:bodyPr rtlCol="0"/>
          <a:lstStyle/>
          <a:p>
            <a:pPr rtl="0"/>
            <a:r>
              <a:rPr lang="ko-KR" altLang="en-US" sz="5200" dirty="0"/>
              <a:t>적용 기술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3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en-US" altLang="ko-KR" sz="36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ReAct</a:t>
            </a:r>
            <a:endParaRPr lang="en-US" altLang="ko-KR" sz="3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3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en-US" altLang="ko-KR" sz="36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endParaRPr lang="en-US" altLang="ko-KR" sz="3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3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en-US" altLang="ko-KR" sz="36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JSP</a:t>
            </a:r>
            <a:endParaRPr lang="en-US" altLang="ko-KR" sz="3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5</a:t>
            </a:fld>
            <a:endParaRPr lang="ko-KR" altLang="en-ZA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AA0AAE9-60A9-2C01-8F17-7E8B43C2B4A6}"/>
              </a:ext>
            </a:extLst>
          </p:cNvPr>
          <p:cNvSpPr/>
          <p:nvPr/>
        </p:nvSpPr>
        <p:spPr>
          <a:xfrm>
            <a:off x="10034177" y="6371350"/>
            <a:ext cx="1459407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주요기능</a:t>
            </a:r>
          </a:p>
        </p:txBody>
      </p:sp>
      <p:sp>
        <p:nvSpPr>
          <p:cNvPr id="12" name="직사각형 11" descr="왼쪽 강조 블록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연결선(S) 10" descr="슬라이드 구분선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 descr="오른쪽 강조선&#10;">
            <a:extLst>
              <a:ext uri="{FF2B5EF4-FFF2-40B4-BE49-F238E27FC236}">
                <a16:creationId xmlns:a16="http://schemas.microsoft.com/office/drawing/2014/main" id="{A7CD04AE-9A8B-4DED-855D-F51B510D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7887" y="2330979"/>
            <a:ext cx="5472113" cy="2196041"/>
          </a:xfrm>
        </p:spPr>
        <p:txBody>
          <a:bodyPr rtlCol="0"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10.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추천 기능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11.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인기글기능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가장 많은 조회수 혹은 추천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12.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검색 기능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13.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비회원 제한 기능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14.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찾기기능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15.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인증 기능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관리자 승인요청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매년 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변경되는인증키값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16.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본인 작성 글 출력 기능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17.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익명 기능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6</a:t>
            </a:fld>
            <a:endParaRPr lang="ko-KR" altLang="en-US" dirty="0"/>
          </a:p>
        </p:txBody>
      </p: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C73C6837-2784-48CD-0F68-7F6D77A28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5813" y="2363035"/>
            <a:ext cx="5472000" cy="4168332"/>
          </a:xfrm>
        </p:spPr>
        <p:txBody>
          <a:bodyPr/>
          <a:lstStyle/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로그인 기능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탈퇴 기능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 정보 수정기능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닉네임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이메일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 기능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학과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학번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이름등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게시글 작성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6.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관리자 기능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권한부여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관리자 전용계정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7.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댓글기능</a:t>
            </a:r>
            <a:endParaRPr lang="en-US" altLang="ko-KR" sz="1800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8.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이미지 업로드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출력 기능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9.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카테고리 분류 기능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A46001-3289-2C81-4A32-D38BD18631E4}"/>
              </a:ext>
            </a:extLst>
          </p:cNvPr>
          <p:cNvSpPr/>
          <p:nvPr/>
        </p:nvSpPr>
        <p:spPr>
          <a:xfrm>
            <a:off x="10034177" y="6371350"/>
            <a:ext cx="1459407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예상 결과물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7</a:t>
            </a:fld>
            <a:endParaRPr lang="ko-KR" altLang="en-ZA" dirty="0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236EAE93-4B4B-4E97-7628-48E1D255B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0" y="1617590"/>
            <a:ext cx="3026033" cy="440185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6CF396CB-B59F-74D8-2053-168496BCB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829" y="1617590"/>
            <a:ext cx="2842342" cy="440185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" name="Picture 5">
            <a:extLst>
              <a:ext uri="{FF2B5EF4-FFF2-40B4-BE49-F238E27FC236}">
                <a16:creationId xmlns:a16="http://schemas.microsoft.com/office/drawing/2014/main" id="{B9B9799E-AD90-8FD5-78B2-2D76C83C6E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1795" y="1617590"/>
            <a:ext cx="3174180" cy="440185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D093205-3ADD-270E-95DF-6C5674A4F13E}"/>
              </a:ext>
            </a:extLst>
          </p:cNvPr>
          <p:cNvSpPr/>
          <p:nvPr/>
        </p:nvSpPr>
        <p:spPr>
          <a:xfrm>
            <a:off x="10034177" y="6371350"/>
            <a:ext cx="1459407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업무분담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8</a:t>
            </a:fld>
            <a:endParaRPr lang="ko-KR" altLang="en-ZA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C51A132C-1B3D-E5B8-31D8-4308FD5059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920061"/>
              </p:ext>
            </p:extLst>
          </p:nvPr>
        </p:nvGraphicFramePr>
        <p:xfrm>
          <a:off x="432000" y="1733057"/>
          <a:ext cx="11028480" cy="41792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49809">
                  <a:extLst>
                    <a:ext uri="{9D8B030D-6E8A-4147-A177-3AD203B41FA5}">
                      <a16:colId xmlns:a16="http://schemas.microsoft.com/office/drawing/2014/main" val="2011394088"/>
                    </a:ext>
                  </a:extLst>
                </a:gridCol>
                <a:gridCol w="1229526">
                  <a:extLst>
                    <a:ext uri="{9D8B030D-6E8A-4147-A177-3AD203B41FA5}">
                      <a16:colId xmlns:a16="http://schemas.microsoft.com/office/drawing/2014/main" val="3518688893"/>
                    </a:ext>
                  </a:extLst>
                </a:gridCol>
                <a:gridCol w="1347157">
                  <a:extLst>
                    <a:ext uri="{9D8B030D-6E8A-4147-A177-3AD203B41FA5}">
                      <a16:colId xmlns:a16="http://schemas.microsoft.com/office/drawing/2014/main" val="3834174847"/>
                    </a:ext>
                  </a:extLst>
                </a:gridCol>
                <a:gridCol w="1575497">
                  <a:extLst>
                    <a:ext uri="{9D8B030D-6E8A-4147-A177-3AD203B41FA5}">
                      <a16:colId xmlns:a16="http://schemas.microsoft.com/office/drawing/2014/main" val="1204675378"/>
                    </a:ext>
                  </a:extLst>
                </a:gridCol>
                <a:gridCol w="1575497">
                  <a:extLst>
                    <a:ext uri="{9D8B030D-6E8A-4147-A177-3AD203B41FA5}">
                      <a16:colId xmlns:a16="http://schemas.microsoft.com/office/drawing/2014/main" val="3027322337"/>
                    </a:ext>
                  </a:extLst>
                </a:gridCol>
                <a:gridCol w="1575497">
                  <a:extLst>
                    <a:ext uri="{9D8B030D-6E8A-4147-A177-3AD203B41FA5}">
                      <a16:colId xmlns:a16="http://schemas.microsoft.com/office/drawing/2014/main" val="2510900466"/>
                    </a:ext>
                  </a:extLst>
                </a:gridCol>
                <a:gridCol w="1575497">
                  <a:extLst>
                    <a:ext uri="{9D8B030D-6E8A-4147-A177-3AD203B41FA5}">
                      <a16:colId xmlns:a16="http://schemas.microsoft.com/office/drawing/2014/main" val="3127218276"/>
                    </a:ext>
                  </a:extLst>
                </a:gridCol>
              </a:tblGrid>
              <a:tr h="474189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추진내용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추진일정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76340"/>
                  </a:ext>
                </a:extLst>
              </a:tr>
              <a:tr h="47418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891850"/>
                  </a:ext>
                </a:extLst>
              </a:tr>
              <a:tr h="509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 환경 구축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rgbClr val="FF0000"/>
                          </a:solidFill>
                        </a:rPr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050282"/>
                  </a:ext>
                </a:extLst>
              </a:tr>
              <a:tr h="509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데이터베이스 구축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rgbClr val="FF0000"/>
                          </a:solidFill>
                        </a:rPr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482058"/>
                  </a:ext>
                </a:extLst>
              </a:tr>
              <a:tr h="6289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회원가입 </a:t>
                      </a:r>
                      <a:r>
                        <a:rPr lang="en-US" altLang="ko-KR" dirty="0"/>
                        <a:t>&amp; </a:t>
                      </a:r>
                      <a:r>
                        <a:rPr lang="ko-KR" altLang="en-US" dirty="0"/>
                        <a:t>로그인 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rgbClr val="FF0000"/>
                          </a:solidFill>
                        </a:rPr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739494"/>
                  </a:ext>
                </a:extLst>
              </a:tr>
              <a:tr h="509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게시판 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rgbClr val="FF0000"/>
                          </a:solidFill>
                        </a:rPr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318455"/>
                  </a:ext>
                </a:extLst>
              </a:tr>
              <a:tr h="509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추가 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rgbClr val="FF0000"/>
                          </a:solidFill>
                        </a:rPr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667191"/>
                  </a:ext>
                </a:extLst>
              </a:tr>
              <a:tr h="509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유지 보수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rgbClr val="FF0000"/>
                          </a:solidFill>
                        </a:rPr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rgbClr val="FF0000"/>
                          </a:solidFill>
                        </a:rPr>
                        <a:t>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07379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7A728627-6543-4429-88B5-243A0D802C7D}"/>
              </a:ext>
            </a:extLst>
          </p:cNvPr>
          <p:cNvSpPr/>
          <p:nvPr/>
        </p:nvSpPr>
        <p:spPr>
          <a:xfrm>
            <a:off x="10034177" y="6371350"/>
            <a:ext cx="1459407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36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개체 틀 13" descr="포스트잇 메모지에 글 쓰기">
            <a:extLst>
              <a:ext uri="{FF2B5EF4-FFF2-40B4-BE49-F238E27FC236}">
                <a16:creationId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6096000" cy="6371351"/>
          </a:xfrm>
        </p:spPr>
      </p:pic>
      <p:sp>
        <p:nvSpPr>
          <p:cNvPr id="20" name="직사각형 19" descr="강조 블록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100" y="1869795"/>
            <a:ext cx="6641900" cy="1124345"/>
          </a:xfrm>
        </p:spPr>
        <p:txBody>
          <a:bodyPr rtlCol="0"/>
          <a:lstStyle/>
          <a:p>
            <a:pPr rtl="0"/>
            <a:r>
              <a:rPr lang="ko-KR" altLang="en-US" sz="5200" dirty="0"/>
              <a:t>기대효과 </a:t>
            </a:r>
            <a:r>
              <a:rPr lang="en-US" altLang="ko-KR" sz="5200" dirty="0"/>
              <a:t>	</a:t>
            </a:r>
            <a:r>
              <a:rPr lang="ko-KR" altLang="en-US" sz="5200" dirty="0"/>
              <a:t>및 활용분야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7999" y="3557702"/>
            <a:ext cx="5472000" cy="2428351"/>
          </a:xfrm>
        </p:spPr>
        <p:txBody>
          <a:bodyPr rtlCol="0"/>
          <a:lstStyle/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교내 교류 활성화로 재학생들의 행사 참여율 증가 기대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학사 일정 및 그 외 유용한 정보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학생 지원 등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접근성 상승 및 환경 조성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9</a:t>
            </a:fld>
            <a:endParaRPr lang="ko-KR" altLang="en-ZA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9BA060-FA12-2C13-94DA-D78FA9B5A10F}"/>
              </a:ext>
            </a:extLst>
          </p:cNvPr>
          <p:cNvSpPr/>
          <p:nvPr/>
        </p:nvSpPr>
        <p:spPr>
          <a:xfrm>
            <a:off x="10034177" y="6371350"/>
            <a:ext cx="1459407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22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6222_TF16411250" id="{51E6D7ED-458D-4FF1-9877-0FB2CC5BC2C1}" vid="{A80F045F-203B-4137-A8C6-BD116D958C6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4A4C9D-F801-4923-BC6D-E0006F512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2218FC-8412-44B9-9E82-D51F1F531141}">
  <ds:schemaRefs>
    <ds:schemaRef ds:uri="http://purl.org/dc/elements/1.1/"/>
    <ds:schemaRef ds:uri="http://schemas.microsoft.com/sharepoint/v3"/>
    <ds:schemaRef ds:uri="http://schemas.microsoft.com/office/2006/documentManagement/types"/>
    <ds:schemaRef ds:uri="fb0879af-3eba-417a-a55a-ffe6dcd6ca77"/>
    <ds:schemaRef ds:uri="http://schemas.microsoft.com/office/2006/metadata/properties"/>
    <ds:schemaRef ds:uri="http://schemas.microsoft.com/office/infopath/2007/PartnerControls"/>
    <ds:schemaRef ds:uri="6dc4bcd6-49db-4c07-9060-8acfc67cef9f"/>
    <ds:schemaRef ds:uri="http://www.w3.org/XML/1998/namespace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EA13E14-93A6-4341-AB87-A59B2D9E00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밝은 비즈니스 프레젠테이션</Template>
  <TotalTime>66</TotalTime>
  <Words>345</Words>
  <Application>Microsoft Office PowerPoint</Application>
  <PresentationFormat>와이드스크린</PresentationFormat>
  <Paragraphs>98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맑은 고딕</vt:lpstr>
      <vt:lpstr>바탕</vt:lpstr>
      <vt:lpstr>함초롬바탕</vt:lpstr>
      <vt:lpstr>휴먼명조</vt:lpstr>
      <vt:lpstr>Arial</vt:lpstr>
      <vt:lpstr>Candara</vt:lpstr>
      <vt:lpstr>Times New Roman</vt:lpstr>
      <vt:lpstr>Office 테마</vt:lpstr>
      <vt:lpstr>폴인텍 </vt:lpstr>
      <vt:lpstr>소개</vt:lpstr>
      <vt:lpstr>업무분담</vt:lpstr>
      <vt:lpstr>Rule</vt:lpstr>
      <vt:lpstr>적용 기술</vt:lpstr>
      <vt:lpstr>주요기능</vt:lpstr>
      <vt:lpstr>예상 결과물</vt:lpstr>
      <vt:lpstr>업무분담</vt:lpstr>
      <vt:lpstr>기대효과  및 활용분야</vt:lpstr>
      <vt:lpstr>Q&amp;A</vt:lpstr>
      <vt:lpstr>감사합니다!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폴인텍 </dc:title>
  <dc:creator>송우승</dc:creator>
  <cp:lastModifiedBy>문세록</cp:lastModifiedBy>
  <cp:revision>3</cp:revision>
  <dcterms:created xsi:type="dcterms:W3CDTF">2023-06-14T09:01:04Z</dcterms:created>
  <dcterms:modified xsi:type="dcterms:W3CDTF">2023-06-19T07:55:15Z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v-abdarl@microsoft.com</vt:lpwstr>
  </property>
  <property fmtid="{D5CDD505-2E9C-101B-9397-08002B2CF9AE}" pid="6" name="MSIP_Label_f42aa342-8706-4288-bd11-ebb85995028c_SetDate">
    <vt:lpwstr>2018-06-05T01:06:04.7732720Z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