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9" r:id="rId5"/>
    <p:sldId id="270" r:id="rId6"/>
    <p:sldId id="277" r:id="rId7"/>
    <p:sldId id="273" r:id="rId8"/>
    <p:sldId id="271" r:id="rId9"/>
    <p:sldId id="272" r:id="rId10"/>
    <p:sldId id="275" r:id="rId11"/>
    <p:sldId id="274" r:id="rId12"/>
    <p:sldId id="260" r:id="rId13"/>
    <p:sldId id="261" r:id="rId14"/>
    <p:sldId id="267" r:id="rId15"/>
    <p:sldId id="265" r:id="rId16"/>
    <p:sldId id="26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6230" autoAdjust="0"/>
  </p:normalViewPr>
  <p:slideViewPr>
    <p:cSldViewPr snapToGrid="0">
      <p:cViewPr varScale="1">
        <p:scale>
          <a:sx n="79" d="100"/>
          <a:sy n="79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992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54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769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28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24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41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16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FBF6FDF-A581-4CCF-BA00-051F39BA657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064088F-6380-4213-A6F4-6982E377E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7260-38A7-047F-D989-51E0785DE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906386"/>
            <a:ext cx="10546080" cy="2387600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 dirty="0" err="1">
                <a:latin typeface="Arial Black" panose="020B0A04020102020204" pitchFamily="34" charset="0"/>
              </a:rPr>
              <a:t>폴인텍</a:t>
            </a:r>
            <a:r>
              <a:rPr lang="en-US" altLang="ko-KR" sz="6600" dirty="0">
                <a:latin typeface="Arial Black" panose="020B0A04020102020204" pitchFamily="34" charset="0"/>
              </a:rPr>
              <a:t>,</a:t>
            </a:r>
            <a:r>
              <a:rPr lang="ko-KR" altLang="en-US" sz="6600" dirty="0">
                <a:latin typeface="Arial Black" panose="020B0A04020102020204" pitchFamily="34" charset="0"/>
              </a:rPr>
              <a:t> </a:t>
            </a:r>
            <a:r>
              <a:rPr lang="en-US" altLang="ko-KR" sz="6600" dirty="0">
                <a:latin typeface="Arial Black" panose="020B0A04020102020204" pitchFamily="34" charset="0"/>
              </a:rPr>
              <a:t>Fall in Tech</a:t>
            </a:r>
            <a:br>
              <a:rPr lang="en-US" altLang="ko-KR" sz="6600" dirty="0">
                <a:latin typeface="Amasis MT Pro Black" panose="020F0502020204030204" pitchFamily="18" charset="0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학년도 졸업 작품 중간 발표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75442-6282-728E-F813-20B6DFC3D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06" y="385456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-AI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융합소프트웨어학과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 문세록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전상우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이유란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송우승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169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62414-0148-6B6B-1A1D-9E5E1BC8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주요 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98915E-9149-43C9-94F0-6EAB33B29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62220"/>
              </p:ext>
            </p:extLst>
          </p:nvPr>
        </p:nvGraphicFramePr>
        <p:xfrm>
          <a:off x="1291729" y="1323129"/>
          <a:ext cx="9608542" cy="43045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5180">
                  <a:extLst>
                    <a:ext uri="{9D8B030D-6E8A-4147-A177-3AD203B41FA5}">
                      <a16:colId xmlns:a16="http://schemas.microsoft.com/office/drawing/2014/main" val="3232174624"/>
                    </a:ext>
                  </a:extLst>
                </a:gridCol>
                <a:gridCol w="3686681">
                  <a:extLst>
                    <a:ext uri="{9D8B030D-6E8A-4147-A177-3AD203B41FA5}">
                      <a16:colId xmlns:a16="http://schemas.microsoft.com/office/drawing/2014/main" val="3195393563"/>
                    </a:ext>
                  </a:extLst>
                </a:gridCol>
                <a:gridCol w="3686681">
                  <a:extLst>
                    <a:ext uri="{9D8B030D-6E8A-4147-A177-3AD203B41FA5}">
                      <a16:colId xmlns:a16="http://schemas.microsoft.com/office/drawing/2014/main" val="733457790"/>
                    </a:ext>
                  </a:extLst>
                </a:gridCol>
              </a:tblGrid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 여부 판단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 한 회원이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isCert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값을 체크해 인증 여부 판단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411064042"/>
                  </a:ext>
                </a:extLst>
              </a:tr>
              <a:tr h="45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재학생 인증 프로세스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재학생임을 인증할 수 있는 이미지 서버로 전송 후 관리자가 체크해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isCert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값 업데이트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901582591"/>
                  </a:ext>
                </a:extLst>
              </a:tr>
              <a:tr h="45893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자격증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Q&amp;A,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자유 등 여러 분야의 글을 항목으로 만들어 분류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971439397"/>
                  </a:ext>
                </a:extLst>
              </a:tr>
              <a:tr h="40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댓글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댓글 등록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열람 기능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703382621"/>
                  </a:ext>
                </a:extLst>
              </a:tr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정보 열람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229133708"/>
                  </a:ext>
                </a:extLst>
              </a:tr>
              <a:tr h="40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앱 설정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다크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모드 여부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 설정 기능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589573651"/>
                  </a:ext>
                </a:extLst>
              </a:tr>
              <a:tr h="40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회원에게 앱 알림 전송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511827686"/>
                  </a:ext>
                </a:extLst>
              </a:tr>
              <a:tr h="40244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</a:t>
                      </a:r>
                    </a:p>
                  </a:txBody>
                  <a:tcPr marL="105724" marR="105724" marT="52862" marB="52862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 열람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소지중인 학생증을 열람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2832095086"/>
                  </a:ext>
                </a:extLst>
              </a:tr>
              <a:tr h="45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학생증 발급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회원이 학생증용 사진과 정보를 서버에 전송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관리자가 체크 후 모바일 학생증 발급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1288386261"/>
                  </a:ext>
                </a:extLst>
              </a:tr>
              <a:tr h="40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 관리</a:t>
                      </a:r>
                    </a:p>
                  </a:txBody>
                  <a:tcPr marL="74888" marR="74888" marT="20704" marB="20704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목록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 확인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 확인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신고 처리 등</a:t>
                      </a:r>
                    </a:p>
                  </a:txBody>
                  <a:tcPr marL="74888" marR="74888" marT="20704" marB="20704" anchor="ctr"/>
                </a:tc>
                <a:extLst>
                  <a:ext uri="{0D108BD9-81ED-4DB2-BD59-A6C34878D82A}">
                    <a16:rowId xmlns:a16="http://schemas.microsoft.com/office/drawing/2014/main" val="74218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3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1B88A-8886-2F06-B355-8CDF864A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진행도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EC793E-2427-4042-4752-513D3A20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18305"/>
              </p:ext>
            </p:extLst>
          </p:nvPr>
        </p:nvGraphicFramePr>
        <p:xfrm>
          <a:off x="1966069" y="1158305"/>
          <a:ext cx="8165974" cy="50180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5159">
                  <a:extLst>
                    <a:ext uri="{9D8B030D-6E8A-4147-A177-3AD203B41FA5}">
                      <a16:colId xmlns:a16="http://schemas.microsoft.com/office/drawing/2014/main" val="3474050252"/>
                    </a:ext>
                  </a:extLst>
                </a:gridCol>
                <a:gridCol w="5015090">
                  <a:extLst>
                    <a:ext uri="{9D8B030D-6E8A-4147-A177-3AD203B41FA5}">
                      <a16:colId xmlns:a16="http://schemas.microsoft.com/office/drawing/2014/main" val="608861897"/>
                    </a:ext>
                  </a:extLst>
                </a:gridCol>
                <a:gridCol w="571744">
                  <a:extLst>
                    <a:ext uri="{9D8B030D-6E8A-4147-A177-3AD203B41FA5}">
                      <a16:colId xmlns:a16="http://schemas.microsoft.com/office/drawing/2014/main" val="3097382587"/>
                    </a:ext>
                  </a:extLst>
                </a:gridCol>
                <a:gridCol w="943981">
                  <a:extLst>
                    <a:ext uri="{9D8B030D-6E8A-4147-A177-3AD203B41FA5}">
                      <a16:colId xmlns:a16="http://schemas.microsoft.com/office/drawing/2014/main" val="1455841531"/>
                    </a:ext>
                  </a:extLst>
                </a:gridCol>
              </a:tblGrid>
              <a:tr h="202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상세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진행율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1932615065"/>
                  </a:ext>
                </a:extLst>
              </a:tr>
              <a:tr h="275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데이터베이스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 MySQL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데이터베이스 구축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extLst>
                  <a:ext uri="{0D108BD9-81ED-4DB2-BD59-A6C34878D82A}">
                    <a16:rowId xmlns:a16="http://schemas.microsoft.com/office/drawing/2014/main" val="3237577293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 Google Cloud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에 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DB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업로드 및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8407"/>
                  </a:ext>
                </a:extLst>
              </a:tr>
              <a:tr h="3972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회원 관련 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전상우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송우승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3670329689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게시글  관련 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송우승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extLst>
                  <a:ext uri="{0D108BD9-81ED-4DB2-BD59-A6C34878D82A}">
                    <a16:rowId xmlns:a16="http://schemas.microsoft.com/office/drawing/2014/main" val="561028534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재학생 인증용 프로세스 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51499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클라우드에 서버 업로드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1881859181"/>
                  </a:ext>
                </a:extLst>
              </a:tr>
              <a:tr h="2756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애플리케이션 </a:t>
                      </a:r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UI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로그인 페이지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50%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6676989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389853937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마이페이지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전상우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2477386285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게시판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이유란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extLst>
                  <a:ext uri="{0D108BD9-81ED-4DB2-BD59-A6C34878D82A}">
                    <a16:rowId xmlns:a16="http://schemas.microsoft.com/office/drawing/2014/main" val="3619008121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재학생 인증 신청 페이지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문세록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extLst>
                  <a:ext uri="{0D108BD9-81ED-4DB2-BD59-A6C34878D82A}">
                    <a16:rowId xmlns:a16="http://schemas.microsoft.com/office/drawing/2014/main" val="1946774518"/>
                  </a:ext>
                </a:extLst>
              </a:tr>
              <a:tr h="2756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관리자 전용 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회원관리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게시글 관리 페이지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2162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신고 관리 페이지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68318"/>
                  </a:ext>
                </a:extLst>
              </a:tr>
              <a:tr h="27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고객센터 설립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카카오톡 채널 사용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68602"/>
                  </a:ext>
                </a:extLst>
              </a:tr>
              <a:tr h="2756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학생증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학생증 신청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발급 프로세스 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2437"/>
                  </a:ext>
                </a:extLst>
              </a:tr>
              <a:tr h="2756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추가기능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이미지 업로드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미정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683" marR="95683" marT="47841" marB="47841" anchor="ctr"/>
                </a:tc>
                <a:extLst>
                  <a:ext uri="{0D108BD9-81ED-4DB2-BD59-A6C34878D82A}">
                    <a16:rowId xmlns:a16="http://schemas.microsoft.com/office/drawing/2014/main" val="1120854548"/>
                  </a:ext>
                </a:extLst>
              </a:tr>
              <a:tr h="28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회원 등급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04" marR="7804" marT="7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6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56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7F90-42C2-6B63-CAFB-FC4C3BB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A5513-DB0E-F5CB-CEE8-90C50046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46" y="1825625"/>
            <a:ext cx="8347253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로그인 화면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로그인이 되어 있지 않을 경우 </a:t>
            </a:r>
            <a:r>
              <a:rPr lang="ko-KR" altLang="en-US" sz="2000" dirty="0" err="1">
                <a:latin typeface="+mj-ea"/>
                <a:ea typeface="+mj-ea"/>
              </a:rPr>
              <a:t>알림창</a:t>
            </a:r>
            <a:r>
              <a:rPr lang="ko-KR" altLang="en-US" sz="2000" dirty="0">
                <a:latin typeface="+mj-ea"/>
                <a:ea typeface="+mj-ea"/>
              </a:rPr>
              <a:t> 표시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이후 아이디</a:t>
            </a:r>
            <a:r>
              <a:rPr lang="en-US" altLang="ko-KR" sz="2000" dirty="0">
                <a:latin typeface="+mj-ea"/>
                <a:ea typeface="+mj-ea"/>
              </a:rPr>
              <a:t>+</a:t>
            </a:r>
            <a:r>
              <a:rPr lang="ko-KR" altLang="en-US" sz="2000" dirty="0">
                <a:latin typeface="+mj-ea"/>
                <a:ea typeface="+mj-ea"/>
              </a:rPr>
              <a:t>비밀번호 입력 후 로그인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CD2DE-27AA-EC06-3E95-61000948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4" y="1419954"/>
            <a:ext cx="207953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921" y="1758156"/>
            <a:ext cx="7996123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회원가입 화면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비밀번호 등을 입력 가능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이메일 박스 클릭 시 선택 가능</a:t>
            </a:r>
            <a:endParaRPr lang="en-US" altLang="ko-KR" sz="2000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4AF2-83A3-AC2C-7D4E-42751AD8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2" y="1073678"/>
            <a:ext cx="2728883" cy="5103285"/>
          </a:xfrm>
          <a:prstGeom prst="rect">
            <a:avLst/>
          </a:prstGeom>
        </p:spPr>
      </p:pic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BA51B42C-F91A-0720-42CA-D098D0328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73" y="2813675"/>
            <a:ext cx="2082907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475" y="1809762"/>
            <a:ext cx="7567325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메인 화면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게시판 종류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전체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학과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자유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별로 최근 생성된 게시글 목록을 보여줌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최대 </a:t>
            </a:r>
            <a:r>
              <a:rPr lang="en-US" altLang="ko-KR" sz="2000" dirty="0">
                <a:latin typeface="+mj-ea"/>
                <a:ea typeface="+mj-ea"/>
              </a:rPr>
              <a:t>5</a:t>
            </a:r>
            <a:r>
              <a:rPr lang="ko-KR" altLang="en-US" sz="2000" dirty="0">
                <a:latin typeface="+mj-ea"/>
                <a:ea typeface="+mj-ea"/>
              </a:rPr>
              <a:t>개</a:t>
            </a:r>
            <a:r>
              <a:rPr lang="en-US" altLang="ko-KR" sz="2000" dirty="0">
                <a:latin typeface="+mj-ea"/>
                <a:ea typeface="+mj-ea"/>
              </a:rPr>
              <a:t>).</a:t>
            </a: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더보기</a:t>
            </a:r>
            <a:r>
              <a:rPr lang="ko-KR" altLang="en-US" sz="2000" dirty="0">
                <a:latin typeface="+mj-ea"/>
                <a:ea typeface="+mj-ea"/>
              </a:rPr>
              <a:t> 클릭 시 선택한 게시판 상세보기로 이동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C04E5-8A2E-0692-2FC1-C13DC0D25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" t="9806" r="-3331" b="8225"/>
          <a:stretch/>
        </p:blipFill>
        <p:spPr>
          <a:xfrm>
            <a:off x="748702" y="991908"/>
            <a:ext cx="2902761" cy="49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87524-4D2E-F2FA-07C7-9D5CECE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9C4C-CD5F-8CDB-AB5E-C10D464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348" y="1815046"/>
            <a:ext cx="7996123" cy="43513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게시판 상세 </a:t>
            </a: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j-ea"/>
                <a:ea typeface="+mj-ea"/>
              </a:rPr>
              <a:t>게시판 대문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공지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인기글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검색창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글 작성 탭 중 하나 선택 가능 </a:t>
            </a:r>
          </a:p>
        </p:txBody>
      </p:sp>
      <p:pic>
        <p:nvPicPr>
          <p:cNvPr id="5" name="그림 4" descr="정보기기, 전자 기기, 멀티미디어, 통신 장치이(가) 표시된 사진&#10;&#10;자동 생성된 설명">
            <a:extLst>
              <a:ext uri="{FF2B5EF4-FFF2-40B4-BE49-F238E27FC236}">
                <a16:creationId xmlns:a16="http://schemas.microsoft.com/office/drawing/2014/main" id="{29F7C467-132F-06A7-6A53-5D2285BA8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9307" r="1099" b="10156"/>
          <a:stretch/>
        </p:blipFill>
        <p:spPr>
          <a:xfrm>
            <a:off x="378187" y="970430"/>
            <a:ext cx="2871161" cy="50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86A5-2BE3-3650-E834-F667E7D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점검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D72416-AABA-3A12-084A-766BBE0FF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0512"/>
              </p:ext>
            </p:extLst>
          </p:nvPr>
        </p:nvGraphicFramePr>
        <p:xfrm>
          <a:off x="2133600" y="1933128"/>
          <a:ext cx="7778414" cy="3102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51550">
                  <a:extLst>
                    <a:ext uri="{9D8B030D-6E8A-4147-A177-3AD203B41FA5}">
                      <a16:colId xmlns:a16="http://schemas.microsoft.com/office/drawing/2014/main" val="1024939246"/>
                    </a:ext>
                  </a:extLst>
                </a:gridCol>
                <a:gridCol w="6326864">
                  <a:extLst>
                    <a:ext uri="{9D8B030D-6E8A-4147-A177-3AD203B41FA5}">
                      <a16:colId xmlns:a16="http://schemas.microsoft.com/office/drawing/2014/main" val="1106942039"/>
                    </a:ext>
                  </a:extLst>
                </a:gridCol>
              </a:tblGrid>
              <a:tr h="988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추가 예정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재학생 인증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모바일 학생증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게시글 수정 및 삭제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댓글과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대댓글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작성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이미지 삽입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4522508"/>
                  </a:ext>
                </a:extLst>
              </a:tr>
              <a:tr h="12726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문제점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모듈 간의 잦은 충돌 및 오류 발생으로 인한 개발 속도 지연</a:t>
                      </a:r>
                      <a:endParaRPr lang="en-US" altLang="ko-KR" sz="10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b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리액트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스택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네비게이터에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대한 이해 부족으로 앱 구조 설계 미흡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938597"/>
                  </a:ext>
                </a:extLst>
              </a:tr>
              <a:tr h="840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해결 방안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깃허브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연동을 통한 개발 환경 통일화</a:t>
                      </a:r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조원 전체 스택 </a:t>
                      </a:r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네비게이터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실습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711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0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B68D-883E-7F88-5118-953895B2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359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6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C401-1FD0-69B0-9629-EAAEAF86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262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4C620-5CF6-2317-CF9A-6132894D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003" y="1527048"/>
            <a:ext cx="8067994" cy="45994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프로젝트 소개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사용 기술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구조 소개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기능 소개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프로젝트 진행도 </a:t>
            </a:r>
            <a:r>
              <a:rPr lang="en-US" altLang="ko-KR" sz="2000" dirty="0">
                <a:latin typeface="+mj-ea"/>
                <a:ea typeface="+mj-ea"/>
              </a:rPr>
              <a:t>&amp; </a:t>
            </a:r>
            <a:r>
              <a:rPr lang="ko-KR" altLang="en-US" sz="2000" dirty="0">
                <a:latin typeface="+mj-ea"/>
                <a:ea typeface="+mj-ea"/>
              </a:rPr>
              <a:t>개발 상황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프로젝트 점검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시연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75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EE56-D488-50C6-3B4E-10C5FB8E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B5CFB-5064-5531-DC26-16938D34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27048"/>
            <a:ext cx="7924800" cy="4599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“</a:t>
            </a:r>
            <a:r>
              <a:rPr lang="ko-KR" altLang="en-US" b="1" dirty="0">
                <a:latin typeface="+mj-ea"/>
                <a:ea typeface="+mj-ea"/>
              </a:rPr>
              <a:t>기술에 빠져들다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 err="1">
                <a:latin typeface="+mj-ea"/>
                <a:ea typeface="+mj-ea"/>
              </a:rPr>
              <a:t>폴인텍</a:t>
            </a:r>
            <a:r>
              <a:rPr lang="en-US" altLang="ko-KR" b="1" dirty="0">
                <a:latin typeface="+mj-ea"/>
                <a:ea typeface="+mj-ea"/>
              </a:rPr>
              <a:t>”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2000" dirty="0" err="1">
                <a:latin typeface="+mj-ea"/>
                <a:ea typeface="+mj-ea"/>
              </a:rPr>
              <a:t>폴리텍</a:t>
            </a:r>
            <a:r>
              <a:rPr lang="ko-KR" altLang="en-US" sz="2000" dirty="0">
                <a:latin typeface="+mj-ea"/>
                <a:ea typeface="+mj-ea"/>
              </a:rPr>
              <a:t> 인천캠퍼스 재학생만을 위해 제안된 커뮤니티 서비스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재학생들을 위한 학사 일정 제공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모바일 학생증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2886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73E06-1C5C-78CB-0957-853256E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0F79B-72FE-A588-365A-1655238D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27048"/>
            <a:ext cx="7924800" cy="45994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오류 없이 빠르고 쾌적한 재학생 전용 앱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우리 캠퍼스만의 새로운 커뮤니티를 만들자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번거로운 학생증 발급 절차를 보다 간편하게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66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101E-2441-1F80-EA17-747B395C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pic>
        <p:nvPicPr>
          <p:cNvPr id="5" name="그림 4" descr="스크린샷, 원, 텍스트, 폰트이(가) 표시된 사진&#10;&#10;자동 생성된 설명">
            <a:extLst>
              <a:ext uri="{FF2B5EF4-FFF2-40B4-BE49-F238E27FC236}">
                <a16:creationId xmlns:a16="http://schemas.microsoft.com/office/drawing/2014/main" id="{AC5BE9CF-644B-B568-2E53-559E99B7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24" y="2746080"/>
            <a:ext cx="2274999" cy="1515185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F016EA11-84C1-24FD-5463-287C15D0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05" y="2908211"/>
            <a:ext cx="1271129" cy="1271129"/>
          </a:xfrm>
          <a:prstGeom prst="rect">
            <a:avLst/>
          </a:prstGeom>
        </p:spPr>
      </p:pic>
      <p:pic>
        <p:nvPicPr>
          <p:cNvPr id="9" name="그림 8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B9090C7D-847A-44F1-E5C1-2BAF964B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33" y="2908211"/>
            <a:ext cx="2274999" cy="1494875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EC81CAAC-FC91-6CAC-1B0F-AE9E8DED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3" y="4789304"/>
            <a:ext cx="11582400" cy="13371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2000" dirty="0"/>
              <a:t>          React Native	                                       JSP			        Node.js / Express.js</a:t>
            </a:r>
          </a:p>
          <a:p>
            <a:pPr marL="457200" lvl="1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애플리케이션 개발</a:t>
            </a:r>
            <a:r>
              <a:rPr lang="en-US" altLang="ko-KR" sz="2000" dirty="0"/>
              <a:t>)                          </a:t>
            </a:r>
            <a:r>
              <a:rPr lang="ko-KR" altLang="en-US" sz="2000" dirty="0"/>
              <a:t>관리자 페이지 개발                            </a:t>
            </a:r>
            <a:r>
              <a:rPr lang="en-US" altLang="ko-KR" sz="2000" dirty="0"/>
              <a:t>API </a:t>
            </a:r>
            <a:r>
              <a:rPr lang="ko-KR" altLang="en-US" sz="2000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42005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101E-2441-1F80-EA17-747B395C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D3CCEBC2-D3C9-9616-A231-D99AD85D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35" y="3354599"/>
            <a:ext cx="1716176" cy="888255"/>
          </a:xfrm>
          <a:prstGeom prst="rect">
            <a:avLst/>
          </a:prstGeom>
        </p:spPr>
      </p:pic>
      <p:pic>
        <p:nvPicPr>
          <p:cNvPr id="13" name="그림 12" descr="그래픽, 스크린샷, 그래픽 디자인, 로고이(가) 표시된 사진">
            <a:extLst>
              <a:ext uri="{FF2B5EF4-FFF2-40B4-BE49-F238E27FC236}">
                <a16:creationId xmlns:a16="http://schemas.microsoft.com/office/drawing/2014/main" id="{E9B6214D-EB90-F09E-CC94-C44EDE8E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60" y="2893623"/>
            <a:ext cx="1810205" cy="1810205"/>
          </a:xfrm>
          <a:prstGeom prst="rect">
            <a:avLst/>
          </a:prstGeom>
        </p:spPr>
      </p:pic>
      <p:pic>
        <p:nvPicPr>
          <p:cNvPr id="15" name="그림 14" descr="폰트, 로고, 화이트, 그래픽이(가) 표시된 사진&#10;&#10;자동 생성된 설명">
            <a:extLst>
              <a:ext uri="{FF2B5EF4-FFF2-40B4-BE49-F238E27FC236}">
                <a16:creationId xmlns:a16="http://schemas.microsoft.com/office/drawing/2014/main" id="{1B2B4D71-5DC2-6539-7862-40FE0B8D3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12" y="3084840"/>
            <a:ext cx="2009775" cy="1238250"/>
          </a:xfrm>
          <a:prstGeom prst="rect">
            <a:avLst/>
          </a:prstGeom>
        </p:spPr>
      </p:pic>
      <p:sp>
        <p:nvSpPr>
          <p:cNvPr id="3" name="내용 개체 틀 16">
            <a:extLst>
              <a:ext uri="{FF2B5EF4-FFF2-40B4-BE49-F238E27FC236}">
                <a16:creationId xmlns:a16="http://schemas.microsoft.com/office/drawing/2014/main" id="{98E24BDB-72A3-5D94-EA89-024F5582912C}"/>
              </a:ext>
            </a:extLst>
          </p:cNvPr>
          <p:cNvSpPr txBox="1">
            <a:spLocks/>
          </p:cNvSpPr>
          <p:nvPr/>
        </p:nvSpPr>
        <p:spPr bwMode="gray">
          <a:xfrm>
            <a:off x="493000" y="4703828"/>
            <a:ext cx="11582400" cy="133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itchFamily="18" charset="2"/>
              <a:buNone/>
            </a:pPr>
            <a:r>
              <a:rPr lang="en-US" altLang="ko-KR" sz="2000" dirty="0"/>
              <a:t>               MySQL	                                       </a:t>
            </a:r>
            <a:r>
              <a:rPr lang="en-US" altLang="ko-KR" sz="2000" dirty="0" err="1"/>
              <a:t>CloudType</a:t>
            </a:r>
            <a:r>
              <a:rPr lang="en-US" altLang="ko-KR" sz="2000" dirty="0"/>
              <a:t>			   Google Cloud 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US" altLang="ko-KR" sz="2000" dirty="0"/>
              <a:t>       (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)                      (API</a:t>
            </a:r>
            <a:r>
              <a:rPr lang="ko-KR" altLang="en-US" sz="2000" dirty="0"/>
              <a:t> 서버 업로드 용 클라우드</a:t>
            </a:r>
            <a:r>
              <a:rPr lang="en-US" altLang="ko-KR" sz="2000" dirty="0"/>
              <a:t>)               (</a:t>
            </a:r>
            <a:r>
              <a:rPr lang="ko-KR" altLang="en-US" sz="2000" dirty="0"/>
              <a:t>데이터베이스 업로드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62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2DBD3-C3B3-87B9-DF51-2B61610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372" y="740228"/>
            <a:ext cx="8093256" cy="53775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348DC5-84B4-C30B-96AE-7AB975E5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구조도</a:t>
            </a:r>
          </a:p>
        </p:txBody>
      </p:sp>
    </p:spTree>
    <p:extLst>
      <p:ext uri="{BB962C8B-B14F-4D97-AF65-F5344CB8AC3E}">
        <p14:creationId xmlns:p14="http://schemas.microsoft.com/office/powerpoint/2010/main" val="30076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8853272">
            <a:extLst>
              <a:ext uri="{FF2B5EF4-FFF2-40B4-BE49-F238E27FC236}">
                <a16:creationId xmlns:a16="http://schemas.microsoft.com/office/drawing/2014/main" id="{FD9688FF-A690-94F1-FA51-398A14EB4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51" y="-48552"/>
            <a:ext cx="6496115" cy="643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60F321-6F4B-5F4F-42A9-0F65F8D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4530"/>
            <a:ext cx="3813580" cy="1325563"/>
          </a:xfrm>
        </p:spPr>
        <p:txBody>
          <a:bodyPr/>
          <a:lstStyle/>
          <a:p>
            <a:r>
              <a:rPr lang="ko-KR" altLang="en-US" dirty="0"/>
              <a:t>메뉴 구조도</a:t>
            </a:r>
          </a:p>
        </p:txBody>
      </p:sp>
    </p:spTree>
    <p:extLst>
      <p:ext uri="{BB962C8B-B14F-4D97-AF65-F5344CB8AC3E}">
        <p14:creationId xmlns:p14="http://schemas.microsoft.com/office/powerpoint/2010/main" val="1941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C302-4840-C334-097E-C94DB30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구조도</a:t>
            </a:r>
          </a:p>
        </p:txBody>
      </p:sp>
      <p:pic>
        <p:nvPicPr>
          <p:cNvPr id="5" name="그림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1ED7133-0569-9030-D9D8-840C41AE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48" y="1000688"/>
            <a:ext cx="9449904" cy="56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29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420</TotalTime>
  <Words>589</Words>
  <Application>Microsoft Office PowerPoint</Application>
  <PresentationFormat>와이드스크린</PresentationFormat>
  <Paragraphs>139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HY헤드라인M</vt:lpstr>
      <vt:lpstr>맑은 고딕</vt:lpstr>
      <vt:lpstr>Amasis MT Pro Black</vt:lpstr>
      <vt:lpstr>Arial</vt:lpstr>
      <vt:lpstr>Arial Black</vt:lpstr>
      <vt:lpstr>Candara</vt:lpstr>
      <vt:lpstr>Corbel</vt:lpstr>
      <vt:lpstr>Wingdings 3</vt:lpstr>
      <vt:lpstr>New_Education02</vt:lpstr>
      <vt:lpstr>폴인텍, Fall in Tech 2023학년도 졸업 작품 중간 발표</vt:lpstr>
      <vt:lpstr>목차</vt:lpstr>
      <vt:lpstr>프로젝트 소개</vt:lpstr>
      <vt:lpstr>프로젝트 핵심</vt:lpstr>
      <vt:lpstr>사용 기술</vt:lpstr>
      <vt:lpstr>사용 기술</vt:lpstr>
      <vt:lpstr>프로그램 구조도</vt:lpstr>
      <vt:lpstr>메뉴 구조도</vt:lpstr>
      <vt:lpstr>데이터베이스 구조도</vt:lpstr>
      <vt:lpstr>프로젝트 주요 기능</vt:lpstr>
      <vt:lpstr>프로젝트 진행도</vt:lpstr>
      <vt:lpstr>개발 상황</vt:lpstr>
      <vt:lpstr>개발 상황</vt:lpstr>
      <vt:lpstr>개발 상황</vt:lpstr>
      <vt:lpstr>개발 상황</vt:lpstr>
      <vt:lpstr>프로젝트 점검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2023년 졸업작품 중간발표</dc:title>
  <dc:creator>문세록</dc:creator>
  <cp:lastModifiedBy>문세록</cp:lastModifiedBy>
  <cp:revision>68</cp:revision>
  <dcterms:created xsi:type="dcterms:W3CDTF">2023-09-21T01:42:41Z</dcterms:created>
  <dcterms:modified xsi:type="dcterms:W3CDTF">2023-10-07T14:37:30Z</dcterms:modified>
</cp:coreProperties>
</file>