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50EF-6ECF-44FC-9FEB-3E833D4B1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3DAE2-CB4C-45EA-AF80-A2BF37B5E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EF44C-393B-475C-807C-534A013E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D2D-D70F-4AD7-884D-3F0854074C0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70968-D963-4F42-8032-C0D3063B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C229E-03D3-45E7-B12E-6CEDBE19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2F9-E8C0-4D22-BE2D-2F1071E3E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592F-93B0-40CE-BDEB-7D122113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788D1-843C-44C4-A3CE-9104690E3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3A53C-9BF4-4FC4-922E-787E5152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D2D-D70F-4AD7-884D-3F0854074C0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35F77-D98A-4E6E-8F61-5A41BB7D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C4AEB-20D7-4248-BE41-F22D02DA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2F9-E8C0-4D22-BE2D-2F1071E3E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1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BB6AE0-8352-4A7F-A82C-1F11F04F9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C6351-E468-4431-A604-078153D60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F2A06-C1A2-4A30-95EE-E02DFF59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D2D-D70F-4AD7-884D-3F0854074C0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97E96-BDEB-4998-B9E3-2313741C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AFDA-65CA-4871-91FD-09105DE7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2F9-E8C0-4D22-BE2D-2F1071E3E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6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A03C-131A-406E-8C17-A6C7BEDC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7B23D-6514-46BA-9204-4C825CD91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D2E35-A793-42F5-B9E1-496CD157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D2D-D70F-4AD7-884D-3F0854074C0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EB879-6887-4C46-A38F-1511AB65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3422C-86D3-4927-9B10-487D9227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2F9-E8C0-4D22-BE2D-2F1071E3E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9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07A9-CD88-4189-901B-FE661788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AA94-CDFC-4534-ADDE-426CBC2EA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FDDBE-6EB6-4FD9-A811-2FF2E031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D2D-D70F-4AD7-884D-3F0854074C0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1715D-AB22-4F03-B3DD-4CBC6CCC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AF7EF-84D3-4607-8C9E-C0AB08F8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2F9-E8C0-4D22-BE2D-2F1071E3E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2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7499-8291-4FC4-A197-5D20ED06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031D-58C7-4394-BC0A-8D58359D4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540F5-2388-4878-A35B-17213941F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AD69E-876C-419C-AE05-14EAFBC7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D2D-D70F-4AD7-884D-3F0854074C0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49E5-D461-49D1-A0C4-14F03F1E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B171D-669F-4BAB-8ABC-0B6A546B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2F9-E8C0-4D22-BE2D-2F1071E3E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6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479B-B13E-4EB1-B93B-C52490FF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AACEA-CBF5-4C54-ADDC-A84A61F74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9267B-0A94-41DB-B468-A26DE3F00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0702C9-9512-4D9F-941B-5975FDA33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911F3-7498-498F-931D-FE1AAD4BB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374ED-5B58-47FA-9DFE-ACB7A850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D2D-D70F-4AD7-884D-3F0854074C0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847B6-F2EC-42BA-ABB7-0E46D65A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C7F14-895E-456A-9729-9952B811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2F9-E8C0-4D22-BE2D-2F1071E3E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1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728E-F5C1-4A6F-AC6B-70A431DA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6862F-2E4A-4BFC-BB38-DEBD0460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D2D-D70F-4AD7-884D-3F0854074C0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90661-E8D8-4D12-836D-445CC02E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DB971-C137-4D94-A27A-5E9C9DA2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2F9-E8C0-4D22-BE2D-2F1071E3E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8F557-65C9-45AD-88C1-DB3F8405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D2D-D70F-4AD7-884D-3F0854074C0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E13EB-D009-4708-B289-6DB16262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67E2E-F86B-46C5-9957-F215A6A9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2F9-E8C0-4D22-BE2D-2F1071E3E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8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7E33-9B57-4C39-83B5-7223FB01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232CE-1CF7-4E07-8148-9AC46D5BC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C4EBD-C455-4A13-8897-C4CC17610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FD62E-03EF-4CA2-B7A3-C118E8D3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D2D-D70F-4AD7-884D-3F0854074C0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947CF-71EC-4F5C-A4FC-73A25EB9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17BC3-1E9E-418A-8828-D3519462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2F9-E8C0-4D22-BE2D-2F1071E3E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0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CA50-48C4-48FD-A3DC-2FCD96BB5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593AC-9E64-4DAF-A32F-95CD07BBF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0A4E8-0DD0-4926-8E11-ED82B78B6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F2DB2-A4F0-444C-8C7A-46713BBF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D2D-D70F-4AD7-884D-3F0854074C0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5BCA9-3A21-4331-A4AE-F6E54749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5393B-56C3-45EF-9A59-D0FDB50A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2F9-E8C0-4D22-BE2D-2F1071E3E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5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BE510-07EE-4D96-9472-AAD9AD4B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9E35A-3D2F-4F6E-9258-15C1E18F5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A1C55-3B17-4593-9961-BB89351DE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10D2D-D70F-4AD7-884D-3F0854074C0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7C93-3BE0-400E-8F6D-24A1F2E95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AEEF1-4FA7-4D93-9BBA-AABE9C2ED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442F9-E8C0-4D22-BE2D-2F1071E3E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8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0698-621E-4814-B026-78F39B365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5988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794B4-873D-41B3-954E-1DD19B0C2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0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FD4C34-30FD-4152-9B1B-02CCBEBAA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595312"/>
            <a:ext cx="711517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9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98BC7E-200E-4ED5-8688-48B151078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333500"/>
            <a:ext cx="9486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8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6BBDD-D372-4EFC-B11F-4047DD502561}"/>
              </a:ext>
            </a:extLst>
          </p:cNvPr>
          <p:cNvSpPr/>
          <p:nvPr/>
        </p:nvSpPr>
        <p:spPr>
          <a:xfrm>
            <a:off x="432485" y="-79653"/>
            <a:ext cx="113805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 </a:t>
            </a:r>
            <a:r>
              <a:rPr lang="en-US" dirty="0" err="1"/>
              <a:t>All,Let's</a:t>
            </a:r>
            <a:r>
              <a:rPr lang="en-US" dirty="0"/>
              <a:t> learn something new today 😊In any interview, interviewer expects the best possible answer. But, what is the best </a:t>
            </a:r>
            <a:r>
              <a:rPr lang="en-US" dirty="0" err="1"/>
              <a:t>answer?In</a:t>
            </a:r>
            <a:r>
              <a:rPr lang="en-US" dirty="0"/>
              <a:t> simple words, that should be the best possible solution present for the given </a:t>
            </a:r>
            <a:r>
              <a:rPr lang="en-US" dirty="0" err="1"/>
              <a:t>problem.Let's</a:t>
            </a:r>
            <a:r>
              <a:rPr lang="en-US" dirty="0"/>
              <a:t> see one such problem and try finding the best possible </a:t>
            </a:r>
            <a:r>
              <a:rPr lang="en-US" dirty="0" err="1"/>
              <a:t>solution.Question</a:t>
            </a:r>
            <a:r>
              <a:rPr lang="en-US" dirty="0"/>
              <a:t>:- Find the middle element of a Linked List. The length of the LinkedList is an odd </a:t>
            </a:r>
            <a:r>
              <a:rPr lang="en-US" dirty="0" err="1"/>
              <a:t>number.Algorithm</a:t>
            </a:r>
            <a:r>
              <a:rPr lang="en-US" dirty="0"/>
              <a:t> 1:-1- Take a variable length and initialize it to 02- Iterate over the LinkedList and keep incrementing length variable.3- Again start iterating over the LinkedList until length/2 and return the corresponding node's </a:t>
            </a:r>
            <a:r>
              <a:rPr lang="en-US" dirty="0" err="1"/>
              <a:t>value.Time</a:t>
            </a:r>
            <a:r>
              <a:rPr lang="en-US" dirty="0"/>
              <a:t> Complexity :- O(n)+O(n/2)= O(n)Space Complexity :- O(1)Algorithm 2:-1- Take two pointers say </a:t>
            </a:r>
            <a:r>
              <a:rPr lang="en-US" dirty="0" err="1"/>
              <a:t>p,q</a:t>
            </a:r>
            <a:r>
              <a:rPr lang="en-US" dirty="0"/>
              <a:t>. p increments once and q increments twice for every iteration.2- Iterate over the LinkedList until q is not null.3- At the point where q is null, p should be pointing to the middle of the LinkedList, so return the node value pointing to </a:t>
            </a:r>
            <a:r>
              <a:rPr lang="en-US" dirty="0" err="1"/>
              <a:t>p.Note</a:t>
            </a:r>
            <a:r>
              <a:rPr lang="en-US" dirty="0"/>
              <a:t> : p is also called slow pointer and q is also called as fast </a:t>
            </a:r>
            <a:r>
              <a:rPr lang="en-US" dirty="0" err="1"/>
              <a:t>pointer.Time</a:t>
            </a:r>
            <a:r>
              <a:rPr lang="en-US" dirty="0"/>
              <a:t> Complexity :- O(n)Space Complexity :- O(1)Conclusion :- Both approaches have the same TC and SC, but Algorithm 2 is better as we need not iterate </a:t>
            </a:r>
            <a:r>
              <a:rPr lang="en-US" dirty="0" err="1"/>
              <a:t>twice.Codeprivate</a:t>
            </a:r>
            <a:r>
              <a:rPr lang="en-US" dirty="0"/>
              <a:t> int </a:t>
            </a:r>
            <a:r>
              <a:rPr lang="en-US" dirty="0" err="1"/>
              <a:t>getMiddleElementOfLinkedList</a:t>
            </a:r>
            <a:r>
              <a:rPr lang="en-US" dirty="0"/>
              <a:t>(Node head) {	if (head != null)		return 0;	Node p = head;// slow pointer	Node q = head;// fast pointer	while (q != null) {		p = </a:t>
            </a:r>
            <a:r>
              <a:rPr lang="en-US" dirty="0" err="1"/>
              <a:t>p.next</a:t>
            </a:r>
            <a:r>
              <a:rPr lang="en-US" dirty="0"/>
              <a:t>;		q = </a:t>
            </a:r>
            <a:r>
              <a:rPr lang="en-US" dirty="0" err="1"/>
              <a:t>q.next.next</a:t>
            </a:r>
            <a:r>
              <a:rPr lang="en-US" dirty="0"/>
              <a:t>;	}	return </a:t>
            </a:r>
            <a:r>
              <a:rPr lang="en-US" dirty="0" err="1"/>
              <a:t>p.data</a:t>
            </a:r>
            <a:r>
              <a:rPr lang="en-US" dirty="0"/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794508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87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09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AA2B27-2012-412C-8CDE-7F88F9AAF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561" y="0"/>
            <a:ext cx="5298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2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E3C644-ED47-40D4-BC0E-7C1B62147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561" y="0"/>
            <a:ext cx="5298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0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D8E68C-143A-4061-AB6B-13CA2F453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1047750"/>
            <a:ext cx="58388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6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1F1B60-023D-4879-A0AA-98E1BEECD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561" y="0"/>
            <a:ext cx="5298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4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0EA5C1-29D2-4F38-9FC5-8C51C87FF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626" y="0"/>
            <a:ext cx="2622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3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82B413-8DCE-434B-8C6A-446AD33F6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561" y="0"/>
            <a:ext cx="5298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5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82B8E8-2174-47A8-9544-FD9DD3AA2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561" y="0"/>
            <a:ext cx="5298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6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F12EB3-D064-4B1B-B626-47AA346A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561" y="0"/>
            <a:ext cx="5298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7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9066</TotalTime>
  <Words>331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SUDHIR REGMI</dc:creator>
  <cp:lastModifiedBy>SUDHIR REGMI</cp:lastModifiedBy>
  <cp:revision>4</cp:revision>
  <dcterms:created xsi:type="dcterms:W3CDTF">2020-06-01T16:09:23Z</dcterms:created>
  <dcterms:modified xsi:type="dcterms:W3CDTF">2020-06-08T03:16:24Z</dcterms:modified>
</cp:coreProperties>
</file>