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9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2" name="Title 1"/>
          <p:cNvSpPr>
            <a:spLocks noGrp="1"/>
          </p:cNvSpPr>
          <p:nvPr>
            <p:ph type="title"/>
          </p:nvPr>
        </p:nvSpPr>
        <p:spPr>
          <a:xfrm>
            <a:off x="581192" y="702156"/>
            <a:ext cx="11029616" cy="1013800"/>
          </a:xfrm>
        </p:spPr>
        <p:txBody>
          <a:bodyPr/>
          <a:p>
            <a:r>
              <a:rPr lang="en-US"/>
              <a:t>Click to edit Master title style</a:t>
            </a:r>
          </a:p>
        </p:txBody>
      </p:sp>
      <p:sp>
        <p:nvSpPr>
          <p:cNvPr id="104865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5" name="Footer Placeholder 4"/>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3"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4" name="Title 1"/>
          <p:cNvSpPr>
            <a:spLocks noGrp="1"/>
          </p:cNvSpPr>
          <p:nvPr>
            <p:ph type="title"/>
          </p:nvPr>
        </p:nvSpPr>
        <p:spPr>
          <a:xfrm>
            <a:off x="581192" y="702156"/>
            <a:ext cx="11029616" cy="530296"/>
          </a:xfrm>
        </p:spPr>
        <p:txBody>
          <a:bodyPr/>
          <a:p>
            <a:r>
              <a:rPr lang="en-US"/>
              <a:t>Click to edit Master title style</a:t>
            </a:r>
          </a:p>
        </p:txBody>
      </p:sp>
      <p:sp>
        <p:nvSpPr>
          <p:cNvPr id="1048595"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6"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61" name="Footer Placeholder 8"/>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3" name="Title 1"/>
          <p:cNvSpPr>
            <a:spLocks noGrp="1"/>
          </p:cNvSpPr>
          <p:nvPr>
            <p:ph type="title"/>
          </p:nvPr>
        </p:nvSpPr>
        <p:spPr>
          <a:xfrm>
            <a:off x="581193" y="729658"/>
            <a:ext cx="11029616" cy="492855"/>
          </a:xfrm>
        </p:spPr>
        <p:txBody>
          <a:bodyPr/>
          <a:p>
            <a:r>
              <a:rPr lang="en-US"/>
              <a:t>Click to edit Master title style</a:t>
            </a:r>
          </a:p>
        </p:txBody>
      </p:sp>
      <p:sp>
        <p:nvSpPr>
          <p:cNvPr id="104866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7" name="Footer Placeholder 5"/>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9" name="Title 1"/>
          <p:cNvSpPr>
            <a:spLocks noGrp="1"/>
          </p:cNvSpPr>
          <p:nvPr>
            <p:ph type="title"/>
          </p:nvPr>
        </p:nvSpPr>
        <p:spPr>
          <a:xfrm>
            <a:off x="581193" y="729658"/>
            <a:ext cx="11029616" cy="988332"/>
          </a:xfrm>
        </p:spPr>
        <p:txBody>
          <a:bodyPr/>
          <a:p>
            <a:r>
              <a:rPr lang="en-US"/>
              <a:t>Click to edit Master title style</a:t>
            </a:r>
          </a:p>
        </p:txBody>
      </p:sp>
      <p:sp>
        <p:nvSpPr>
          <p:cNvPr id="104867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5" name="Footer Placeholder 7"/>
          <p:cNvSpPr>
            <a:spLocks noGrp="1"/>
          </p:cNvSpPr>
          <p:nvPr>
            <p:ph type="ftr" sz="quarter" idx="11"/>
          </p:nvPr>
        </p:nvSpPr>
        <p:spPr>
          <a:xfrm>
            <a:off x="581192" y="6423914"/>
            <a:ext cx="6917210" cy="365125"/>
          </a:xfrm>
          <a:prstGeom prst="rect"/>
        </p:spPr>
        <p:txBody>
          <a:bodyPr/>
          <a:p>
            <a:endParaRPr lang="en-US"/>
          </a:p>
        </p:txBody>
      </p:sp>
      <p:sp>
        <p:nvSpPr>
          <p:cNvPr id="104867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2" name="Title 1"/>
          <p:cNvSpPr>
            <a:spLocks noGrp="1"/>
          </p:cNvSpPr>
          <p:nvPr>
            <p:ph type="title"/>
          </p:nvPr>
        </p:nvSpPr>
        <p:spPr>
          <a:xfrm>
            <a:off x="575894" y="729658"/>
            <a:ext cx="11029616" cy="592246"/>
          </a:xfrm>
        </p:spPr>
        <p:txBody>
          <a:bodyPr/>
          <a:p>
            <a:r>
              <a:rPr lang="en-US"/>
              <a:t>Click to edit Master title style</a:t>
            </a:r>
          </a:p>
        </p:txBody>
      </p:sp>
      <p:sp>
        <p:nvSpPr>
          <p:cNvPr id="1048633"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4" name="Footer Placeholder 3"/>
          <p:cNvSpPr>
            <a:spLocks noGrp="1"/>
          </p:cNvSpPr>
          <p:nvPr>
            <p:ph type="ftr" sz="quarter" idx="11"/>
          </p:nvPr>
        </p:nvSpPr>
        <p:spPr>
          <a:xfrm>
            <a:off x="581192" y="6423914"/>
            <a:ext cx="6917210" cy="365125"/>
          </a:xfrm>
          <a:prstGeom prst="rect"/>
        </p:spPr>
        <p:txBody>
          <a:bodyPr/>
          <a:p>
            <a:endParaRPr lang="en-US"/>
          </a:p>
        </p:txBody>
      </p:sp>
      <p:sp>
        <p:nvSpPr>
          <p:cNvPr id="104863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7"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8" name="Footer Placeholder 2"/>
          <p:cNvSpPr>
            <a:spLocks noGrp="1"/>
          </p:cNvSpPr>
          <p:nvPr>
            <p:ph type="ftr" sz="quarter" idx="11"/>
          </p:nvPr>
        </p:nvSpPr>
        <p:spPr>
          <a:xfrm>
            <a:off x="581192" y="6423914"/>
            <a:ext cx="6917210" cy="365125"/>
          </a:xfrm>
          <a:prstGeom prst="rect"/>
        </p:spPr>
        <p:txBody>
          <a:bodyPr/>
          <a:p>
            <a:endParaRPr lang="en-US"/>
          </a:p>
        </p:txBody>
      </p:sp>
      <p:sp>
        <p:nvSpPr>
          <p:cNvPr id="104867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8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5" name="Footer Placeholder 9"/>
          <p:cNvSpPr>
            <a:spLocks noGrp="1"/>
          </p:cNvSpPr>
          <p:nvPr>
            <p:ph type="ftr" sz="quarter" idx="11"/>
          </p:nvPr>
        </p:nvSpPr>
        <p:spPr>
          <a:xfrm>
            <a:off x="581192" y="6452590"/>
            <a:ext cx="6917210" cy="365125"/>
          </a:xfrm>
          <a:prstGeom prst="rect"/>
        </p:spPr>
        <p:txBody>
          <a:bodyPr/>
          <a:p>
            <a:endParaRPr lang="en-US"/>
          </a:p>
        </p:txBody>
      </p:sp>
      <p:sp>
        <p:nvSpPr>
          <p:cNvPr id="104868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(2021</a:t>
            </a:r>
            <a:r>
              <a:rPr b="1" dirty="0" sz="2000" lang="en-US">
                <a:solidFill>
                  <a:schemeClr val="accent1">
                    <a:lumMod val="75000"/>
                  </a:schemeClr>
                </a:solidFill>
                <a:latin typeface="Arial"/>
                <a:cs typeface="Arial"/>
              </a:rPr>
              <a:t>3</a:t>
            </a:r>
            <a:r>
              <a:rPr b="1" dirty="0" sz="2000" lang="en-US">
                <a:solidFill>
                  <a:schemeClr val="accent1">
                    <a:lumMod val="75000"/>
                  </a:schemeClr>
                </a:solidFill>
                <a:latin typeface="Arial"/>
                <a:cs typeface="Arial"/>
              </a:rPr>
              <a:t>0</a:t>
            </a:r>
            <a:r>
              <a:rPr b="1" dirty="0" sz="2000" lang="en-US">
                <a:solidFill>
                  <a:schemeClr val="accent1">
                    <a:lumMod val="75000"/>
                  </a:schemeClr>
                </a:solidFill>
                <a:latin typeface="Arial"/>
                <a:cs typeface="Arial"/>
              </a:rPr>
              <a:t>6</a:t>
            </a:r>
            <a:r>
              <a:rPr b="1" dirty="0" sz="2000" lang="en-US">
                <a:solidFill>
                  <a:schemeClr val="accent1">
                    <a:lumMod val="75000"/>
                  </a:schemeClr>
                </a:solidFill>
                <a:latin typeface="Arial"/>
                <a:cs typeface="Arial"/>
              </a:rPr>
              <a:t>3</a:t>
            </a:r>
            <a:r>
              <a:rPr b="1" dirty="0" sz="2000" lang="en-US">
                <a:solidFill>
                  <a:schemeClr val="accent1">
                    <a:lumMod val="75000"/>
                  </a:schemeClr>
                </a:solidFill>
                <a:latin typeface="Arial"/>
                <a:cs typeface="Arial"/>
              </a:rPr>
              <a:t>0</a:t>
            </a:r>
            <a:r>
              <a:rPr b="1" dirty="0" sz="2000" lang="en-US">
                <a:solidFill>
                  <a:schemeClr val="accent1">
                    <a:lumMod val="75000"/>
                  </a:schemeClr>
                </a:solidFill>
                <a:latin typeface="Arial"/>
                <a:cs typeface="Arial"/>
              </a:rPr>
              <a:t>2</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 ALAGAPPA COLLEGE OF TECHNOLOGY, ANNA UNIVERSITY – DEPARTMENT OF LEATHER TECHNOLOGY</a:t>
            </a:r>
            <a:endParaRPr altLang="en-US" lang="zh-CN"/>
          </a:p>
        </p:txBody>
      </p:sp>
      <p:sp>
        <p:nvSpPr>
          <p:cNvPr id="104859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593"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4"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5" name="TextBox 10"/>
          <p:cNvSpPr txBox="1"/>
          <p:nvPr/>
        </p:nvSpPr>
        <p:spPr>
          <a:xfrm>
            <a:off x="6096000" y="850070"/>
            <a:ext cx="50326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6" name="TextBox 10"/>
          <p:cNvSpPr txBox="1"/>
          <p:nvPr/>
        </p:nvSpPr>
        <p:spPr>
          <a:xfrm>
            <a:off x="6226138" y="3570874"/>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7" name="TextBox 10"/>
          <p:cNvSpPr txBox="1"/>
          <p:nvPr/>
        </p:nvSpPr>
        <p:spPr>
          <a:xfrm>
            <a:off x="255737" y="3876212"/>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9"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20"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21"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2"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dirty="0" sz="4400" lang="en-US">
                <a:solidFill>
                  <a:schemeClr val="accent1"/>
                </a:solidFill>
                <a:latin typeface="Arial"/>
                <a:ea typeface="+mj-lt"/>
                <a:cs typeface="Arial"/>
              </a:rPr>
              <a:t>Result – CONT.</a:t>
            </a:r>
            <a:endParaRPr dirty="0" lang="en-US"/>
          </a:p>
        </p:txBody>
      </p:sp>
      <p:sp>
        <p:nvSpPr>
          <p:cNvPr id="1048624"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5" name="TextBox 10"/>
          <p:cNvSpPr txBox="1"/>
          <p:nvPr/>
        </p:nvSpPr>
        <p:spPr>
          <a:xfrm>
            <a:off x="6239436" y="169388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7"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31"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8"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00"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2"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6"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rmAutofit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 – CONT.</a:t>
            </a:r>
            <a:endParaRPr dirty="0" lang="en-US"/>
          </a:p>
        </p:txBody>
      </p:sp>
      <p:sp>
        <p:nvSpPr>
          <p:cNvPr id="1048612"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2021-05-25T07:50:10Z</dcterms:created>
  <dcterms:modified xsi:type="dcterms:W3CDTF">2024-04-24T13:30:42Z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eb0c0e0a1ad84975af6fac06650df37d</vt:lpwstr>
  </property>
</Properties>
</file>