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4"/>
  </p:notesMasterIdLst>
  <p:sldIdLst>
    <p:sldId id="305" r:id="rId2"/>
    <p:sldId id="3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090AB-4743-477E-8A80-3C9F26A6BA9B}" v="1" dt="2021-04-22T20:50:2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Guevara" userId="72b097ba-0c74-4c75-8b35-09c88dfb4fbd" providerId="ADAL" clId="{CEC090AB-4743-477E-8A80-3C9F26A6BA9B}"/>
    <pc:docChg chg="custSel addSld delSld modSld delMainMaster">
      <pc:chgData name="Gerson Guevara" userId="72b097ba-0c74-4c75-8b35-09c88dfb4fbd" providerId="ADAL" clId="{CEC090AB-4743-477E-8A80-3C9F26A6BA9B}" dt="2021-04-22T20:55:04.913" v="10" actId="14100"/>
      <pc:docMkLst>
        <pc:docMk/>
      </pc:docMkLst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1570702958" sldId="262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2837319320" sldId="271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2022671996" sldId="273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1523303620" sldId="274"/>
        </pc:sldMkLst>
      </pc:sldChg>
      <pc:sldChg chg="del">
        <pc:chgData name="Gerson Guevara" userId="72b097ba-0c74-4c75-8b35-09c88dfb4fbd" providerId="ADAL" clId="{CEC090AB-4743-477E-8A80-3C9F26A6BA9B}" dt="2021-04-22T20:52:35.685" v="5" actId="47"/>
        <pc:sldMkLst>
          <pc:docMk/>
          <pc:sldMk cId="2737912756" sldId="279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599604499" sldId="284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3172932297" sldId="287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2542779549" sldId="288"/>
        </pc:sldMkLst>
      </pc:sldChg>
      <pc:sldChg chg="del">
        <pc:chgData name="Gerson Guevara" userId="72b097ba-0c74-4c75-8b35-09c88dfb4fbd" providerId="ADAL" clId="{CEC090AB-4743-477E-8A80-3C9F26A6BA9B}" dt="2021-04-22T20:52:35.685" v="5" actId="47"/>
        <pc:sldMkLst>
          <pc:docMk/>
          <pc:sldMk cId="985748882" sldId="289"/>
        </pc:sldMkLst>
      </pc:sldChg>
      <pc:sldChg chg="del">
        <pc:chgData name="Gerson Guevara" userId="72b097ba-0c74-4c75-8b35-09c88dfb4fbd" providerId="ADAL" clId="{CEC090AB-4743-477E-8A80-3C9F26A6BA9B}" dt="2021-04-22T20:52:35.685" v="5" actId="47"/>
        <pc:sldMkLst>
          <pc:docMk/>
          <pc:sldMk cId="2084691533" sldId="290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3793445332" sldId="291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1998698920" sldId="292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3138543088" sldId="294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2589222220" sldId="295"/>
        </pc:sldMkLst>
      </pc:sldChg>
      <pc:sldChg chg="del">
        <pc:chgData name="Gerson Guevara" userId="72b097ba-0c74-4c75-8b35-09c88dfb4fbd" providerId="ADAL" clId="{CEC090AB-4743-477E-8A80-3C9F26A6BA9B}" dt="2021-04-22T20:52:35.685" v="5" actId="47"/>
        <pc:sldMkLst>
          <pc:docMk/>
          <pc:sldMk cId="363725155" sldId="296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70618101" sldId="297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984411860" sldId="298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596311823" sldId="299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779866051" sldId="301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530902890" sldId="302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604156807" sldId="303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474383490" sldId="304"/>
        </pc:sldMkLst>
      </pc:sldChg>
      <pc:sldChg chg="modSp mod">
        <pc:chgData name="Gerson Guevara" userId="72b097ba-0c74-4c75-8b35-09c88dfb4fbd" providerId="ADAL" clId="{CEC090AB-4743-477E-8A80-3C9F26A6BA9B}" dt="2021-04-22T20:55:04.913" v="10" actId="14100"/>
        <pc:sldMkLst>
          <pc:docMk/>
          <pc:sldMk cId="2008916757" sldId="305"/>
        </pc:sldMkLst>
        <pc:spChg chg="mod">
          <ac:chgData name="Gerson Guevara" userId="72b097ba-0c74-4c75-8b35-09c88dfb4fbd" providerId="ADAL" clId="{CEC090AB-4743-477E-8A80-3C9F26A6BA9B}" dt="2021-04-22T20:55:04.913" v="10" actId="14100"/>
          <ac:spMkLst>
            <pc:docMk/>
            <pc:sldMk cId="2008916757" sldId="305"/>
            <ac:spMk id="6" creationId="{A6392392-EE1F-D842-81FB-F42DBA1EF204}"/>
          </ac:spMkLst>
        </pc:spChg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2676576638" sldId="306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2714483863" sldId="307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2259418309" sldId="309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1593101884" sldId="310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2163281704" sldId="311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3559636546" sldId="312"/>
        </pc:sldMkLst>
      </pc:sldChg>
      <pc:sldChg chg="del">
        <pc:chgData name="Gerson Guevara" userId="72b097ba-0c74-4c75-8b35-09c88dfb4fbd" providerId="ADAL" clId="{CEC090AB-4743-477E-8A80-3C9F26A6BA9B}" dt="2021-04-22T20:52:35.685" v="5" actId="47"/>
        <pc:sldMkLst>
          <pc:docMk/>
          <pc:sldMk cId="2256126251" sldId="313"/>
        </pc:sldMkLst>
      </pc:sldChg>
      <pc:sldChg chg="del">
        <pc:chgData name="Gerson Guevara" userId="72b097ba-0c74-4c75-8b35-09c88dfb4fbd" providerId="ADAL" clId="{CEC090AB-4743-477E-8A80-3C9F26A6BA9B}" dt="2021-04-22T20:52:40.205" v="6" actId="47"/>
        <pc:sldMkLst>
          <pc:docMk/>
          <pc:sldMk cId="2700643483" sldId="315"/>
        </pc:sldMkLst>
      </pc:sldChg>
      <pc:sldChg chg="delSp modSp add mod">
        <pc:chgData name="Gerson Guevara" userId="72b097ba-0c74-4c75-8b35-09c88dfb4fbd" providerId="ADAL" clId="{CEC090AB-4743-477E-8A80-3C9F26A6BA9B}" dt="2021-04-22T20:54:57.350" v="8" actId="14100"/>
        <pc:sldMkLst>
          <pc:docMk/>
          <pc:sldMk cId="834268983" sldId="316"/>
        </pc:sldMkLst>
        <pc:spChg chg="mod">
          <ac:chgData name="Gerson Guevara" userId="72b097ba-0c74-4c75-8b35-09c88dfb4fbd" providerId="ADAL" clId="{CEC090AB-4743-477E-8A80-3C9F26A6BA9B}" dt="2021-04-22T20:54:57.350" v="8" actId="14100"/>
          <ac:spMkLst>
            <pc:docMk/>
            <pc:sldMk cId="834268983" sldId="316"/>
            <ac:spMk id="6" creationId="{A6392392-EE1F-D842-81FB-F42DBA1EF204}"/>
          </ac:spMkLst>
        </pc:spChg>
        <pc:spChg chg="del">
          <ac:chgData name="Gerson Guevara" userId="72b097ba-0c74-4c75-8b35-09c88dfb4fbd" providerId="ADAL" clId="{CEC090AB-4743-477E-8A80-3C9F26A6BA9B}" dt="2021-04-22T20:50:33.771" v="2" actId="478"/>
          <ac:spMkLst>
            <pc:docMk/>
            <pc:sldMk cId="834268983" sldId="316"/>
            <ac:spMk id="13" creationId="{3ADDDCAC-6DF5-4744-A7C1-1DF4D1940DE5}"/>
          </ac:spMkLst>
        </pc:spChg>
        <pc:picChg chg="mod">
          <ac:chgData name="Gerson Guevara" userId="72b097ba-0c74-4c75-8b35-09c88dfb4fbd" providerId="ADAL" clId="{CEC090AB-4743-477E-8A80-3C9F26A6BA9B}" dt="2021-04-22T20:50:41.766" v="4" actId="1076"/>
          <ac:picMkLst>
            <pc:docMk/>
            <pc:sldMk cId="834268983" sldId="316"/>
            <ac:picMk id="26" creationId="{7283501C-1AED-4346-8CBA-83B9C045A409}"/>
          </ac:picMkLst>
        </pc:picChg>
        <pc:picChg chg="del">
          <ac:chgData name="Gerson Guevara" userId="72b097ba-0c74-4c75-8b35-09c88dfb4fbd" providerId="ADAL" clId="{CEC090AB-4743-477E-8A80-3C9F26A6BA9B}" dt="2021-04-22T20:50:29.860" v="1" actId="478"/>
          <ac:picMkLst>
            <pc:docMk/>
            <pc:sldMk cId="834268983" sldId="316"/>
            <ac:picMk id="93" creationId="{9DCD2E0C-A37B-4DD9-A020-A34448C3B585}"/>
          </ac:picMkLst>
        </pc:picChg>
        <pc:picChg chg="mod">
          <ac:chgData name="Gerson Guevara" userId="72b097ba-0c74-4c75-8b35-09c88dfb4fbd" providerId="ADAL" clId="{CEC090AB-4743-477E-8A80-3C9F26A6BA9B}" dt="2021-04-22T20:50:38.844" v="3" actId="1076"/>
          <ac:picMkLst>
            <pc:docMk/>
            <pc:sldMk cId="834268983" sldId="316"/>
            <ac:picMk id="98" creationId="{8D011C65-87B3-470E-9257-B4033014D8EC}"/>
          </ac:picMkLst>
        </pc:picChg>
      </pc:sldChg>
      <pc:sldMasterChg chg="del delSldLayout">
        <pc:chgData name="Gerson Guevara" userId="72b097ba-0c74-4c75-8b35-09c88dfb4fbd" providerId="ADAL" clId="{CEC090AB-4743-477E-8A80-3C9F26A6BA9B}" dt="2021-04-22T20:52:40.205" v="6" actId="47"/>
        <pc:sldMasterMkLst>
          <pc:docMk/>
          <pc:sldMasterMk cId="1798366063" sldId="2147483648"/>
        </pc:sldMasterMkLst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978988879" sldId="2147483672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2644727902" sldId="2147483679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103937288" sldId="2147483681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825257469" sldId="2147483682"/>
          </pc:sldLayoutMkLst>
        </pc:sldLayoutChg>
        <pc:sldLayoutChg chg="del">
          <pc:chgData name="Gerson Guevara" userId="72b097ba-0c74-4c75-8b35-09c88dfb4fbd" providerId="ADAL" clId="{CEC090AB-4743-477E-8A80-3C9F26A6BA9B}" dt="2021-04-22T20:52:35.685" v="5" actId="47"/>
          <pc:sldLayoutMkLst>
            <pc:docMk/>
            <pc:sldMasterMk cId="1798366063" sldId="2147483648"/>
            <pc:sldLayoutMk cId="982423886" sldId="2147483683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712012550" sldId="2147483684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2670426925" sldId="2147483685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945837735" sldId="2147483686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623892236" sldId="2147483687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4081408731" sldId="2147483688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65500911" sldId="2147483690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2629511959" sldId="2147483691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777885118" sldId="2147483692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262243606" sldId="2147483693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2828361235" sldId="2147483694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2425286786" sldId="2147483695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412288623" sldId="2147483696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224731283" sldId="2147483697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679284877" sldId="2147483935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483193391" sldId="2147483936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801312215" sldId="2147483937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215308825" sldId="2147483938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944890892" sldId="2147483939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2831508945" sldId="2147483940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284234797" sldId="2147483941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462342478" sldId="2147483942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4026869500" sldId="2147483943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527249668" sldId="2147483944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503602291" sldId="2147483945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427726336" sldId="2147483946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634139853" sldId="2147483947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818530385" sldId="2147483948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2335437411" sldId="2147483949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834675639" sldId="2147483951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663034288" sldId="2147483952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405373404" sldId="2147483954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1494949555" sldId="2147483955"/>
          </pc:sldLayoutMkLst>
        </pc:sldLayoutChg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648"/>
            <pc:sldLayoutMk cId="3198756434" sldId="2147483956"/>
          </pc:sldLayoutMkLst>
        </pc:sldLayoutChg>
      </pc:sldMasterChg>
      <pc:sldMasterChg chg="delSldLayout">
        <pc:chgData name="Gerson Guevara" userId="72b097ba-0c74-4c75-8b35-09c88dfb4fbd" providerId="ADAL" clId="{CEC090AB-4743-477E-8A80-3C9F26A6BA9B}" dt="2021-04-22T20:52:40.205" v="6" actId="47"/>
        <pc:sldMasterMkLst>
          <pc:docMk/>
          <pc:sldMasterMk cId="1798366063" sldId="2147483839"/>
        </pc:sldMasterMkLst>
        <pc:sldLayoutChg chg="del">
          <pc:chgData name="Gerson Guevara" userId="72b097ba-0c74-4c75-8b35-09c88dfb4fbd" providerId="ADAL" clId="{CEC090AB-4743-477E-8A80-3C9F26A6BA9B}" dt="2021-04-22T20:52:40.205" v="6" actId="47"/>
          <pc:sldLayoutMkLst>
            <pc:docMk/>
            <pc:sldMasterMk cId="1798366063" sldId="2147483839"/>
            <pc:sldLayoutMk cId="3925594418" sldId="21474839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86BCC-5E2D-4F89-8570-08CDD2E1D4D7}" type="datetimeFigureOut">
              <a:rPr lang="en-US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22537-C73A-4252-BC1E-025842E995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8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Talking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There are two key pillar of a successful Kubernetes strategy: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Pillar #1 - Certified Kubernetes Distributions – to enable compute everywhere, you need to deploy certified Kubernetes distributions everywhere you need compute – in the datacenter, in the cloud, across desktop, branch, and edge locations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Pillar #2 - Centralized Management – you need to deploy a centralized management control plane, that delivers three key capabilities: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Consistent cluster operations – enabling ITOps teams to manage all of your certified Kubernetes distribution with a consistent interface, regardless of who developed the distribution or where it runs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Security, Policy, and User Management – enabling ITOps teams to automate processes and applying a consistent set of user access and security policies for all of your clusters no matter where they are running.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Shared Tools &amp; Services – any Kubernetes management platform need to provide seamless access to DevOps tools and services including app packaging, CI/CD, logging, monitoring, and service mesh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6A5FE-3234-4D50-86BE-1E6660F922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Talking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There are two key pillar of a successful Kubernetes strategy: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Pillar #1 - Certified Kubernetes Distributions – to enable compute everywhere, you need to deploy certified Kubernetes distributions everywhere you need compute – in the datacenter, in the cloud, across desktop, branch, and edge locations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Pillar #2 - Centralized Management – you need to deploy a centralized management control plane, that delivers three key capabilities: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Consistent cluster operations – enabling ITOps teams to manage all of your certified Kubernetes distribution with a consistent interface, regardless of who developed the distribution or where it runs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Security, Policy, and User Management – enabling ITOps teams to automate processes and applying a consistent set of user access and security policies for all of your clusters no matter where they are running.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Shared Tools &amp; Services – any Kubernetes management platform need to provide seamless access to DevOps tools and services including app packaging, CI/CD, logging, monitoring, and service mesh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6A5FE-3234-4D50-86BE-1E6660F922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2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475302"/>
            <a:ext cx="5364162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 for the title.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/>
              <a:t>00 MONTH 2021</a:t>
            </a:r>
            <a:endParaRPr lang="en-US"/>
          </a:p>
        </p:txBody>
      </p:sp>
      <p:sp>
        <p:nvSpPr>
          <p:cNvPr id="77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8001227" y="2590616"/>
            <a:ext cx="3458936" cy="7207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C9FC7CE-03BB-DA4E-ACE0-B402AE056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  <p:sp>
        <p:nvSpPr>
          <p:cNvPr id="8" name="Picture Placeholder 71">
            <a:extLst>
              <a:ext uri="{FF2B5EF4-FFF2-40B4-BE49-F238E27FC236}">
                <a16:creationId xmlns:a16="http://schemas.microsoft.com/office/drawing/2014/main" id="{97293713-1722-2042-B825-2B2A76A1FB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/>
              <a:t>Click to insert zoom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A39E62-F70C-A449-8D2A-5459F7AD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63C02C6-113D-9E4E-BD99-9B84A3954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8CE95A-0992-0B43-BF72-5C4EB5BADEBF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755BC6-E198-9946-8204-16650F34D9F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A008C7-DD5B-094B-9EAC-348AAD8C035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7392C6-93EA-0E4F-9928-FC3365B41C14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5F69D1-816F-684E-9382-EA92549B781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B9D97-51F8-564F-9429-07B4186168F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2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1838" y="4427780"/>
            <a:ext cx="2284412" cy="1697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61238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61238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61238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3143250" y="4427780"/>
            <a:ext cx="2284412" cy="169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43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272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272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2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5556251" y="4427780"/>
            <a:ext cx="2284412" cy="1697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556251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685651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685651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685651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7969250" y="4427780"/>
            <a:ext cx="2284412" cy="16976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969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098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098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098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949C644F-0BDF-644F-99DF-183820E0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E813C9D-B971-0C47-9C8C-B78ABB099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43" name="Title Placeholder 22">
            <a:extLst>
              <a:ext uri="{FF2B5EF4-FFF2-40B4-BE49-F238E27FC236}">
                <a16:creationId xmlns:a16="http://schemas.microsoft.com/office/drawing/2014/main" id="{D819DAA4-B81B-D048-95D4-65888EC35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This is a headline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ECA150-7FC3-7B45-A279-815358DB657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3531A0-673F-C64C-BF8A-A42B2BDBC35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D97B87-3190-B747-B95E-593F783F8131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316659-2791-E848-A7AF-D8164B3CD2B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2DA73A-00C5-5A44-8880-D46A97AAF1F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EC1A8E-3363-064D-97F0-F7661FC0017B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60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D771A0-4162-AF42-A7E2-19E42D407FD2}"/>
              </a:ext>
            </a:extLst>
          </p:cNvPr>
          <p:cNvCxnSpPr/>
          <p:nvPr userDrawn="1"/>
        </p:nvCxnSpPr>
        <p:spPr>
          <a:xfrm>
            <a:off x="731838" y="1811002"/>
            <a:ext cx="349091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811337" y="216693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2166939"/>
            <a:ext cx="1079500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3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073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94073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2630" y="3608389"/>
            <a:ext cx="1078707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31838" y="5047164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351647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FE5668-D381-A943-8EB5-CDF43C036E1C}"/>
              </a:ext>
            </a:extLst>
          </p:cNvPr>
          <p:cNvSpPr/>
          <p:nvPr userDrawn="1"/>
        </p:nvSpPr>
        <p:spPr>
          <a:xfrm>
            <a:off x="1811337" y="360838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DAA05B5-C592-6E42-80FC-2545BFCB34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4073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A9AE1183-D579-174B-9D84-5245C493B7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4073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379BFFE-E70F-7644-8A23-40284CD467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4073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D51072-C470-564D-A995-C548C57BB592}"/>
              </a:ext>
            </a:extLst>
          </p:cNvPr>
          <p:cNvSpPr/>
          <p:nvPr userDrawn="1"/>
        </p:nvSpPr>
        <p:spPr>
          <a:xfrm>
            <a:off x="1811337" y="5047164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060DFA1A-67F0-6E45-B7CB-0AAE07B6ED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4073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4A05ED43-E7D0-7248-9C39-A6E15C41DF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4073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9D142D52-B588-B242-BEEE-80954D89F4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4073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C15D9CA6-2E5A-E04E-8F48-393E3C67483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351647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21C53622-9EFF-7F44-9879-2A2BAA24917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51647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A0A0D9-4F63-1347-A485-D48CB5FCE08E}"/>
              </a:ext>
            </a:extLst>
          </p:cNvPr>
          <p:cNvSpPr/>
          <p:nvPr userDrawn="1"/>
        </p:nvSpPr>
        <p:spPr>
          <a:xfrm>
            <a:off x="5431647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FE73530-0F23-7C47-B980-CB5D4FC303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6722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2C20F2BC-7D0A-9C41-A26D-FF2723EDE56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56722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F73FE073-C169-1C42-A33B-4CDA6E8F5B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6722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CB98DF-9B1C-FF48-8093-AB8D801C3965}"/>
              </a:ext>
            </a:extLst>
          </p:cNvPr>
          <p:cNvSpPr/>
          <p:nvPr userDrawn="1"/>
        </p:nvSpPr>
        <p:spPr>
          <a:xfrm>
            <a:off x="5431646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8B803A65-AD20-5F4F-915B-BE35709930A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56722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37DB8250-C63D-8142-BD2B-A6747168987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6722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F55826CD-F145-FC46-A4A8-3209D7BDAA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6722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53EF9-715F-C54A-AE6F-44306514D06B}"/>
              </a:ext>
            </a:extLst>
          </p:cNvPr>
          <p:cNvSpPr/>
          <p:nvPr userDrawn="1"/>
        </p:nvSpPr>
        <p:spPr>
          <a:xfrm>
            <a:off x="5431647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6C0B919D-90D3-3642-AC62-00F989DE8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6722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AA8DAEC8-1BE6-774C-816B-D7F36321B3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6722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2794AB15-E47B-F842-BBE7-B0E71B2EDBF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722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406585DE-F3A7-B74B-9B09-055E0913B23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63194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E7003D66-A009-A64D-AA0C-958C7D84D9D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963194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FC9CD05F-9104-C449-A9F9-677DB214D8E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963194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2480D7-2AAE-7F4A-965B-ACBEF03C2E1C}"/>
              </a:ext>
            </a:extLst>
          </p:cNvPr>
          <p:cNvSpPr/>
          <p:nvPr userDrawn="1"/>
        </p:nvSpPr>
        <p:spPr>
          <a:xfrm>
            <a:off x="9043194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4144C1EC-C398-AF46-ABB9-6CC05A6F6C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78774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0A4E4AA8-E703-4141-B05C-D3D6FA14D8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78774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9D8F0763-AC7D-B94E-97A8-C620D54150B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78774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AECAD8-56B4-B44A-AED9-0C26D4D98C92}"/>
              </a:ext>
            </a:extLst>
          </p:cNvPr>
          <p:cNvSpPr/>
          <p:nvPr userDrawn="1"/>
        </p:nvSpPr>
        <p:spPr>
          <a:xfrm>
            <a:off x="9043193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2B24786B-9D7C-3E4C-9841-1F71E6F0648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78774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A8126B9E-F37F-CB4B-9FCC-7A3A2456CFE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178774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6B5E1E12-48FA-1D42-BC70-AF7FA42006C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178774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554F88-C795-6248-9F15-4AD3F3EECD20}"/>
              </a:ext>
            </a:extLst>
          </p:cNvPr>
          <p:cNvSpPr/>
          <p:nvPr userDrawn="1"/>
        </p:nvSpPr>
        <p:spPr>
          <a:xfrm>
            <a:off x="9043194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3C4D0961-64E4-7E47-BBE5-C8C8206B672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78774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E51F8781-5EFF-4C44-B3BA-B5D9B665110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178774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B1D598ED-FF71-5045-81B1-EBB579969EF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178774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err="1"/>
              <a:t>name.surename@suse.com</a:t>
            </a:r>
            <a:endParaRPr lang="en-US" noProof="0"/>
          </a:p>
          <a:p>
            <a:pPr lvl="0"/>
            <a:r>
              <a:rPr lang="en-US" noProof="0"/>
              <a:t>+49 123 456 789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5A1DF-3F53-0B42-BF73-DE55C795DE7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92576" y="1682897"/>
            <a:ext cx="1362006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/>
              <a:t>Leadership</a:t>
            </a:r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5EBE28-D1E8-4E4A-8840-5AA60F92A86C}"/>
              </a:ext>
            </a:extLst>
          </p:cNvPr>
          <p:cNvCxnSpPr>
            <a:cxnSpLocks/>
          </p:cNvCxnSpPr>
          <p:nvPr userDrawn="1"/>
        </p:nvCxnSpPr>
        <p:spPr>
          <a:xfrm>
            <a:off x="4365265" y="1811002"/>
            <a:ext cx="70948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8F30C5BE-16C7-C540-BC7B-360C6B3F5D0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552691" y="1682896"/>
            <a:ext cx="764050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/>
              <a:t>Staff</a:t>
            </a:r>
            <a:endParaRPr lang="en-US"/>
          </a:p>
        </p:txBody>
      </p: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8476600C-F1CA-A047-9BD0-B2F3C22C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F42A3D1E-E150-7249-85E8-1E590F44D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87" name="Title Placeholder 22">
            <a:extLst>
              <a:ext uri="{FF2B5EF4-FFF2-40B4-BE49-F238E27FC236}">
                <a16:creationId xmlns:a16="http://schemas.microsoft.com/office/drawing/2014/main" id="{D366AD1F-3B81-7D4A-9502-B18BDFB3FB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This is a headline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DB7C57E-A6B9-174D-AA70-6CE5EEB6165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1EC47E-2F31-8940-9ED0-777B287D87C5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FA22B02-61F5-B04E-94B0-B5FD6265F5D4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A24F8B3-7A16-9045-A2CD-4862AB03FBB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BC5BA13-76FF-7E4A-B402-1BFAB2170F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5BC3DA-E470-9B44-B244-E9F3C8FA0940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72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Green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4689475"/>
            <a:ext cx="5556250" cy="2168525"/>
          </a:xfrm>
          <a:prstGeom prst="rect">
            <a:avLst/>
          </a:prstGeom>
          <a:solidFill>
            <a:srgbClr val="30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175D51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/>
              <a:t>Insert Image</a:t>
            </a:r>
            <a:endParaRPr lang="en-US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 for the divider.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2021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1EE5D5-02E9-2C40-A48B-2FEF7B721A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4FC823-BAA7-0D47-BD6B-FC0633B2CFEC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6D6CF-A1C1-0644-80F6-0E805D6C541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58D322-A3C0-B74B-9931-C3C558C74CDD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EE8A09-B263-1F4C-9278-E7366AED8C0F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E98E5-F478-8046-A456-89F96D4D2B99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696992-D6C2-BC42-A230-BACBEE2D5712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13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>
          <a:xfrm>
            <a:off x="1" y="4689475"/>
            <a:ext cx="5592726" cy="2168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7207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59" name="Text Placeholder 20">
            <a:extLst>
              <a:ext uri="{FF2B5EF4-FFF2-40B4-BE49-F238E27FC236}">
                <a16:creationId xmlns:a16="http://schemas.microsoft.com/office/drawing/2014/main" id="{E88A184D-33F6-7C41-AA71-C8EC8B8D6F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 for the divider.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8A0F2B-072F-6E4D-985C-5DEB7871510F}"/>
              </a:ext>
            </a:extLst>
          </p:cNvPr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2021 </a:t>
            </a:r>
          </a:p>
        </p:txBody>
      </p:sp>
      <p:sp>
        <p:nvSpPr>
          <p:cNvPr id="63" name="Picture Placeholder 15">
            <a:extLst>
              <a:ext uri="{FF2B5EF4-FFF2-40B4-BE49-F238E27FC236}">
                <a16:creationId xmlns:a16="http://schemas.microsoft.com/office/drawing/2014/main" id="{9F99AB39-9FBC-4245-A63A-A398A9B371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3138A7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/>
              <a:t>Insert Image</a:t>
            </a:r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72FD3EB-F020-9940-8638-69B1978F10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5F872BC-0328-B848-AC94-36997AEDEFFD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2DA6DD-ECB8-074E-8601-E6B0DDC8DC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2DEEF6-1772-184E-B1B4-24417226B923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74FDD9-529D-C149-A292-A87D341E274A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E12924-619C-6848-97CF-C7D9E14DBCC6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2D7B70-8913-A646-BD21-C7822A85CD07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53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2021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 for the sub divider.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0FDCF5C-86B3-F440-A893-470B69F0D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AF8D14F-4AC9-3A47-A623-75AEACF02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4D376-7D0D-F54B-A54B-A2161EA74C36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4BC7B6-F0F9-C14D-A791-D1117243008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25AF68-C4D3-C244-A93B-AC3F3D323B8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8CE747-C46B-E149-B655-6698F061B6A3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218257-A5D8-BA41-BC14-710D89AE8F8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1290B9-94EE-AA43-A219-FDCC171A6C35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43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2021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 for the sub divider.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7F32885-17BE-BB4C-BC30-A4F388E5ED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B20EB30-CB43-734C-8DF0-DAB944A2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DCBA6-2AB6-C440-8E88-1FB782E4B7F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89F473-B9AC-7E4C-9A8E-A9A2122935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4A3BF4-F103-0C45-A5B2-DAA83B5C852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F7BF4F-0E05-A24A-A408-EBB78BEF68BC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AB792C-FE6C-F745-95E1-DAAE8F15506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B63EDA-9273-864F-865D-7F36E87027E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2021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073F0B2-9AF4-5E48-B8BF-82F834079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2C813E8-C658-124C-9153-E30C9CE3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DC953B-1085-7D4E-8BAF-9520C2CDA52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BC6A8-0D3D-C448-963A-A211C6C5B8B4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2ADC63-4B7D-3345-BACF-34B283038F0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A3E77D-70C4-EE48-9C1D-4765F69FAC70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79999E-C896-7C4A-8A5B-E72A99E1C46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748FD0-B8D6-6946-9DDC-0A0152A8D80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675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Mi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2021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28F1-1C37-0049-BCEA-CF949B09B43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333F68-F2E8-B04C-B97F-3CB79F4A78B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8711FC-3E65-E54C-9003-C4B34105F3E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246E9D-D654-0A43-AE6E-DBE782E6EDC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B307F5-D582-044A-8833-37D83E22C72C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6395FA-F20E-4B4B-8E13-15D5886585F6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034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Fo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2021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BCCB6-B073-0246-A9DF-ADDD8F47E9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6AD4B7-A774-524B-A5C5-99E73FFB9F2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6A36F3-2C8D-194F-AEFC-5735C3E76D4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3F599B-F5A1-C44B-90BC-29D18F73CD8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5D019-F165-B34E-8815-6002B2FECED8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580E27-2FC6-9F45-A7F5-ED76E4EDB20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7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7" y="2194089"/>
            <a:ext cx="3490913" cy="898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Side-by-side Agenda layout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70FD760-3AF5-1845-8F30-F679CCC65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F6067BA-5D20-6346-8A7B-41D873C6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EAA18613-A8C9-F645-A452-420108D0E4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6250" y="2284209"/>
            <a:ext cx="4695825" cy="32070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 sz="1800" b="0" baseline="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2933AE-9BF7-364A-BA3B-0CBBCB7570B1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A364FC-B075-F940-AAE3-5FEDEEF42698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128103-8409-7B40-A616-C80A728C5A32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9863A6-262D-9840-B063-90128559E1D6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1196DD-6ECB-8E4F-91BD-F3A029342EBE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802263-82C0-7B40-A526-2ED046EFD5D3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193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5D67BAC3-7D92-43E0-B541-3CD20D3B1C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62750" y="1388787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67D7F198-E709-415B-BE81-7F4E9163A6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62750" y="5373338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CB952A7B-F5FC-400A-9984-9EEA1CE608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62750" y="2384925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BD031F10-54AE-47EF-96AC-9FA4867FC2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62750" y="3381063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79C348CD-775B-4614-8743-2F236330102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62750" y="4377201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9250" y="56639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9250" y="4663439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69250" y="3662906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69250" y="26623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69250" y="1661840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FB69FC29-E567-7D44-A95F-434E7F0ECF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2286627"/>
            <a:ext cx="4695825" cy="13465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.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E9DA4685-36AF-6644-AB4D-7D4F71AD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DAA501D-CE63-134E-B5A2-2D805BF40F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5" name="Title Placeholder 22">
            <a:extLst>
              <a:ext uri="{FF2B5EF4-FFF2-40B4-BE49-F238E27FC236}">
                <a16:creationId xmlns:a16="http://schemas.microsoft.com/office/drawing/2014/main" id="{F08F6046-6A30-CF4F-8543-B62419904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499590"/>
            <a:ext cx="4695825" cy="8987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This is a multi line headline with icons.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B955-20E0-0343-B55F-213BAA9C473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E45FAA-2983-8A4F-8447-E44C824E213B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FEA4BD-F5AC-F94E-9507-DBD2F5CDD827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29AD22-5897-9E40-A2EA-43B0B20F01C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0AF76A-66B4-1341-8959-F21D1667A8E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EAAEF3-672D-E244-907F-BB17124FF67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373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" y="68684"/>
            <a:ext cx="12192000" cy="6060653"/>
          </a:xfrm>
          <a:solidFill>
            <a:schemeClr val="bg2"/>
          </a:solidFill>
        </p:spPr>
        <p:txBody>
          <a:bodyPr bIns="900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6DC174-441B-514C-BAE8-66392B60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D08C252-6903-3346-8480-F8CB574FE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6DCDF1-5CD4-8F44-B902-FE36545C208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47074-9E7B-F849-B149-B99A0B117323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9C2E36-22DE-8B42-9E46-3FEE19270B4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B9AA92-F220-8147-8C44-E5DC8F064A9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C24BAA-595F-3445-8A95-056F3C41CD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D1E9D-3168-5C40-AFF3-B628B99C4E4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949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7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/>
              <a:t>Click to insert zoom picture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CC082-A99B-3449-8CA4-F3A0D6BE410C}"/>
              </a:ext>
            </a:extLst>
          </p:cNvPr>
          <p:cNvSpPr txBox="1"/>
          <p:nvPr userDrawn="1"/>
        </p:nvSpPr>
        <p:spPr>
          <a:xfrm>
            <a:off x="9170988" y="2660564"/>
            <a:ext cx="228917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800" noProof="0">
                <a:solidFill>
                  <a:schemeClr val="bg1"/>
                </a:solidFill>
              </a:rPr>
              <a:t>© 2020 SUSE LLC. All Rights Reserved. SUSE and the SUSE logo are registered trademarks of SUSE LLC in the United States and other countries. All third-party trademarks are the property of their respective owners.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DF57D-FF80-1347-8E0E-B23D401BB2E2}"/>
              </a:ext>
            </a:extLst>
          </p:cNvPr>
          <p:cNvSpPr/>
          <p:nvPr userDrawn="1"/>
        </p:nvSpPr>
        <p:spPr>
          <a:xfrm>
            <a:off x="4351338" y="2660564"/>
            <a:ext cx="2352675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contact SUSE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+1 800 796 3700 (U.S./Canada)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+49 (0)911-740 53-0 (Worldwide)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4126A-7F46-E940-A968-BF81BD0AC8F1}"/>
              </a:ext>
            </a:extLst>
          </p:cNvPr>
          <p:cNvSpPr/>
          <p:nvPr userDrawn="1"/>
        </p:nvSpPr>
        <p:spPr>
          <a:xfrm>
            <a:off x="6796087" y="2660564"/>
            <a:ext cx="1044576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Maxfeldstrasse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90409 Nuremberg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www.suse.com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5AF68-33F6-524E-9983-774F5EE73286}"/>
              </a:ext>
            </a:extLst>
          </p:cNvPr>
          <p:cNvSpPr/>
          <p:nvPr userDrawn="1"/>
        </p:nvSpPr>
        <p:spPr>
          <a:xfrm>
            <a:off x="731838" y="2871269"/>
            <a:ext cx="21432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320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772750-C7C0-2D41-890B-8821CB413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56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959" y="978377"/>
            <a:ext cx="1085750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0" y="367568"/>
            <a:ext cx="1085750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09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79D291-DB79-A345-AB5C-0EE8C4D849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3" t="3228" r="2005"/>
          <a:stretch/>
        </p:blipFill>
        <p:spPr>
          <a:xfrm>
            <a:off x="0" y="3255252"/>
            <a:ext cx="12192000" cy="3602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3801F7-6C91-AC49-AC39-CD4FA81DFE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76"/>
          <a:stretch/>
        </p:blipFill>
        <p:spPr>
          <a:xfrm>
            <a:off x="-1" y="5985512"/>
            <a:ext cx="8438383" cy="872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24E2A3-4F32-CF4A-80BB-C7E2FEEC00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065"/>
          <a:stretch/>
        </p:blipFill>
        <p:spPr>
          <a:xfrm>
            <a:off x="3328696" y="5918479"/>
            <a:ext cx="8863304" cy="949569"/>
          </a:xfrm>
          <a:prstGeom prst="rect">
            <a:avLst/>
          </a:prstGeom>
        </p:spPr>
      </p:pic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700" y="960120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0" y="342900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3EFAA-2DA9-874A-B481-A19A0A61601D}"/>
              </a:ext>
            </a:extLst>
          </p:cNvPr>
          <p:cNvSpPr txBox="1">
            <a:spLocks/>
          </p:cNvSpPr>
          <p:nvPr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Rancher Labs. All Rights Reserved. </a:t>
            </a:r>
            <a:r>
              <a:rPr lang="en-US" sz="700" b="0" i="0" kern="120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96BBBA0-D9FB-4446-9541-4B5FA17F5507}"/>
              </a:ext>
            </a:extLst>
          </p:cNvPr>
          <p:cNvSpPr txBox="1">
            <a:spLocks/>
          </p:cNvSpPr>
          <p:nvPr/>
        </p:nvSpPr>
        <p:spPr>
          <a:xfrm>
            <a:off x="11305540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2E15CCB-1F2D-C24F-859D-CF65281C885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082" y="6541573"/>
            <a:ext cx="1292793" cy="1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0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79D291-DB79-A345-AB5C-0EE8C4D84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3" t="3228" r="2005"/>
          <a:stretch/>
        </p:blipFill>
        <p:spPr>
          <a:xfrm>
            <a:off x="0" y="3255252"/>
            <a:ext cx="12192000" cy="3602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3801F7-6C91-AC49-AC39-CD4FA81DF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76"/>
          <a:stretch/>
        </p:blipFill>
        <p:spPr>
          <a:xfrm>
            <a:off x="-1" y="5985512"/>
            <a:ext cx="8438383" cy="872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24E2A3-4F32-CF4A-80BB-C7E2FEEC00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065"/>
          <a:stretch/>
        </p:blipFill>
        <p:spPr>
          <a:xfrm>
            <a:off x="3328696" y="5918479"/>
            <a:ext cx="8863304" cy="949569"/>
          </a:xfrm>
          <a:prstGeom prst="rect">
            <a:avLst/>
          </a:prstGeom>
        </p:spPr>
      </p:pic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2406" y="960120"/>
            <a:ext cx="10847409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" y="369189"/>
            <a:ext cx="1084741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3EFAA-2DA9-874A-B481-A19A0A61601D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 </a:t>
            </a:r>
            <a:r>
              <a:rPr lang="en-US" sz="700" b="0" i="0" kern="120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96BBBA0-D9FB-4446-9541-4B5FA17F5507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2E15CCB-1F2D-C24F-859D-CF65281C88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082" y="6541573"/>
            <a:ext cx="1292793" cy="1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5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75B65-CE92-AC4E-A83A-0ACE6312A1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g | Subheadline |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544286"/>
            <a:ext cx="7108825" cy="2484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B2268D1-19DC-EF46-AD5A-3EA96AF7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81EEE17-1A6A-B247-B8A5-B462B4B1F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03D83A36-7091-E445-90BB-3EE0E0CD18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sp>
        <p:nvSpPr>
          <p:cNvPr id="12" name="Title Placeholder 22">
            <a:extLst>
              <a:ext uri="{FF2B5EF4-FFF2-40B4-BE49-F238E27FC236}">
                <a16:creationId xmlns:a16="http://schemas.microsoft.com/office/drawing/2014/main" id="{57ED2DA4-AB58-104B-857F-AF0DD0028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4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This is a headline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F6BD71-32BC-CB42-874E-1DB181338303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4B675C-898F-4C4D-8CA8-652AB2B99F3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B16719-BE10-A64E-B19B-BE391DFEB84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B04ACA-F307-7E47-A70A-94B756A52B3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55343-7A2F-884E-956E-95E4B53F863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E13884-F730-0448-A086-18EFE8CAA9D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31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84F60-8CCB-8245-AC10-2749636B6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48A4B9-FB3C-E04B-B0B0-380A6D99F5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0" name="Title Placeholder 22">
            <a:extLst>
              <a:ext uri="{FF2B5EF4-FFF2-40B4-BE49-F238E27FC236}">
                <a16:creationId xmlns:a16="http://schemas.microsoft.com/office/drawing/2014/main" id="{26A206AF-6ADC-1B45-ABE2-345C48B44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This is a headline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AE321-CE49-ED42-9F99-A205040B0D94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D60C14-C096-EC49-9FB4-565E3C3444CF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00B45A-E557-3540-A1A6-A0243A2712B0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B31EA0-5B2F-FC42-B939-23B3B1B61EA8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E63EA0-4ABC-6A48-A232-11A6435B092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015EE5-E4DD-7E48-84F8-6924C7F778B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3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Lef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D48DF-D540-0748-A77F-8A417C48F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B5C6AEC-61D0-1944-B166-4CB1178EB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3CCCA8A-97A8-EA40-BEAA-C515C96D14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heading.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8ABC229A-2235-234C-806B-3587ACF1F6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51A4E-A92E-B84C-8D80-9BC30C163F0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56CD0-5D8A-D648-B94A-70B22A6F584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B0C295-DB47-374E-8D56-FD0A77462E95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B32121-66AA-3443-A9FB-20B804FF8FC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9745DA-08BE-B54A-8F35-E65AE6E4F493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9411FF-0947-9149-A3E3-68ABB6663B3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8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/>
              <a:t>This is a multi line heading.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/>
              <a:t>Insert Image</a:t>
            </a:r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BE9BB7-40AE-D74D-BE56-B7D350CBC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A379D-B4CA-5A40-ADDC-8C436975ECC8}"/>
              </a:ext>
            </a:extLst>
          </p:cNvPr>
          <p:cNvGrpSpPr/>
          <p:nvPr userDrawn="1"/>
        </p:nvGrpSpPr>
        <p:grpSpPr>
          <a:xfrm rot="16200000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9DF7F8-A97A-E64D-91E0-418704153373}"/>
                </a:ext>
              </a:extLst>
            </p:cNvPr>
            <p:cNvSpPr/>
            <p:nvPr userDrawn="1"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7F2E7-2B58-284A-A791-110E799CC2A8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C053E-9190-E647-8E94-7C94C4D6A603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F353C7-6F77-1142-AE30-EDB93C9485DF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535577-EEBF-4D4B-BE99-8C154F206454}"/>
                </a:ext>
              </a:extLst>
            </p:cNvPr>
            <p:cNvSpPr/>
            <p:nvPr userDrawn="1"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5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wo Columns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C7CF9425-5972-274D-ABF4-EEC25425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F5E24032-F81C-744B-8878-B00BE5F3C6E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674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7F09915-946D-DE4A-B72F-F252C91F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84C9FCD-935B-534B-90DD-DE87D2500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5F88ED82-711E-1A41-BFAD-BCC8CBC63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This is a headline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1DE737F9-6553-3A45-94BB-6DB09998C9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0788C-F366-CC41-B16D-2E2F8ADBF0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526E9A-E9B8-1E44-BF0C-CE26C0F4606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BBBE56-1FAA-3D4A-A973-220FFB6B01A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5BBE41-C14C-5D4B-A493-BA34D074B82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D8454A-894A-7244-8662-81513ED895F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DF43E4-85CE-6C4B-B040-B278515D9158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34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5ACBF0"/>
          </p15:clr>
        </p15:guide>
        <p15:guide id="2" pos="3885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hree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856AF3E-B090-5F45-9D26-46D031177A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1839" y="2527171"/>
            <a:ext cx="2959848" cy="3054177"/>
          </a:xfrm>
          <a:solidFill>
            <a:schemeClr val="bg2"/>
          </a:solidFill>
        </p:spPr>
        <p:txBody>
          <a:bodyPr bIns="972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D95CDF08-3C0A-8545-9972-CA8FFF8F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3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F9734DB7-4573-E54D-99BE-47F24BC6743C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9708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F2EF161-0BA0-2E48-8AD5-D36E7673E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A04627E-F37D-BF44-9D1F-603A7F508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40D362BD-4BB0-FC4F-971A-AE2F42313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B73E471E-1FA7-B940-AB4D-88E101EBC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8EBD28-D523-5A40-B1CB-2F02BB96B5E3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8B2DD-2466-5D40-BF6C-3DAB7B935B89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0382D6-CD43-DA42-80AA-BCAC120ACEA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285E52-5F07-A642-B78D-E7D00CEA88A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A49EE8-39FD-1D49-8855-79FF60AC6E4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0DB2C3-15E6-9E4E-AC44-45635000F48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2342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Four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46DEE2DA-84D2-6941-8A88-E29564D3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9FC0674-D651-4342-A16B-262495BB368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553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E574FEA-87A3-684A-91B0-8FCC1CBE513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9991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84AD2305-29FE-4C4A-84B2-BBC5E2FBBEF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04288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2DEDF1B-7DBE-8F40-8A83-8C7EA6CE4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AB8396F-B144-C54D-BA6D-07FEFFACE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5" name="Title Placeholder 22">
            <a:extLst>
              <a:ext uri="{FF2B5EF4-FFF2-40B4-BE49-F238E27FC236}">
                <a16:creationId xmlns:a16="http://schemas.microsoft.com/office/drawing/2014/main" id="{EBFD46A8-9883-7C44-9A78-21940658D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871005AC-5496-CE40-96A2-5FD7E23868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/>
              <a:t>This is a subheading.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9C4EA-4F41-2A4E-90FD-8C19C47C783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2C90D2-14D6-E74F-B847-79DD96575917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F1EF5F-0E4E-084C-9B87-A23971104C7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C00B8B-9975-014A-8D85-65557693E9B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C822ED-38B8-DC42-BE76-0AAF30BA4C72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CACB01-72D3-3842-AD99-9EB854120F0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8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5ACBF0"/>
          </p15:clr>
        </p15:guide>
        <p15:guide id="2" pos="3885">
          <p15:clr>
            <a:srgbClr val="5ACBF0"/>
          </p15:clr>
        </p15:guide>
        <p15:guide id="3" pos="2083" userDrawn="1">
          <p15:clr>
            <a:srgbClr val="5ACBF0"/>
          </p15:clr>
        </p15:guide>
        <p15:guide id="4" pos="2170" userDrawn="1">
          <p15:clr>
            <a:srgbClr val="5ACBF0"/>
          </p15:clr>
        </p15:guide>
        <p15:guide id="5" pos="5505" userDrawn="1">
          <p15:clr>
            <a:srgbClr val="5ACBF0"/>
          </p15:clr>
        </p15:guide>
        <p15:guide id="6" pos="5609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>
                <a:latin typeface="Poppins" panose="00000500000000000000" pitchFamily="2" charset="0"/>
                <a:cs typeface="Poppins" panose="00000500000000000000" pitchFamily="2" charset="0"/>
              </a:rPr>
              <a:t>Copyright © SUSE 2021 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731837" y="2528888"/>
            <a:ext cx="10728325" cy="18312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70" r:id="rId4"/>
    <p:sldLayoutId id="2147483668" r:id="rId5"/>
    <p:sldLayoutId id="2147483653" r:id="rId6"/>
    <p:sldLayoutId id="2147483657" r:id="rId7"/>
    <p:sldLayoutId id="2147483658" r:id="rId8"/>
    <p:sldLayoutId id="2147483659" r:id="rId9"/>
    <p:sldLayoutId id="2147483663" r:id="rId10"/>
    <p:sldLayoutId id="2147483656" r:id="rId11"/>
    <p:sldLayoutId id="2147483673" r:id="rId12"/>
    <p:sldLayoutId id="2147483650" r:id="rId13"/>
    <p:sldLayoutId id="2147483678" r:id="rId14"/>
    <p:sldLayoutId id="2147483662" r:id="rId15"/>
    <p:sldLayoutId id="2147483840" r:id="rId16"/>
    <p:sldLayoutId id="2147483676" r:id="rId17"/>
    <p:sldLayoutId id="2147483677" r:id="rId18"/>
    <p:sldLayoutId id="2147483841" r:id="rId19"/>
    <p:sldLayoutId id="2147483666" r:id="rId20"/>
    <p:sldLayoutId id="2147483661" r:id="rId21"/>
    <p:sldLayoutId id="2147483674" r:id="rId22"/>
    <p:sldLayoutId id="2147483842" r:id="rId23"/>
    <p:sldLayoutId id="2147483958" r:id="rId24"/>
    <p:sldLayoutId id="2147483959" r:id="rId25"/>
    <p:sldLayoutId id="2147483961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0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000"/>
        </a:spcBef>
        <a:spcAft>
          <a:spcPts val="600"/>
        </a:spcAft>
        <a:buClr>
          <a:schemeClr val="accent1"/>
        </a:buClr>
        <a:buFont typeface="Poppins Black" panose="00000A00000000000000" pitchFamily="2" charset="0"/>
        <a:buChar char="—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SemiBold" panose="000007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1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5" pos="1141" userDrawn="1">
          <p15:clr>
            <a:srgbClr val="F26B43"/>
          </p15:clr>
        </p15:guide>
        <p15:guide id="6" pos="1220" userDrawn="1">
          <p15:clr>
            <a:srgbClr val="F26B43"/>
          </p15:clr>
        </p15:guide>
        <p15:guide id="7" pos="3419" userDrawn="1">
          <p15:clr>
            <a:srgbClr val="F26B43"/>
          </p15:clr>
        </p15:guide>
        <p15:guide id="8" pos="3500" userDrawn="1">
          <p15:clr>
            <a:srgbClr val="F26B43"/>
          </p15:clr>
        </p15:guide>
        <p15:guide id="9" pos="4179" userDrawn="1">
          <p15:clr>
            <a:srgbClr val="F26B43"/>
          </p15:clr>
        </p15:guide>
        <p15:guide id="10" pos="4260" userDrawn="1">
          <p15:clr>
            <a:srgbClr val="F26B43"/>
          </p15:clr>
        </p15:guide>
        <p15:guide id="11" pos="2741" userDrawn="1">
          <p15:clr>
            <a:srgbClr val="F26B43"/>
          </p15:clr>
        </p15:guide>
        <p15:guide id="12" pos="2660" userDrawn="1">
          <p15:clr>
            <a:srgbClr val="F26B43"/>
          </p15:clr>
        </p15:guide>
        <p15:guide id="13" pos="1980" userDrawn="1">
          <p15:clr>
            <a:srgbClr val="F26B43"/>
          </p15:clr>
        </p15:guide>
        <p15:guide id="14" pos="1900" userDrawn="1">
          <p15:clr>
            <a:srgbClr val="F26B43"/>
          </p15:clr>
        </p15:guide>
        <p15:guide id="15" pos="5020" userDrawn="1">
          <p15:clr>
            <a:srgbClr val="F26B43"/>
          </p15:clr>
        </p15:guide>
        <p15:guide id="16" pos="4939" userDrawn="1">
          <p15:clr>
            <a:srgbClr val="F26B43"/>
          </p15:clr>
        </p15:guide>
        <p15:guide id="17" pos="5700" userDrawn="1">
          <p15:clr>
            <a:srgbClr val="F26B43"/>
          </p15:clr>
        </p15:guide>
        <p15:guide id="18" pos="5777" userDrawn="1">
          <p15:clr>
            <a:srgbClr val="F26B43"/>
          </p15:clr>
        </p15:guide>
        <p15:guide id="19" pos="6457" userDrawn="1">
          <p15:clr>
            <a:srgbClr val="F26B43"/>
          </p15:clr>
        </p15:guide>
        <p15:guide id="20" pos="6537" userDrawn="1">
          <p15:clr>
            <a:srgbClr val="F26B43"/>
          </p15:clr>
        </p15:guide>
        <p15:guide id="21" orient="horz" pos="799" userDrawn="1">
          <p15:clr>
            <a:srgbClr val="F26B43"/>
          </p15:clr>
        </p15:guide>
        <p15:guide id="22" orient="horz" pos="1593" userDrawn="1">
          <p15:clr>
            <a:srgbClr val="F26B43"/>
          </p15:clr>
        </p15:guide>
        <p15:guide id="23" orient="horz" pos="1139" userDrawn="1">
          <p15:clr>
            <a:srgbClr val="F26B43"/>
          </p15:clr>
        </p15:guide>
        <p15:guide id="24" orient="horz" pos="2500" userDrawn="1">
          <p15:clr>
            <a:srgbClr val="F26B43"/>
          </p15:clr>
        </p15:guide>
        <p15:guide id="25" orient="horz" pos="2954" userDrawn="1">
          <p15:clr>
            <a:srgbClr val="F26B43"/>
          </p15:clr>
        </p15:guide>
        <p15:guide id="26" orient="horz" pos="3385" userDrawn="1">
          <p15:clr>
            <a:srgbClr val="F26B43"/>
          </p15:clr>
        </p15:guide>
        <p15:guide id="27" orient="horz" pos="2047" userDrawn="1">
          <p15:clr>
            <a:srgbClr val="F26B43"/>
          </p15:clr>
        </p15:guide>
        <p15:guide id="28" orient="horz" pos="1820" userDrawn="1">
          <p15:clr>
            <a:srgbClr val="F26B43"/>
          </p15:clr>
        </p15:guide>
        <p15:guide id="29" orient="horz" pos="22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emf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tiff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tiff"/><Relationship Id="rId11" Type="http://schemas.openxmlformats.org/officeDocument/2006/relationships/image" Target="../media/image19.tiff"/><Relationship Id="rId24" Type="http://schemas.openxmlformats.org/officeDocument/2006/relationships/image" Target="../media/image32.png"/><Relationship Id="rId5" Type="http://schemas.openxmlformats.org/officeDocument/2006/relationships/image" Target="../media/image13.tiff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tiff"/><Relationship Id="rId19" Type="http://schemas.openxmlformats.org/officeDocument/2006/relationships/image" Target="../media/image27.png"/><Relationship Id="rId4" Type="http://schemas.openxmlformats.org/officeDocument/2006/relationships/image" Target="../media/image12.tiff"/><Relationship Id="rId9" Type="http://schemas.openxmlformats.org/officeDocument/2006/relationships/image" Target="../media/image17.tiff"/><Relationship Id="rId14" Type="http://schemas.openxmlformats.org/officeDocument/2006/relationships/image" Target="../media/image22.tiff"/><Relationship Id="rId2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emf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tiff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tiff"/><Relationship Id="rId11" Type="http://schemas.openxmlformats.org/officeDocument/2006/relationships/image" Target="../media/image19.tiff"/><Relationship Id="rId24" Type="http://schemas.openxmlformats.org/officeDocument/2006/relationships/image" Target="../media/image32.png"/><Relationship Id="rId5" Type="http://schemas.openxmlformats.org/officeDocument/2006/relationships/image" Target="../media/image13.tiff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tiff"/><Relationship Id="rId19" Type="http://schemas.openxmlformats.org/officeDocument/2006/relationships/image" Target="../media/image27.png"/><Relationship Id="rId4" Type="http://schemas.openxmlformats.org/officeDocument/2006/relationships/image" Target="../media/image12.tiff"/><Relationship Id="rId9" Type="http://schemas.openxmlformats.org/officeDocument/2006/relationships/image" Target="../media/image17.tiff"/><Relationship Id="rId14" Type="http://schemas.openxmlformats.org/officeDocument/2006/relationships/image" Target="../media/image22.tiff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392392-EE1F-D842-81FB-F42DBA1E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99" y="295902"/>
            <a:ext cx="10750930" cy="343345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  <a:cs typeface="Poppins" pitchFamily="2" charset="77"/>
              </a:rPr>
              <a:t>SUSE Rancher Enables Production Quality Kubernetes Everywhere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095946-0020-4A07-BB1F-696EF8B3F7BC}"/>
              </a:ext>
            </a:extLst>
          </p:cNvPr>
          <p:cNvSpPr/>
          <p:nvPr/>
        </p:nvSpPr>
        <p:spPr>
          <a:xfrm>
            <a:off x="1882885" y="844622"/>
            <a:ext cx="3079043" cy="463444"/>
          </a:xfrm>
          <a:prstGeom prst="rect">
            <a:avLst/>
          </a:prstGeom>
          <a:solidFill>
            <a:srgbClr val="99A3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Containerized App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9A28A8F-130B-45C9-A64F-4568FE926932}"/>
              </a:ext>
            </a:extLst>
          </p:cNvPr>
          <p:cNvSpPr/>
          <p:nvPr/>
        </p:nvSpPr>
        <p:spPr>
          <a:xfrm>
            <a:off x="731838" y="1397001"/>
            <a:ext cx="10728325" cy="2204169"/>
          </a:xfrm>
          <a:prstGeom prst="rect">
            <a:avLst/>
          </a:prstGeom>
          <a:solidFill>
            <a:srgbClr val="0C3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689BD5D-C4EC-8547-A425-9C8F71C69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96" y="2288132"/>
            <a:ext cx="860625" cy="54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7F2C3863-F612-744A-B7BB-4EC87EBEB8F6}"/>
              </a:ext>
            </a:extLst>
          </p:cNvPr>
          <p:cNvSpPr/>
          <p:nvPr/>
        </p:nvSpPr>
        <p:spPr>
          <a:xfrm>
            <a:off x="8361212" y="844622"/>
            <a:ext cx="3079043" cy="463444"/>
          </a:xfrm>
          <a:prstGeom prst="rect">
            <a:avLst/>
          </a:prstGeom>
          <a:solidFill>
            <a:srgbClr val="99A3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Containerized App 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D88E54-E984-A245-8818-9E5D4F755617}"/>
              </a:ext>
            </a:extLst>
          </p:cNvPr>
          <p:cNvSpPr/>
          <p:nvPr/>
        </p:nvSpPr>
        <p:spPr>
          <a:xfrm>
            <a:off x="5110163" y="844622"/>
            <a:ext cx="3079043" cy="463444"/>
          </a:xfrm>
          <a:prstGeom prst="rect">
            <a:avLst/>
          </a:prstGeom>
          <a:solidFill>
            <a:srgbClr val="99A3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Containerized App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6832520-66A1-BE44-A5E9-9364E1D71581}"/>
              </a:ext>
            </a:extLst>
          </p:cNvPr>
          <p:cNvSpPr/>
          <p:nvPr/>
        </p:nvSpPr>
        <p:spPr>
          <a:xfrm>
            <a:off x="1929514" y="2152666"/>
            <a:ext cx="2688878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1C30F"/>
                </a:solidFill>
                <a:effectLst/>
                <a:uLnTx/>
                <a:uFillTx/>
                <a:ea typeface="+mn-ea"/>
                <a:cs typeface="+mn-cs"/>
                <a:sym typeface="Arial"/>
                <a:rtl val="0"/>
              </a:rPr>
              <a:t>Security &amp; Authentication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138B2C8F-52E9-9B41-AD39-7224C9A78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64" y="2490562"/>
            <a:ext cx="1320504" cy="32310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64024CAE-7E16-044A-B3E1-77AFC41B2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926" y="2565592"/>
            <a:ext cx="670981" cy="162897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D884A0ED-0360-DF42-8BD0-FCE6BCED3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966" y="2530988"/>
            <a:ext cx="616294" cy="206325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FFD8B5AA-77C4-D847-B243-01BB70E374E5}"/>
              </a:ext>
            </a:extLst>
          </p:cNvPr>
          <p:cNvSpPr/>
          <p:nvPr/>
        </p:nvSpPr>
        <p:spPr>
          <a:xfrm>
            <a:off x="5710777" y="2152666"/>
            <a:ext cx="3422431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1C30F"/>
                </a:solidFill>
                <a:effectLst/>
                <a:uLnTx/>
                <a:uFillTx/>
                <a:ea typeface="+mn-ea"/>
                <a:cs typeface="+mn-cs"/>
                <a:sym typeface="Arial"/>
                <a:rtl val="0"/>
              </a:rPr>
              <a:t>Policy Enforcement &amp; Governance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70C7818-391D-7047-9E76-BECC776DC814}"/>
              </a:ext>
            </a:extLst>
          </p:cNvPr>
          <p:cNvSpPr/>
          <p:nvPr/>
        </p:nvSpPr>
        <p:spPr>
          <a:xfrm>
            <a:off x="1900800" y="2874295"/>
            <a:ext cx="6262241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1C30F"/>
                </a:solidFill>
                <a:effectLst/>
                <a:uLnTx/>
                <a:uFillTx/>
                <a:ea typeface="+mn-ea"/>
                <a:cs typeface="+mn-cs"/>
                <a:sym typeface="Arial"/>
                <a:rtl val="0"/>
              </a:rPr>
              <a:t>Simplified Cluster Operations &amp; Infrastructure Management (Run &amp; Manage)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919AD4A-3608-924D-A5A3-92BDA606E8AA}"/>
              </a:ext>
            </a:extLst>
          </p:cNvPr>
          <p:cNvSpPr/>
          <p:nvPr/>
        </p:nvSpPr>
        <p:spPr>
          <a:xfrm>
            <a:off x="5262840" y="1412449"/>
            <a:ext cx="254609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1C30F"/>
                </a:solidFill>
                <a:effectLst/>
                <a:uLnTx/>
                <a:uFillTx/>
                <a:ea typeface="+mn-ea"/>
                <a:cs typeface="+mn-cs"/>
                <a:sym typeface="Arial"/>
                <a:rtl val="0"/>
              </a:rPr>
              <a:t>Platform Services (Build &amp; Run)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74C0671-892C-D54E-BC6B-12CCCC61B154}"/>
              </a:ext>
            </a:extLst>
          </p:cNvPr>
          <p:cNvSpPr/>
          <p:nvPr/>
        </p:nvSpPr>
        <p:spPr>
          <a:xfrm>
            <a:off x="720262" y="5722556"/>
            <a:ext cx="10728325" cy="45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4341DF0-856B-CC48-BC62-701C79B04754}"/>
              </a:ext>
            </a:extLst>
          </p:cNvPr>
          <p:cNvSpPr txBox="1"/>
          <p:nvPr/>
        </p:nvSpPr>
        <p:spPr>
          <a:xfrm>
            <a:off x="4873154" y="5798411"/>
            <a:ext cx="348154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SUSE Linux Enterprise Product Family</a:t>
            </a:r>
          </a:p>
        </p:txBody>
      </p:sp>
      <p:pic>
        <p:nvPicPr>
          <p:cNvPr id="202" name="Picture 2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FDE95C-C74A-8B49-BC15-74D640CE9D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742" t="26905" r="58693" b="17152"/>
          <a:stretch/>
        </p:blipFill>
        <p:spPr>
          <a:xfrm>
            <a:off x="4208576" y="5804472"/>
            <a:ext cx="557383" cy="329285"/>
          </a:xfrm>
          <a:prstGeom prst="rect">
            <a:avLst/>
          </a:prstGeom>
          <a:noFill/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E8CB428-635A-47FD-997E-7C7D7638BC34}"/>
              </a:ext>
            </a:extLst>
          </p:cNvPr>
          <p:cNvSpPr/>
          <p:nvPr/>
        </p:nvSpPr>
        <p:spPr>
          <a:xfrm>
            <a:off x="716399" y="3665412"/>
            <a:ext cx="10748232" cy="1986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8D011C65-87B3-470E-9257-B4033014D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0073" y="3899235"/>
            <a:ext cx="964810" cy="369289"/>
          </a:xfrm>
          <a:prstGeom prst="rect">
            <a:avLst/>
          </a:prstGeom>
          <a:noFill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EBCE237-BE87-084F-9D0B-CD129E062E64}"/>
              </a:ext>
            </a:extLst>
          </p:cNvPr>
          <p:cNvGrpSpPr/>
          <p:nvPr/>
        </p:nvGrpSpPr>
        <p:grpSpPr>
          <a:xfrm>
            <a:off x="4208576" y="3831856"/>
            <a:ext cx="990781" cy="783257"/>
            <a:chOff x="4305838" y="4427579"/>
            <a:chExt cx="990781" cy="783257"/>
          </a:xfrm>
          <a:noFill/>
        </p:grpSpPr>
        <p:pic>
          <p:nvPicPr>
            <p:cNvPr id="112" name="Picture 2">
              <a:extLst>
                <a:ext uri="{FF2B5EF4-FFF2-40B4-BE49-F238E27FC236}">
                  <a16:creationId xmlns:a16="http://schemas.microsoft.com/office/drawing/2014/main" id="{9D23F932-F141-4C4A-A564-07788D7D8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/>
          </p:blipFill>
          <p:spPr bwMode="auto">
            <a:xfrm>
              <a:off x="4641927" y="4427579"/>
              <a:ext cx="320002" cy="360000"/>
            </a:xfrm>
            <a:prstGeom prst="rect">
              <a:avLst/>
            </a:prstGeom>
            <a:grpFill/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655D1ED-2961-411A-902D-1D988B3F899F}"/>
                </a:ext>
              </a:extLst>
            </p:cNvPr>
            <p:cNvSpPr/>
            <p:nvPr/>
          </p:nvSpPr>
          <p:spPr>
            <a:xfrm>
              <a:off x="4305838" y="4810726"/>
              <a:ext cx="990781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Amazon</a:t>
              </a:r>
            </a:p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ea typeface="+mn-ea"/>
                  <a:cs typeface="+mn-cs"/>
                </a:rPr>
                <a:t>EKS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56777D-7931-3442-94F7-727B43A278EC}"/>
              </a:ext>
            </a:extLst>
          </p:cNvPr>
          <p:cNvGrpSpPr/>
          <p:nvPr/>
        </p:nvGrpSpPr>
        <p:grpSpPr>
          <a:xfrm>
            <a:off x="5533035" y="3788311"/>
            <a:ext cx="576009" cy="815307"/>
            <a:chOff x="5552415" y="4427579"/>
            <a:chExt cx="576009" cy="815307"/>
          </a:xfrm>
          <a:noFill/>
        </p:grpSpPr>
        <p:pic>
          <p:nvPicPr>
            <p:cNvPr id="110" name="Picture 6">
              <a:extLst>
                <a:ext uri="{FF2B5EF4-FFF2-40B4-BE49-F238E27FC236}">
                  <a16:creationId xmlns:a16="http://schemas.microsoft.com/office/drawing/2014/main" id="{B0262AEB-22DC-459C-ADB5-C9A98DFCC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/>
          </p:blipFill>
          <p:spPr bwMode="auto">
            <a:xfrm>
              <a:off x="5586192" y="4427579"/>
              <a:ext cx="489900" cy="360000"/>
            </a:xfrm>
            <a:prstGeom prst="rect">
              <a:avLst/>
            </a:prstGeom>
            <a:grpFill/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5D2851D-9B1D-4F6B-9B5D-B2C8E7BF17CF}"/>
                </a:ext>
              </a:extLst>
            </p:cNvPr>
            <p:cNvSpPr/>
            <p:nvPr/>
          </p:nvSpPr>
          <p:spPr>
            <a:xfrm>
              <a:off x="5552415" y="4842776"/>
              <a:ext cx="576009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Azure</a:t>
              </a:r>
            </a:p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ea typeface="+mn-ea"/>
                  <a:cs typeface="+mn-cs"/>
                </a:rPr>
                <a:t>AKS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7A5534-87B2-014A-B588-CB8670ECC6CA}"/>
              </a:ext>
            </a:extLst>
          </p:cNvPr>
          <p:cNvGrpSpPr/>
          <p:nvPr/>
        </p:nvGrpSpPr>
        <p:grpSpPr>
          <a:xfrm>
            <a:off x="6548267" y="3777716"/>
            <a:ext cx="674227" cy="811555"/>
            <a:chOff x="6566364" y="4422913"/>
            <a:chExt cx="674227" cy="811555"/>
          </a:xfrm>
          <a:noFill/>
        </p:grpSpPr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5435D2F5-8108-4540-81C2-A8D328194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6694537" y="4422913"/>
              <a:ext cx="397502" cy="360000"/>
            </a:xfrm>
            <a:prstGeom prst="rect">
              <a:avLst/>
            </a:prstGeom>
            <a:grpFill/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26C7A08-9BFC-49F4-BC26-6DF3EF7D1740}"/>
                </a:ext>
              </a:extLst>
            </p:cNvPr>
            <p:cNvSpPr/>
            <p:nvPr/>
          </p:nvSpPr>
          <p:spPr>
            <a:xfrm>
              <a:off x="6566364" y="4834358"/>
              <a:ext cx="674227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Google</a:t>
              </a:r>
            </a:p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ea typeface="+mn-ea"/>
                  <a:cs typeface="+mn-cs"/>
                </a:rPr>
                <a:t>GKE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42B37216-50C8-41C5-AB7E-52D1684B021B}"/>
              </a:ext>
            </a:extLst>
          </p:cNvPr>
          <p:cNvSpPr txBox="1"/>
          <p:nvPr/>
        </p:nvSpPr>
        <p:spPr>
          <a:xfrm>
            <a:off x="4938706" y="5255962"/>
            <a:ext cx="1710978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Cloud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5CD782-631C-4611-AF04-8BCB818AB3C0}"/>
              </a:ext>
            </a:extLst>
          </p:cNvPr>
          <p:cNvSpPr txBox="1"/>
          <p:nvPr/>
        </p:nvSpPr>
        <p:spPr>
          <a:xfrm>
            <a:off x="2094086" y="5268592"/>
            <a:ext cx="1710978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Datacenter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5F011E-9415-43E7-B176-590D32372931}"/>
              </a:ext>
            </a:extLst>
          </p:cNvPr>
          <p:cNvSpPr txBox="1"/>
          <p:nvPr/>
        </p:nvSpPr>
        <p:spPr>
          <a:xfrm>
            <a:off x="9819279" y="5258301"/>
            <a:ext cx="1593920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Edge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063589-46F5-4D6B-9A91-ED68CCBB29F4}"/>
              </a:ext>
            </a:extLst>
          </p:cNvPr>
          <p:cNvSpPr txBox="1"/>
          <p:nvPr/>
        </p:nvSpPr>
        <p:spPr>
          <a:xfrm>
            <a:off x="8684755" y="5258301"/>
            <a:ext cx="1710978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083982-0A63-4BDD-94DE-D7DDDAD5D5FE}"/>
              </a:ext>
            </a:extLst>
          </p:cNvPr>
          <p:cNvSpPr txBox="1"/>
          <p:nvPr/>
        </p:nvSpPr>
        <p:spPr>
          <a:xfrm>
            <a:off x="7501529" y="5258301"/>
            <a:ext cx="1710978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</a:t>
            </a:r>
          </a:p>
        </p:txBody>
      </p:sp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83501C-1AED-4346-8CBA-83B9C045A4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77" y="3785896"/>
            <a:ext cx="1116974" cy="432000"/>
          </a:xfrm>
          <a:prstGeom prst="rect">
            <a:avLst/>
          </a:prstGeom>
          <a:noFill/>
        </p:spPr>
      </p:pic>
      <p:pic>
        <p:nvPicPr>
          <p:cNvPr id="199" name="Picture 198" descr="A picture containing logo&#10;&#10;Description automatically generated">
            <a:extLst>
              <a:ext uri="{FF2B5EF4-FFF2-40B4-BE49-F238E27FC236}">
                <a16:creationId xmlns:a16="http://schemas.microsoft.com/office/drawing/2014/main" id="{D49A38DF-5467-6141-9BB5-2F7D465CB3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1334" y="3996376"/>
            <a:ext cx="821086" cy="612000"/>
          </a:xfrm>
          <a:prstGeom prst="rect">
            <a:avLst/>
          </a:prstGeom>
          <a:noFill/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4FDAFF9-2691-4119-980F-DC24251418AF}"/>
              </a:ext>
            </a:extLst>
          </p:cNvPr>
          <p:cNvCxnSpPr>
            <a:cxnSpLocks/>
          </p:cNvCxnSpPr>
          <p:nvPr/>
        </p:nvCxnSpPr>
        <p:spPr>
          <a:xfrm>
            <a:off x="4286235" y="3665412"/>
            <a:ext cx="0" cy="1986052"/>
          </a:xfrm>
          <a:prstGeom prst="line">
            <a:avLst/>
          </a:prstGeom>
          <a:solidFill>
            <a:schemeClr val="tx2"/>
          </a:solidFill>
          <a:ln w="1270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02469FB-8342-5E41-8414-8DFACC8B2E79}"/>
              </a:ext>
            </a:extLst>
          </p:cNvPr>
          <p:cNvCxnSpPr>
            <a:cxnSpLocks/>
          </p:cNvCxnSpPr>
          <p:nvPr/>
        </p:nvCxnSpPr>
        <p:spPr>
          <a:xfrm>
            <a:off x="7533796" y="3665412"/>
            <a:ext cx="0" cy="1986052"/>
          </a:xfrm>
          <a:prstGeom prst="line">
            <a:avLst/>
          </a:prstGeom>
          <a:solidFill>
            <a:schemeClr val="tx2"/>
          </a:solidFill>
          <a:ln w="1270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85069-AE9A-47F8-B7EE-1C695E82CE97}"/>
              </a:ext>
            </a:extLst>
          </p:cNvPr>
          <p:cNvCxnSpPr>
            <a:cxnSpLocks/>
          </p:cNvCxnSpPr>
          <p:nvPr/>
        </p:nvCxnSpPr>
        <p:spPr>
          <a:xfrm>
            <a:off x="1882885" y="1845933"/>
            <a:ext cx="0" cy="3805531"/>
          </a:xfrm>
          <a:prstGeom prst="line">
            <a:avLst/>
          </a:prstGeom>
          <a:ln w="1270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lide Number Placeholder 4">
            <a:extLst>
              <a:ext uri="{FF2B5EF4-FFF2-40B4-BE49-F238E27FC236}">
                <a16:creationId xmlns:a16="http://schemas.microsoft.com/office/drawing/2014/main" id="{1DC540EB-6B60-FC45-9F45-27F1D22EA177}"/>
              </a:ext>
            </a:extLst>
          </p:cNvPr>
          <p:cNvSpPr txBox="1">
            <a:spLocks/>
          </p:cNvSpPr>
          <p:nvPr/>
        </p:nvSpPr>
        <p:spPr>
          <a:xfrm>
            <a:off x="428100" y="6202257"/>
            <a:ext cx="288299" cy="245600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7944A3-C911-4B20-B8AF-AE5B92A5478B}" type="slidenum">
              <a:rPr lang="en-US" sz="800" smtClean="0"/>
              <a:pPr/>
              <a:t>1</a:t>
            </a:fld>
            <a:endParaRPr lang="en-US" sz="8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3E425A-D975-6045-8516-E9C274C8D319}"/>
              </a:ext>
            </a:extLst>
          </p:cNvPr>
          <p:cNvSpPr/>
          <p:nvPr/>
        </p:nvSpPr>
        <p:spPr>
          <a:xfrm>
            <a:off x="2000330" y="3144697"/>
            <a:ext cx="156021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dirty="0">
                <a:solidFill>
                  <a:srgbClr val="ECF0F1"/>
                </a:solidFill>
                <a:cs typeface="Arial"/>
              </a:rPr>
              <a:t> </a:t>
            </a:r>
            <a:r>
              <a:rPr lang="en-US" sz="1000" b="1" dirty="0">
                <a:solidFill>
                  <a:srgbClr val="ECF0F1"/>
                </a:solidFill>
                <a:cs typeface="Arial"/>
              </a:rPr>
              <a:t>K8s Version Management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3D40577-BE99-C943-90A5-849F903B17D6}"/>
              </a:ext>
            </a:extLst>
          </p:cNvPr>
          <p:cNvSpPr/>
          <p:nvPr/>
        </p:nvSpPr>
        <p:spPr>
          <a:xfrm>
            <a:off x="3972820" y="3144697"/>
            <a:ext cx="156021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dirty="0">
                <a:solidFill>
                  <a:srgbClr val="ECF0F1"/>
                </a:solidFill>
                <a:cs typeface="Arial"/>
              </a:rPr>
              <a:t> </a:t>
            </a:r>
            <a:r>
              <a:rPr lang="en-US" sz="1000" b="1" dirty="0">
                <a:solidFill>
                  <a:srgbClr val="ECF0F1"/>
                </a:solidFill>
                <a:cs typeface="Arial"/>
              </a:rPr>
              <a:t>GitOps Continuous Delivery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5E49EB7-45C9-7E4F-B50B-566C59D42681}"/>
              </a:ext>
            </a:extLst>
          </p:cNvPr>
          <p:cNvSpPr/>
          <p:nvPr/>
        </p:nvSpPr>
        <p:spPr>
          <a:xfrm>
            <a:off x="5909846" y="3139675"/>
            <a:ext cx="1560214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 Cluster Templates &amp; Config Enforcement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5EFF4AE-A6A6-1C48-853F-341B6AA601FD}"/>
              </a:ext>
            </a:extLst>
          </p:cNvPr>
          <p:cNvSpPr/>
          <p:nvPr/>
        </p:nvSpPr>
        <p:spPr>
          <a:xfrm>
            <a:off x="7876789" y="3142724"/>
            <a:ext cx="1564288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Node Pool Management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E6CC507-2D1D-7443-A216-395D4297553C}"/>
              </a:ext>
            </a:extLst>
          </p:cNvPr>
          <p:cNvSpPr/>
          <p:nvPr/>
        </p:nvSpPr>
        <p:spPr>
          <a:xfrm>
            <a:off x="9783638" y="3089700"/>
            <a:ext cx="1564288" cy="4551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  <a:buClr>
                <a:srgbClr val="ECF0F1"/>
              </a:buClr>
              <a:buSzPct val="25000"/>
              <a:defRPr/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Cluster Provisioning &amp; Lifecycle Management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6A1F851-6ADB-F547-B74D-E57E3C358A0B}"/>
              </a:ext>
            </a:extLst>
          </p:cNvPr>
          <p:cNvSpPr/>
          <p:nvPr/>
        </p:nvSpPr>
        <p:spPr>
          <a:xfrm>
            <a:off x="5785193" y="2402325"/>
            <a:ext cx="125600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Centralized Audit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2777155-8B21-4646-80DE-4109731D902E}"/>
              </a:ext>
            </a:extLst>
          </p:cNvPr>
          <p:cNvSpPr/>
          <p:nvPr/>
        </p:nvSpPr>
        <p:spPr>
          <a:xfrm>
            <a:off x="7261429" y="2409238"/>
            <a:ext cx="125600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Monitoring &amp; Logging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AEC7C0D-2070-8F4F-BCC5-D691B5E1E41A}"/>
              </a:ext>
            </a:extLst>
          </p:cNvPr>
          <p:cNvSpPr/>
          <p:nvPr/>
        </p:nvSpPr>
        <p:spPr>
          <a:xfrm>
            <a:off x="8688700" y="2418293"/>
            <a:ext cx="125600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CIS Benchmarking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111F7BA-D5DA-1C42-9025-70F433945CC6}"/>
              </a:ext>
            </a:extLst>
          </p:cNvPr>
          <p:cNvSpPr/>
          <p:nvPr/>
        </p:nvSpPr>
        <p:spPr>
          <a:xfrm>
            <a:off x="10115971" y="2307110"/>
            <a:ext cx="1256005" cy="5112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  <a:buClr>
                <a:srgbClr val="ECF0F1"/>
              </a:buClr>
              <a:buSzPct val="25000"/>
              <a:defRPr/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RBAC, OPA, Pod &amp; Network Policies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42218-CA2B-6E44-9C6B-FADCE98AACC7}"/>
              </a:ext>
            </a:extLst>
          </p:cNvPr>
          <p:cNvGrpSpPr/>
          <p:nvPr/>
        </p:nvGrpSpPr>
        <p:grpSpPr>
          <a:xfrm>
            <a:off x="1993755" y="1679653"/>
            <a:ext cx="1376532" cy="400110"/>
            <a:chOff x="1993755" y="2141214"/>
            <a:chExt cx="1376532" cy="400110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C62CEFAF-CBA4-0249-92C0-8CA0584B2487}"/>
                </a:ext>
              </a:extLst>
            </p:cNvPr>
            <p:cNvSpPr/>
            <p:nvPr/>
          </p:nvSpPr>
          <p:spPr>
            <a:xfrm>
              <a:off x="1993755" y="2141214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Rancher 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Catalog</a:t>
              </a:r>
            </a:p>
          </p:txBody>
        </p:sp>
        <p:pic>
          <p:nvPicPr>
            <p:cNvPr id="125" name="Graphic 46">
              <a:extLst>
                <a:ext uri="{FF2B5EF4-FFF2-40B4-BE49-F238E27FC236}">
                  <a16:creationId xmlns:a16="http://schemas.microsoft.com/office/drawing/2014/main" id="{D4E2E4AC-71F1-3D4C-A65A-850D1500C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2949575" y="2179467"/>
              <a:ext cx="311707" cy="32360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EFE1E1-6EC2-0E49-B070-90B89C9B54A2}"/>
              </a:ext>
            </a:extLst>
          </p:cNvPr>
          <p:cNvGrpSpPr/>
          <p:nvPr/>
        </p:nvGrpSpPr>
        <p:grpSpPr>
          <a:xfrm>
            <a:off x="3574146" y="1695466"/>
            <a:ext cx="1376532" cy="400110"/>
            <a:chOff x="3574146" y="2157027"/>
            <a:chExt cx="1376532" cy="400110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B8B9ADB-688D-5543-996F-D530B1BE377E}"/>
                </a:ext>
              </a:extLst>
            </p:cNvPr>
            <p:cNvSpPr/>
            <p:nvPr/>
          </p:nvSpPr>
          <p:spPr>
            <a:xfrm>
              <a:off x="3574146" y="2157027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Monitoring &amp; 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Alerts</a:t>
              </a:r>
            </a:p>
          </p:txBody>
        </p:sp>
        <p:pic>
          <p:nvPicPr>
            <p:cNvPr id="161" name="Picture 160" descr="Logo, icon&#10;&#10;Description automatically generated">
              <a:extLst>
                <a:ext uri="{FF2B5EF4-FFF2-40B4-BE49-F238E27FC236}">
                  <a16:creationId xmlns:a16="http://schemas.microsoft.com/office/drawing/2014/main" id="{F5C3E06B-7E3F-874C-AD01-424AFBABE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48024" y="2205797"/>
              <a:ext cx="304753" cy="30475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F630DB-AE5D-294C-89DA-33EA929E350E}"/>
              </a:ext>
            </a:extLst>
          </p:cNvPr>
          <p:cNvGrpSpPr/>
          <p:nvPr/>
        </p:nvGrpSpPr>
        <p:grpSpPr>
          <a:xfrm>
            <a:off x="5196739" y="1694719"/>
            <a:ext cx="1376532" cy="400110"/>
            <a:chOff x="5196739" y="2156280"/>
            <a:chExt cx="1376532" cy="400110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A2E54F7-9542-A446-B0FE-3A6D27842E69}"/>
                </a:ext>
              </a:extLst>
            </p:cNvPr>
            <p:cNvSpPr/>
            <p:nvPr/>
          </p:nvSpPr>
          <p:spPr>
            <a:xfrm>
              <a:off x="5196739" y="2156280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Dashboards &amp; Observability</a:t>
              </a:r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86BDF9DA-62CC-B240-B957-FEECCE72C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34242" y="2194447"/>
              <a:ext cx="286357" cy="31096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0ED1C1D-B6D0-CD47-A757-85A91C1F9038}"/>
              </a:ext>
            </a:extLst>
          </p:cNvPr>
          <p:cNvGrpSpPr/>
          <p:nvPr/>
        </p:nvGrpSpPr>
        <p:grpSpPr>
          <a:xfrm>
            <a:off x="6777130" y="1692536"/>
            <a:ext cx="1376532" cy="400110"/>
            <a:chOff x="6777130" y="2154097"/>
            <a:chExt cx="1376532" cy="400110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E20C4BE-14EC-CC40-8A00-F00190DCE2C4}"/>
                </a:ext>
              </a:extLst>
            </p:cNvPr>
            <p:cNvSpPr/>
            <p:nvPr/>
          </p:nvSpPr>
          <p:spPr>
            <a:xfrm>
              <a:off x="6777130" y="2154097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Service 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Mesh</a:t>
              </a: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911BA1F-FA3A-804C-9712-3A1013D6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468474" y="2195153"/>
              <a:ext cx="565409" cy="29448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6D49D9-F94A-4242-889E-52BC7CC6F910}"/>
              </a:ext>
            </a:extLst>
          </p:cNvPr>
          <p:cNvGrpSpPr/>
          <p:nvPr/>
        </p:nvGrpSpPr>
        <p:grpSpPr>
          <a:xfrm>
            <a:off x="8399723" y="1688314"/>
            <a:ext cx="1376532" cy="400110"/>
            <a:chOff x="8399723" y="2149875"/>
            <a:chExt cx="1376532" cy="400110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61A47E06-2AA0-0944-8E5E-DC4225B8DBAD}"/>
                </a:ext>
              </a:extLst>
            </p:cNvPr>
            <p:cNvSpPr/>
            <p:nvPr/>
          </p:nvSpPr>
          <p:spPr>
            <a:xfrm>
              <a:off x="8399723" y="2149875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Terraform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Operator</a:t>
              </a:r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FF2CFA93-8BC7-2C45-9B6C-76F892488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r="77120"/>
            <a:stretch/>
          </p:blipFill>
          <p:spPr>
            <a:xfrm>
              <a:off x="9388495" y="2193223"/>
              <a:ext cx="303499" cy="32237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3F9C1D-E687-4F40-A543-43A03ED3AEC4}"/>
              </a:ext>
            </a:extLst>
          </p:cNvPr>
          <p:cNvGrpSpPr/>
          <p:nvPr/>
        </p:nvGrpSpPr>
        <p:grpSpPr>
          <a:xfrm>
            <a:off x="9980114" y="1690546"/>
            <a:ext cx="1376532" cy="400110"/>
            <a:chOff x="9980114" y="2152107"/>
            <a:chExt cx="1376532" cy="400110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AF4F4AF-6DD2-AC4B-866A-871C45C47B06}"/>
                </a:ext>
              </a:extLst>
            </p:cNvPr>
            <p:cNvSpPr/>
            <p:nvPr/>
          </p:nvSpPr>
          <p:spPr>
            <a:xfrm>
              <a:off x="9980114" y="2152107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Longhorn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Storage</a:t>
              </a:r>
            </a:p>
          </p:txBody>
        </p: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C0814854-ACB7-CC47-AE75-7C8AE1547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22230" r="69601" b="23817"/>
            <a:stretch/>
          </p:blipFill>
          <p:spPr>
            <a:xfrm>
              <a:off x="10797242" y="2190761"/>
              <a:ext cx="477819" cy="339208"/>
            </a:xfrm>
            <a:prstGeom prst="rect">
              <a:avLst/>
            </a:prstGeom>
          </p:spPr>
        </p:pic>
      </p:grpSp>
      <p:pic>
        <p:nvPicPr>
          <p:cNvPr id="87" name="edge">
            <a:extLst>
              <a:ext uri="{FF2B5EF4-FFF2-40B4-BE49-F238E27FC236}">
                <a16:creationId xmlns:a16="http://schemas.microsoft.com/office/drawing/2014/main" id="{A3A40937-CB6C-438F-AB55-B8D218AF60E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09115" y="4455715"/>
            <a:ext cx="659486" cy="775477"/>
          </a:xfrm>
          <a:prstGeom prst="rect">
            <a:avLst/>
          </a:prstGeom>
        </p:spPr>
      </p:pic>
      <p:pic>
        <p:nvPicPr>
          <p:cNvPr id="88" name="branch">
            <a:extLst>
              <a:ext uri="{FF2B5EF4-FFF2-40B4-BE49-F238E27FC236}">
                <a16:creationId xmlns:a16="http://schemas.microsoft.com/office/drawing/2014/main" id="{1E043F8A-94B5-4A8A-8ABD-1842B62CB91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133208" y="4529964"/>
            <a:ext cx="988245" cy="692791"/>
          </a:xfrm>
          <a:prstGeom prst="rect">
            <a:avLst/>
          </a:prstGeom>
          <a:effectLst/>
        </p:spPr>
      </p:pic>
      <p:pic>
        <p:nvPicPr>
          <p:cNvPr id="89" name="dev">
            <a:extLst>
              <a:ext uri="{FF2B5EF4-FFF2-40B4-BE49-F238E27FC236}">
                <a16:creationId xmlns:a16="http://schemas.microsoft.com/office/drawing/2014/main" id="{C4A9F943-DD68-4FB4-BCB8-B96624984F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38149" y="4735695"/>
            <a:ext cx="633102" cy="441575"/>
          </a:xfrm>
          <a:prstGeom prst="rect">
            <a:avLst/>
          </a:prstGeom>
        </p:spPr>
      </p:pic>
      <p:pic>
        <p:nvPicPr>
          <p:cNvPr id="90" name="cloud">
            <a:extLst>
              <a:ext uri="{FF2B5EF4-FFF2-40B4-BE49-F238E27FC236}">
                <a16:creationId xmlns:a16="http://schemas.microsoft.com/office/drawing/2014/main" id="{F7D33294-F8E1-460A-B7C1-BC1A8F798AEE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5261213" y="4808900"/>
            <a:ext cx="1099863" cy="381585"/>
          </a:xfrm>
          <a:prstGeom prst="rect">
            <a:avLst/>
          </a:prstGeom>
        </p:spPr>
      </p:pic>
      <p:pic>
        <p:nvPicPr>
          <p:cNvPr id="91" name="datacenter">
            <a:extLst>
              <a:ext uri="{FF2B5EF4-FFF2-40B4-BE49-F238E27FC236}">
                <a16:creationId xmlns:a16="http://schemas.microsoft.com/office/drawing/2014/main" id="{00679529-1B3C-49ED-B133-3CE2DD4D3ED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33266" y="4529964"/>
            <a:ext cx="659300" cy="73866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DCD2E0C-A37B-4DD9-A020-A34448C3B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6607" y="3905716"/>
            <a:ext cx="964810" cy="369289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DDDCAC-6DF5-4744-A7C1-1DF4D1940DE5}"/>
              </a:ext>
            </a:extLst>
          </p:cNvPr>
          <p:cNvSpPr txBox="1"/>
          <p:nvPr/>
        </p:nvSpPr>
        <p:spPr>
          <a:xfrm>
            <a:off x="3962400" y="3913171"/>
            <a:ext cx="35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91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392392-EE1F-D842-81FB-F42DBA1E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99" y="295903"/>
            <a:ext cx="10750930" cy="298852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  <a:cs typeface="Poppins" pitchFamily="2" charset="77"/>
              </a:rPr>
              <a:t>SUSE Rancher Enables Production Quality Kubernetes Everywhere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095946-0020-4A07-BB1F-696EF8B3F7BC}"/>
              </a:ext>
            </a:extLst>
          </p:cNvPr>
          <p:cNvSpPr/>
          <p:nvPr/>
        </p:nvSpPr>
        <p:spPr>
          <a:xfrm>
            <a:off x="1882885" y="844622"/>
            <a:ext cx="3079043" cy="463444"/>
          </a:xfrm>
          <a:prstGeom prst="rect">
            <a:avLst/>
          </a:prstGeom>
          <a:solidFill>
            <a:srgbClr val="99A3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Containerized App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9A28A8F-130B-45C9-A64F-4568FE926932}"/>
              </a:ext>
            </a:extLst>
          </p:cNvPr>
          <p:cNvSpPr/>
          <p:nvPr/>
        </p:nvSpPr>
        <p:spPr>
          <a:xfrm>
            <a:off x="731838" y="1397001"/>
            <a:ext cx="10728325" cy="2204169"/>
          </a:xfrm>
          <a:prstGeom prst="rect">
            <a:avLst/>
          </a:prstGeom>
          <a:solidFill>
            <a:srgbClr val="0C32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689BD5D-C4EC-8547-A425-9C8F71C69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96" y="2288132"/>
            <a:ext cx="860625" cy="54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7F2C3863-F612-744A-B7BB-4EC87EBEB8F6}"/>
              </a:ext>
            </a:extLst>
          </p:cNvPr>
          <p:cNvSpPr/>
          <p:nvPr/>
        </p:nvSpPr>
        <p:spPr>
          <a:xfrm>
            <a:off x="8361212" y="844622"/>
            <a:ext cx="3079043" cy="463444"/>
          </a:xfrm>
          <a:prstGeom prst="rect">
            <a:avLst/>
          </a:prstGeom>
          <a:solidFill>
            <a:srgbClr val="99A3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Containerized App 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D88E54-E984-A245-8818-9E5D4F755617}"/>
              </a:ext>
            </a:extLst>
          </p:cNvPr>
          <p:cNvSpPr/>
          <p:nvPr/>
        </p:nvSpPr>
        <p:spPr>
          <a:xfrm>
            <a:off x="5110163" y="844622"/>
            <a:ext cx="3079043" cy="463444"/>
          </a:xfrm>
          <a:prstGeom prst="rect">
            <a:avLst/>
          </a:prstGeom>
          <a:solidFill>
            <a:srgbClr val="99A3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Containerized App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6832520-66A1-BE44-A5E9-9364E1D71581}"/>
              </a:ext>
            </a:extLst>
          </p:cNvPr>
          <p:cNvSpPr/>
          <p:nvPr/>
        </p:nvSpPr>
        <p:spPr>
          <a:xfrm>
            <a:off x="1929514" y="2152666"/>
            <a:ext cx="2688878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1C30F"/>
                </a:solidFill>
                <a:effectLst/>
                <a:uLnTx/>
                <a:uFillTx/>
                <a:ea typeface="+mn-ea"/>
                <a:cs typeface="+mn-cs"/>
                <a:sym typeface="Arial"/>
                <a:rtl val="0"/>
              </a:rPr>
              <a:t>Security &amp; Authentication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138B2C8F-52E9-9B41-AD39-7224C9A78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64" y="2490562"/>
            <a:ext cx="1320504" cy="32310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64024CAE-7E16-044A-B3E1-77AFC41B2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926" y="2565592"/>
            <a:ext cx="670981" cy="162897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D884A0ED-0360-DF42-8BD0-FCE6BCED3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966" y="2530988"/>
            <a:ext cx="616294" cy="206325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FFD8B5AA-77C4-D847-B243-01BB70E374E5}"/>
              </a:ext>
            </a:extLst>
          </p:cNvPr>
          <p:cNvSpPr/>
          <p:nvPr/>
        </p:nvSpPr>
        <p:spPr>
          <a:xfrm>
            <a:off x="5710777" y="2152666"/>
            <a:ext cx="3422431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1C30F"/>
                </a:solidFill>
                <a:effectLst/>
                <a:uLnTx/>
                <a:uFillTx/>
                <a:ea typeface="+mn-ea"/>
                <a:cs typeface="+mn-cs"/>
                <a:sym typeface="Arial"/>
                <a:rtl val="0"/>
              </a:rPr>
              <a:t>Policy Enforcement &amp; Governance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70C7818-391D-7047-9E76-BECC776DC814}"/>
              </a:ext>
            </a:extLst>
          </p:cNvPr>
          <p:cNvSpPr/>
          <p:nvPr/>
        </p:nvSpPr>
        <p:spPr>
          <a:xfrm>
            <a:off x="1900800" y="2874295"/>
            <a:ext cx="6262241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1C30F"/>
                </a:solidFill>
                <a:effectLst/>
                <a:uLnTx/>
                <a:uFillTx/>
                <a:ea typeface="+mn-ea"/>
                <a:cs typeface="+mn-cs"/>
                <a:sym typeface="Arial"/>
                <a:rtl val="0"/>
              </a:rPr>
              <a:t>Simplified Cluster Operations &amp; Infrastructure Management (Run &amp; Manage)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919AD4A-3608-924D-A5A3-92BDA606E8AA}"/>
              </a:ext>
            </a:extLst>
          </p:cNvPr>
          <p:cNvSpPr/>
          <p:nvPr/>
        </p:nvSpPr>
        <p:spPr>
          <a:xfrm>
            <a:off x="5262840" y="1412449"/>
            <a:ext cx="254609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2438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1C30F"/>
                </a:solidFill>
                <a:effectLst/>
                <a:uLnTx/>
                <a:uFillTx/>
                <a:ea typeface="+mn-ea"/>
                <a:cs typeface="+mn-cs"/>
                <a:sym typeface="Arial"/>
                <a:rtl val="0"/>
              </a:rPr>
              <a:t>Platform Services (Build &amp; Run)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74C0671-892C-D54E-BC6B-12CCCC61B154}"/>
              </a:ext>
            </a:extLst>
          </p:cNvPr>
          <p:cNvSpPr/>
          <p:nvPr/>
        </p:nvSpPr>
        <p:spPr>
          <a:xfrm>
            <a:off x="720262" y="5722556"/>
            <a:ext cx="10728325" cy="45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4341DF0-856B-CC48-BC62-701C79B04754}"/>
              </a:ext>
            </a:extLst>
          </p:cNvPr>
          <p:cNvSpPr txBox="1"/>
          <p:nvPr/>
        </p:nvSpPr>
        <p:spPr>
          <a:xfrm>
            <a:off x="4873154" y="5798411"/>
            <a:ext cx="348154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SUSE Linux Enterprise Product Family</a:t>
            </a:r>
          </a:p>
        </p:txBody>
      </p:sp>
      <p:pic>
        <p:nvPicPr>
          <p:cNvPr id="202" name="Picture 20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FDE95C-C74A-8B49-BC15-74D640CE9D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742" t="26905" r="58693" b="17152"/>
          <a:stretch/>
        </p:blipFill>
        <p:spPr>
          <a:xfrm>
            <a:off x="4208576" y="5804472"/>
            <a:ext cx="557383" cy="329285"/>
          </a:xfrm>
          <a:prstGeom prst="rect">
            <a:avLst/>
          </a:prstGeom>
          <a:noFill/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E8CB428-635A-47FD-997E-7C7D7638BC34}"/>
              </a:ext>
            </a:extLst>
          </p:cNvPr>
          <p:cNvSpPr/>
          <p:nvPr/>
        </p:nvSpPr>
        <p:spPr>
          <a:xfrm>
            <a:off x="716399" y="3665412"/>
            <a:ext cx="10748232" cy="1986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8D011C65-87B3-470E-9257-B4033014D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7700" y="3913044"/>
            <a:ext cx="964810" cy="369289"/>
          </a:xfrm>
          <a:prstGeom prst="rect">
            <a:avLst/>
          </a:prstGeom>
          <a:noFill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EBCE237-BE87-084F-9D0B-CD129E062E64}"/>
              </a:ext>
            </a:extLst>
          </p:cNvPr>
          <p:cNvGrpSpPr/>
          <p:nvPr/>
        </p:nvGrpSpPr>
        <p:grpSpPr>
          <a:xfrm>
            <a:off x="4208576" y="3831856"/>
            <a:ext cx="990781" cy="783257"/>
            <a:chOff x="4305838" y="4427579"/>
            <a:chExt cx="990781" cy="783257"/>
          </a:xfrm>
          <a:noFill/>
        </p:grpSpPr>
        <p:pic>
          <p:nvPicPr>
            <p:cNvPr id="112" name="Picture 2">
              <a:extLst>
                <a:ext uri="{FF2B5EF4-FFF2-40B4-BE49-F238E27FC236}">
                  <a16:creationId xmlns:a16="http://schemas.microsoft.com/office/drawing/2014/main" id="{9D23F932-F141-4C4A-A564-07788D7D8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/>
          </p:blipFill>
          <p:spPr bwMode="auto">
            <a:xfrm>
              <a:off x="4641927" y="4427579"/>
              <a:ext cx="320002" cy="360000"/>
            </a:xfrm>
            <a:prstGeom prst="rect">
              <a:avLst/>
            </a:prstGeom>
            <a:grpFill/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655D1ED-2961-411A-902D-1D988B3F899F}"/>
                </a:ext>
              </a:extLst>
            </p:cNvPr>
            <p:cNvSpPr/>
            <p:nvPr/>
          </p:nvSpPr>
          <p:spPr>
            <a:xfrm>
              <a:off x="4305838" y="4810726"/>
              <a:ext cx="990781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Amazon</a:t>
              </a:r>
            </a:p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ea typeface="+mn-ea"/>
                  <a:cs typeface="+mn-cs"/>
                </a:rPr>
                <a:t>EKS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56777D-7931-3442-94F7-727B43A278EC}"/>
              </a:ext>
            </a:extLst>
          </p:cNvPr>
          <p:cNvGrpSpPr/>
          <p:nvPr/>
        </p:nvGrpSpPr>
        <p:grpSpPr>
          <a:xfrm>
            <a:off x="5533035" y="3788311"/>
            <a:ext cx="576009" cy="815307"/>
            <a:chOff x="5552415" y="4427579"/>
            <a:chExt cx="576009" cy="815307"/>
          </a:xfrm>
          <a:noFill/>
        </p:grpSpPr>
        <p:pic>
          <p:nvPicPr>
            <p:cNvPr id="110" name="Picture 6">
              <a:extLst>
                <a:ext uri="{FF2B5EF4-FFF2-40B4-BE49-F238E27FC236}">
                  <a16:creationId xmlns:a16="http://schemas.microsoft.com/office/drawing/2014/main" id="{B0262AEB-22DC-459C-ADB5-C9A98DFCC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/>
          </p:blipFill>
          <p:spPr bwMode="auto">
            <a:xfrm>
              <a:off x="5586192" y="4427579"/>
              <a:ext cx="489900" cy="360000"/>
            </a:xfrm>
            <a:prstGeom prst="rect">
              <a:avLst/>
            </a:prstGeom>
            <a:grpFill/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5D2851D-9B1D-4F6B-9B5D-B2C8E7BF17CF}"/>
                </a:ext>
              </a:extLst>
            </p:cNvPr>
            <p:cNvSpPr/>
            <p:nvPr/>
          </p:nvSpPr>
          <p:spPr>
            <a:xfrm>
              <a:off x="5552415" y="4842776"/>
              <a:ext cx="576009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Azure</a:t>
              </a:r>
            </a:p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ea typeface="+mn-ea"/>
                  <a:cs typeface="+mn-cs"/>
                </a:rPr>
                <a:t>AKS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7A5534-87B2-014A-B588-CB8670ECC6CA}"/>
              </a:ext>
            </a:extLst>
          </p:cNvPr>
          <p:cNvGrpSpPr/>
          <p:nvPr/>
        </p:nvGrpSpPr>
        <p:grpSpPr>
          <a:xfrm>
            <a:off x="6548267" y="3777716"/>
            <a:ext cx="674227" cy="811555"/>
            <a:chOff x="6566364" y="4422913"/>
            <a:chExt cx="674227" cy="811555"/>
          </a:xfrm>
          <a:noFill/>
        </p:grpSpPr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5435D2F5-8108-4540-81C2-A8D328194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6694537" y="4422913"/>
              <a:ext cx="397502" cy="360000"/>
            </a:xfrm>
            <a:prstGeom prst="rect">
              <a:avLst/>
            </a:prstGeom>
            <a:grpFill/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26C7A08-9BFC-49F4-BC26-6DF3EF7D1740}"/>
                </a:ext>
              </a:extLst>
            </p:cNvPr>
            <p:cNvSpPr/>
            <p:nvPr/>
          </p:nvSpPr>
          <p:spPr>
            <a:xfrm>
              <a:off x="6566364" y="4834358"/>
              <a:ext cx="674227" cy="400110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Google</a:t>
              </a:r>
            </a:p>
            <a:p>
              <a:pPr marL="0" marR="0" lvl="0" indent="0" algn="ctr" defTabSz="9142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CF0F1"/>
                  </a:solidFill>
                  <a:effectLst/>
                  <a:uLnTx/>
                  <a:uFillTx/>
                  <a:ea typeface="+mn-ea"/>
                  <a:cs typeface="+mn-cs"/>
                </a:rPr>
                <a:t>GKE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42B37216-50C8-41C5-AB7E-52D1684B021B}"/>
              </a:ext>
            </a:extLst>
          </p:cNvPr>
          <p:cNvSpPr txBox="1"/>
          <p:nvPr/>
        </p:nvSpPr>
        <p:spPr>
          <a:xfrm>
            <a:off x="4938706" y="5255962"/>
            <a:ext cx="1710978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Cloud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5CD782-631C-4611-AF04-8BCB818AB3C0}"/>
              </a:ext>
            </a:extLst>
          </p:cNvPr>
          <p:cNvSpPr txBox="1"/>
          <p:nvPr/>
        </p:nvSpPr>
        <p:spPr>
          <a:xfrm>
            <a:off x="2094086" y="5268592"/>
            <a:ext cx="1710978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Datacenter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5F011E-9415-43E7-B176-590D32372931}"/>
              </a:ext>
            </a:extLst>
          </p:cNvPr>
          <p:cNvSpPr txBox="1"/>
          <p:nvPr/>
        </p:nvSpPr>
        <p:spPr>
          <a:xfrm>
            <a:off x="9819279" y="5258301"/>
            <a:ext cx="1593920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Edge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063589-46F5-4D6B-9A91-ED68CCBB29F4}"/>
              </a:ext>
            </a:extLst>
          </p:cNvPr>
          <p:cNvSpPr txBox="1"/>
          <p:nvPr/>
        </p:nvSpPr>
        <p:spPr>
          <a:xfrm>
            <a:off x="8684755" y="5258301"/>
            <a:ext cx="1710978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083982-0A63-4BDD-94DE-D7DDDAD5D5FE}"/>
              </a:ext>
            </a:extLst>
          </p:cNvPr>
          <p:cNvSpPr txBox="1"/>
          <p:nvPr/>
        </p:nvSpPr>
        <p:spPr>
          <a:xfrm>
            <a:off x="7501529" y="5258301"/>
            <a:ext cx="1710978" cy="2499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CF0F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</a:t>
            </a:r>
          </a:p>
        </p:txBody>
      </p:sp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83501C-1AED-4346-8CBA-83B9C045A4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410" y="3902415"/>
            <a:ext cx="1116974" cy="432000"/>
          </a:xfrm>
          <a:prstGeom prst="rect">
            <a:avLst/>
          </a:prstGeom>
          <a:noFill/>
        </p:spPr>
      </p:pic>
      <p:pic>
        <p:nvPicPr>
          <p:cNvPr id="199" name="Picture 198" descr="A picture containing logo&#10;&#10;Description automatically generated">
            <a:extLst>
              <a:ext uri="{FF2B5EF4-FFF2-40B4-BE49-F238E27FC236}">
                <a16:creationId xmlns:a16="http://schemas.microsoft.com/office/drawing/2014/main" id="{D49A38DF-5467-6141-9BB5-2F7D465CB3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1334" y="3996376"/>
            <a:ext cx="821086" cy="612000"/>
          </a:xfrm>
          <a:prstGeom prst="rect">
            <a:avLst/>
          </a:prstGeom>
          <a:noFill/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4FDAFF9-2691-4119-980F-DC24251418AF}"/>
              </a:ext>
            </a:extLst>
          </p:cNvPr>
          <p:cNvCxnSpPr>
            <a:cxnSpLocks/>
          </p:cNvCxnSpPr>
          <p:nvPr/>
        </p:nvCxnSpPr>
        <p:spPr>
          <a:xfrm>
            <a:off x="4286235" y="3665412"/>
            <a:ext cx="0" cy="1986052"/>
          </a:xfrm>
          <a:prstGeom prst="line">
            <a:avLst/>
          </a:prstGeom>
          <a:solidFill>
            <a:schemeClr val="tx2"/>
          </a:solidFill>
          <a:ln w="1270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02469FB-8342-5E41-8414-8DFACC8B2E79}"/>
              </a:ext>
            </a:extLst>
          </p:cNvPr>
          <p:cNvCxnSpPr>
            <a:cxnSpLocks/>
          </p:cNvCxnSpPr>
          <p:nvPr/>
        </p:nvCxnSpPr>
        <p:spPr>
          <a:xfrm>
            <a:off x="7533796" y="3665412"/>
            <a:ext cx="0" cy="1986052"/>
          </a:xfrm>
          <a:prstGeom prst="line">
            <a:avLst/>
          </a:prstGeom>
          <a:solidFill>
            <a:schemeClr val="tx2"/>
          </a:solidFill>
          <a:ln w="1270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85069-AE9A-47F8-B7EE-1C695E82CE97}"/>
              </a:ext>
            </a:extLst>
          </p:cNvPr>
          <p:cNvCxnSpPr>
            <a:cxnSpLocks/>
          </p:cNvCxnSpPr>
          <p:nvPr/>
        </p:nvCxnSpPr>
        <p:spPr>
          <a:xfrm>
            <a:off x="1882885" y="1845933"/>
            <a:ext cx="0" cy="3805531"/>
          </a:xfrm>
          <a:prstGeom prst="line">
            <a:avLst/>
          </a:prstGeom>
          <a:ln w="1270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lide Number Placeholder 4">
            <a:extLst>
              <a:ext uri="{FF2B5EF4-FFF2-40B4-BE49-F238E27FC236}">
                <a16:creationId xmlns:a16="http://schemas.microsoft.com/office/drawing/2014/main" id="{1DC540EB-6B60-FC45-9F45-27F1D22EA177}"/>
              </a:ext>
            </a:extLst>
          </p:cNvPr>
          <p:cNvSpPr txBox="1">
            <a:spLocks/>
          </p:cNvSpPr>
          <p:nvPr/>
        </p:nvSpPr>
        <p:spPr>
          <a:xfrm>
            <a:off x="428100" y="6202257"/>
            <a:ext cx="288299" cy="245600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7944A3-C911-4B20-B8AF-AE5B92A5478B}" type="slidenum">
              <a:rPr lang="en-US" sz="800" smtClean="0"/>
              <a:pPr/>
              <a:t>2</a:t>
            </a:fld>
            <a:endParaRPr lang="en-US" sz="8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3E425A-D975-6045-8516-E9C274C8D319}"/>
              </a:ext>
            </a:extLst>
          </p:cNvPr>
          <p:cNvSpPr/>
          <p:nvPr/>
        </p:nvSpPr>
        <p:spPr>
          <a:xfrm>
            <a:off x="2000330" y="3144697"/>
            <a:ext cx="156021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dirty="0">
                <a:solidFill>
                  <a:srgbClr val="ECF0F1"/>
                </a:solidFill>
                <a:cs typeface="Arial"/>
              </a:rPr>
              <a:t> </a:t>
            </a:r>
            <a:r>
              <a:rPr lang="en-US" sz="1000" b="1" dirty="0">
                <a:solidFill>
                  <a:srgbClr val="ECF0F1"/>
                </a:solidFill>
                <a:cs typeface="Arial"/>
              </a:rPr>
              <a:t>K8s Version Management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3D40577-BE99-C943-90A5-849F903B17D6}"/>
              </a:ext>
            </a:extLst>
          </p:cNvPr>
          <p:cNvSpPr/>
          <p:nvPr/>
        </p:nvSpPr>
        <p:spPr>
          <a:xfrm>
            <a:off x="3972820" y="3144697"/>
            <a:ext cx="156021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dirty="0">
                <a:solidFill>
                  <a:srgbClr val="ECF0F1"/>
                </a:solidFill>
                <a:cs typeface="Arial"/>
              </a:rPr>
              <a:t> </a:t>
            </a:r>
            <a:r>
              <a:rPr lang="en-US" sz="1000" b="1" dirty="0">
                <a:solidFill>
                  <a:srgbClr val="ECF0F1"/>
                </a:solidFill>
                <a:cs typeface="Arial"/>
              </a:rPr>
              <a:t>GitOps Continuous Delivery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5E49EB7-45C9-7E4F-B50B-566C59D42681}"/>
              </a:ext>
            </a:extLst>
          </p:cNvPr>
          <p:cNvSpPr/>
          <p:nvPr/>
        </p:nvSpPr>
        <p:spPr>
          <a:xfrm>
            <a:off x="5909846" y="3139675"/>
            <a:ext cx="1560214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 Cluster Templates &amp; Config Enforcement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5EFF4AE-A6A6-1C48-853F-341B6AA601FD}"/>
              </a:ext>
            </a:extLst>
          </p:cNvPr>
          <p:cNvSpPr/>
          <p:nvPr/>
        </p:nvSpPr>
        <p:spPr>
          <a:xfrm>
            <a:off x="7876789" y="3142724"/>
            <a:ext cx="1564288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Node Pool Management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E6CC507-2D1D-7443-A216-395D4297553C}"/>
              </a:ext>
            </a:extLst>
          </p:cNvPr>
          <p:cNvSpPr/>
          <p:nvPr/>
        </p:nvSpPr>
        <p:spPr>
          <a:xfrm>
            <a:off x="9783638" y="3089700"/>
            <a:ext cx="1564288" cy="4551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  <a:buClr>
                <a:srgbClr val="ECF0F1"/>
              </a:buClr>
              <a:buSzPct val="25000"/>
              <a:defRPr/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Cluster Provisioning &amp; Lifecycle Management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6A1F851-6ADB-F547-B74D-E57E3C358A0B}"/>
              </a:ext>
            </a:extLst>
          </p:cNvPr>
          <p:cNvSpPr/>
          <p:nvPr/>
        </p:nvSpPr>
        <p:spPr>
          <a:xfrm>
            <a:off x="5785193" y="2402325"/>
            <a:ext cx="125600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Centralized Audit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2777155-8B21-4646-80DE-4109731D902E}"/>
              </a:ext>
            </a:extLst>
          </p:cNvPr>
          <p:cNvSpPr/>
          <p:nvPr/>
        </p:nvSpPr>
        <p:spPr>
          <a:xfrm>
            <a:off x="7261429" y="2409238"/>
            <a:ext cx="125600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Monitoring &amp; Logging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AEC7C0D-2070-8F4F-BCC5-D691B5E1E41A}"/>
              </a:ext>
            </a:extLst>
          </p:cNvPr>
          <p:cNvSpPr/>
          <p:nvPr/>
        </p:nvSpPr>
        <p:spPr>
          <a:xfrm>
            <a:off x="8688700" y="2418293"/>
            <a:ext cx="1256005" cy="400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500"/>
              </a:spcBef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CIS Benchmarking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111F7BA-D5DA-1C42-9025-70F433945CC6}"/>
              </a:ext>
            </a:extLst>
          </p:cNvPr>
          <p:cNvSpPr/>
          <p:nvPr/>
        </p:nvSpPr>
        <p:spPr>
          <a:xfrm>
            <a:off x="10115971" y="2307110"/>
            <a:ext cx="1256005" cy="5112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  <a:buClr>
                <a:srgbClr val="ECF0F1"/>
              </a:buClr>
              <a:buSzPct val="25000"/>
              <a:defRPr/>
            </a:pPr>
            <a:r>
              <a:rPr lang="en-US" sz="1000" b="1" dirty="0">
                <a:solidFill>
                  <a:srgbClr val="ECF0F1"/>
                </a:solidFill>
                <a:cs typeface="Arial"/>
              </a:rPr>
              <a:t>RBAC, OPA, Pod &amp; Network Policies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42218-CA2B-6E44-9C6B-FADCE98AACC7}"/>
              </a:ext>
            </a:extLst>
          </p:cNvPr>
          <p:cNvGrpSpPr/>
          <p:nvPr/>
        </p:nvGrpSpPr>
        <p:grpSpPr>
          <a:xfrm>
            <a:off x="1993755" y="1679653"/>
            <a:ext cx="1376532" cy="400110"/>
            <a:chOff x="1993755" y="2141214"/>
            <a:chExt cx="1376532" cy="400110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C62CEFAF-CBA4-0249-92C0-8CA0584B2487}"/>
                </a:ext>
              </a:extLst>
            </p:cNvPr>
            <p:cNvSpPr/>
            <p:nvPr/>
          </p:nvSpPr>
          <p:spPr>
            <a:xfrm>
              <a:off x="1993755" y="2141214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Rancher 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Catalog</a:t>
              </a:r>
            </a:p>
          </p:txBody>
        </p:sp>
        <p:pic>
          <p:nvPicPr>
            <p:cNvPr id="125" name="Graphic 46">
              <a:extLst>
                <a:ext uri="{FF2B5EF4-FFF2-40B4-BE49-F238E27FC236}">
                  <a16:creationId xmlns:a16="http://schemas.microsoft.com/office/drawing/2014/main" id="{D4E2E4AC-71F1-3D4C-A65A-850D1500C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2949575" y="2179467"/>
              <a:ext cx="311707" cy="32360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EFE1E1-6EC2-0E49-B070-90B89C9B54A2}"/>
              </a:ext>
            </a:extLst>
          </p:cNvPr>
          <p:cNvGrpSpPr/>
          <p:nvPr/>
        </p:nvGrpSpPr>
        <p:grpSpPr>
          <a:xfrm>
            <a:off x="3574146" y="1695466"/>
            <a:ext cx="1376532" cy="400110"/>
            <a:chOff x="3574146" y="2157027"/>
            <a:chExt cx="1376532" cy="400110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B8B9ADB-688D-5543-996F-D530B1BE377E}"/>
                </a:ext>
              </a:extLst>
            </p:cNvPr>
            <p:cNvSpPr/>
            <p:nvPr/>
          </p:nvSpPr>
          <p:spPr>
            <a:xfrm>
              <a:off x="3574146" y="2157027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Monitoring &amp; 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Alerts</a:t>
              </a:r>
            </a:p>
          </p:txBody>
        </p:sp>
        <p:pic>
          <p:nvPicPr>
            <p:cNvPr id="161" name="Picture 160" descr="Logo, icon&#10;&#10;Description automatically generated">
              <a:extLst>
                <a:ext uri="{FF2B5EF4-FFF2-40B4-BE49-F238E27FC236}">
                  <a16:creationId xmlns:a16="http://schemas.microsoft.com/office/drawing/2014/main" id="{F5C3E06B-7E3F-874C-AD01-424AFBABE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48024" y="2205797"/>
              <a:ext cx="304753" cy="30475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F630DB-AE5D-294C-89DA-33EA929E350E}"/>
              </a:ext>
            </a:extLst>
          </p:cNvPr>
          <p:cNvGrpSpPr/>
          <p:nvPr/>
        </p:nvGrpSpPr>
        <p:grpSpPr>
          <a:xfrm>
            <a:off x="5196739" y="1694719"/>
            <a:ext cx="1376532" cy="400110"/>
            <a:chOff x="5196739" y="2156280"/>
            <a:chExt cx="1376532" cy="400110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A2E54F7-9542-A446-B0FE-3A6D27842E69}"/>
                </a:ext>
              </a:extLst>
            </p:cNvPr>
            <p:cNvSpPr/>
            <p:nvPr/>
          </p:nvSpPr>
          <p:spPr>
            <a:xfrm>
              <a:off x="5196739" y="2156280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Dashboards &amp; Observability</a:t>
              </a:r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86BDF9DA-62CC-B240-B957-FEECCE72C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34242" y="2194447"/>
              <a:ext cx="286357" cy="31096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0ED1C1D-B6D0-CD47-A757-85A91C1F9038}"/>
              </a:ext>
            </a:extLst>
          </p:cNvPr>
          <p:cNvGrpSpPr/>
          <p:nvPr/>
        </p:nvGrpSpPr>
        <p:grpSpPr>
          <a:xfrm>
            <a:off x="6777130" y="1692536"/>
            <a:ext cx="1376532" cy="400110"/>
            <a:chOff x="6777130" y="2154097"/>
            <a:chExt cx="1376532" cy="400110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E20C4BE-14EC-CC40-8A00-F00190DCE2C4}"/>
                </a:ext>
              </a:extLst>
            </p:cNvPr>
            <p:cNvSpPr/>
            <p:nvPr/>
          </p:nvSpPr>
          <p:spPr>
            <a:xfrm>
              <a:off x="6777130" y="2154097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Service 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Mesh</a:t>
              </a: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911BA1F-FA3A-804C-9712-3A1013D61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468474" y="2195153"/>
              <a:ext cx="565409" cy="29448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6D49D9-F94A-4242-889E-52BC7CC6F910}"/>
              </a:ext>
            </a:extLst>
          </p:cNvPr>
          <p:cNvGrpSpPr/>
          <p:nvPr/>
        </p:nvGrpSpPr>
        <p:grpSpPr>
          <a:xfrm>
            <a:off x="8399723" y="1688314"/>
            <a:ext cx="1376532" cy="400110"/>
            <a:chOff x="8399723" y="2149875"/>
            <a:chExt cx="1376532" cy="400110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61A47E06-2AA0-0944-8E5E-DC4225B8DBAD}"/>
                </a:ext>
              </a:extLst>
            </p:cNvPr>
            <p:cNvSpPr/>
            <p:nvPr/>
          </p:nvSpPr>
          <p:spPr>
            <a:xfrm>
              <a:off x="8399723" y="2149875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Terraform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Operator</a:t>
              </a:r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FF2CFA93-8BC7-2C45-9B6C-76F892488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r="77120"/>
            <a:stretch/>
          </p:blipFill>
          <p:spPr>
            <a:xfrm>
              <a:off x="9388495" y="2193223"/>
              <a:ext cx="303499" cy="32237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3F9C1D-E687-4F40-A543-43A03ED3AEC4}"/>
              </a:ext>
            </a:extLst>
          </p:cNvPr>
          <p:cNvGrpSpPr/>
          <p:nvPr/>
        </p:nvGrpSpPr>
        <p:grpSpPr>
          <a:xfrm>
            <a:off x="9980114" y="1690546"/>
            <a:ext cx="1376532" cy="400110"/>
            <a:chOff x="9980114" y="2152107"/>
            <a:chExt cx="1376532" cy="400110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AF4F4AF-6DD2-AC4B-866A-871C45C47B06}"/>
                </a:ext>
              </a:extLst>
            </p:cNvPr>
            <p:cNvSpPr/>
            <p:nvPr/>
          </p:nvSpPr>
          <p:spPr>
            <a:xfrm>
              <a:off x="9980114" y="2152107"/>
              <a:ext cx="1376532" cy="4001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500"/>
                </a:spcBef>
              </a:pP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Longhorn</a:t>
              </a:r>
              <a:br>
                <a:rPr lang="en-US" sz="1000" b="1" dirty="0">
                  <a:solidFill>
                    <a:srgbClr val="ECF0F1"/>
                  </a:solidFill>
                  <a:cs typeface="Arial"/>
                </a:rPr>
              </a:br>
              <a:r>
                <a:rPr lang="en-US" sz="1000" b="1" dirty="0">
                  <a:solidFill>
                    <a:srgbClr val="ECF0F1"/>
                  </a:solidFill>
                  <a:cs typeface="Arial"/>
                </a:rPr>
                <a:t>Storage</a:t>
              </a:r>
            </a:p>
          </p:txBody>
        </p: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C0814854-ACB7-CC47-AE75-7C8AE1547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22230" r="69601" b="23817"/>
            <a:stretch/>
          </p:blipFill>
          <p:spPr>
            <a:xfrm>
              <a:off x="10797242" y="2190761"/>
              <a:ext cx="477819" cy="339208"/>
            </a:xfrm>
            <a:prstGeom prst="rect">
              <a:avLst/>
            </a:prstGeom>
          </p:spPr>
        </p:pic>
      </p:grpSp>
      <p:pic>
        <p:nvPicPr>
          <p:cNvPr id="87" name="edge">
            <a:extLst>
              <a:ext uri="{FF2B5EF4-FFF2-40B4-BE49-F238E27FC236}">
                <a16:creationId xmlns:a16="http://schemas.microsoft.com/office/drawing/2014/main" id="{A3A40937-CB6C-438F-AB55-B8D218AF60E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09115" y="4455715"/>
            <a:ext cx="659486" cy="775477"/>
          </a:xfrm>
          <a:prstGeom prst="rect">
            <a:avLst/>
          </a:prstGeom>
        </p:spPr>
      </p:pic>
      <p:pic>
        <p:nvPicPr>
          <p:cNvPr id="88" name="branch">
            <a:extLst>
              <a:ext uri="{FF2B5EF4-FFF2-40B4-BE49-F238E27FC236}">
                <a16:creationId xmlns:a16="http://schemas.microsoft.com/office/drawing/2014/main" id="{1E043F8A-94B5-4A8A-8ABD-1842B62CB91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133208" y="4529964"/>
            <a:ext cx="988245" cy="692791"/>
          </a:xfrm>
          <a:prstGeom prst="rect">
            <a:avLst/>
          </a:prstGeom>
          <a:effectLst/>
        </p:spPr>
      </p:pic>
      <p:pic>
        <p:nvPicPr>
          <p:cNvPr id="89" name="dev">
            <a:extLst>
              <a:ext uri="{FF2B5EF4-FFF2-40B4-BE49-F238E27FC236}">
                <a16:creationId xmlns:a16="http://schemas.microsoft.com/office/drawing/2014/main" id="{C4A9F943-DD68-4FB4-BCB8-B96624984F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38149" y="4735695"/>
            <a:ext cx="633102" cy="441575"/>
          </a:xfrm>
          <a:prstGeom prst="rect">
            <a:avLst/>
          </a:prstGeom>
        </p:spPr>
      </p:pic>
      <p:pic>
        <p:nvPicPr>
          <p:cNvPr id="90" name="cloud">
            <a:extLst>
              <a:ext uri="{FF2B5EF4-FFF2-40B4-BE49-F238E27FC236}">
                <a16:creationId xmlns:a16="http://schemas.microsoft.com/office/drawing/2014/main" id="{F7D33294-F8E1-460A-B7C1-BC1A8F798AEE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5261213" y="4808900"/>
            <a:ext cx="1099863" cy="381585"/>
          </a:xfrm>
          <a:prstGeom prst="rect">
            <a:avLst/>
          </a:prstGeom>
        </p:spPr>
      </p:pic>
      <p:pic>
        <p:nvPicPr>
          <p:cNvPr id="91" name="datacenter">
            <a:extLst>
              <a:ext uri="{FF2B5EF4-FFF2-40B4-BE49-F238E27FC236}">
                <a16:creationId xmlns:a16="http://schemas.microsoft.com/office/drawing/2014/main" id="{00679529-1B3C-49ED-B133-3CE2DD4D3ED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33266" y="4529964"/>
            <a:ext cx="659300" cy="7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6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587</Words>
  <Application>Microsoft Office PowerPoint</Application>
  <PresentationFormat>Widescreen</PresentationFormat>
  <Paragraphs>89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Poppins</vt:lpstr>
      <vt:lpstr>Poppins Black</vt:lpstr>
      <vt:lpstr>Poppins Light</vt:lpstr>
      <vt:lpstr>Poppins Medium</vt:lpstr>
      <vt:lpstr>Poppins SemiBold</vt:lpstr>
      <vt:lpstr>SUSE Infinity</vt:lpstr>
      <vt:lpstr>SUSE Rancher Enables Production Quality Kubernetes Everywhere</vt:lpstr>
      <vt:lpstr>SUSE Rancher Enables Production Quality Kubernetes Everywhere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Gerson Guevara</cp:lastModifiedBy>
  <cp:revision>12</cp:revision>
  <dcterms:created xsi:type="dcterms:W3CDTF">2021-02-09T03:43:14Z</dcterms:created>
  <dcterms:modified xsi:type="dcterms:W3CDTF">2021-04-22T20:55:08Z</dcterms:modified>
</cp:coreProperties>
</file>