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25DE27-5DC8-4232-8B1C-2E5C79DD6852}" v="782" dt="2019-10-16T17:20:49.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38"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Abrams" userId="6a886bf13071728b" providerId="LiveId" clId="{7125DE27-5DC8-4232-8B1C-2E5C79DD6852}"/>
    <pc:docChg chg="undo redo custSel addSld modSld sldOrd">
      <pc:chgData name="Richard Abrams" userId="6a886bf13071728b" providerId="LiveId" clId="{7125DE27-5DC8-4232-8B1C-2E5C79DD6852}" dt="2019-10-16T17:23:46.850" v="5022" actId="20577"/>
      <pc:docMkLst>
        <pc:docMk/>
      </pc:docMkLst>
      <pc:sldChg chg="addSp delSp modSp">
        <pc:chgData name="Richard Abrams" userId="6a886bf13071728b" providerId="LiveId" clId="{7125DE27-5DC8-4232-8B1C-2E5C79DD6852}" dt="2019-10-16T17:00:38.033" v="2738" actId="207"/>
        <pc:sldMkLst>
          <pc:docMk/>
          <pc:sldMk cId="2082142261" sldId="256"/>
        </pc:sldMkLst>
        <pc:spChg chg="mod">
          <ac:chgData name="Richard Abrams" userId="6a886bf13071728b" providerId="LiveId" clId="{7125DE27-5DC8-4232-8B1C-2E5C79DD6852}" dt="2019-10-16T15:34:51.759" v="391" actId="207"/>
          <ac:spMkLst>
            <pc:docMk/>
            <pc:sldMk cId="2082142261" sldId="256"/>
            <ac:spMk id="25" creationId="{5EEA9A2A-7115-4260-A74F-E4BF2A39BF83}"/>
          </ac:spMkLst>
        </pc:spChg>
        <pc:spChg chg="mod">
          <ac:chgData name="Richard Abrams" userId="6a886bf13071728b" providerId="LiveId" clId="{7125DE27-5DC8-4232-8B1C-2E5C79DD6852}" dt="2019-10-16T15:34:51.759" v="391" actId="207"/>
          <ac:spMkLst>
            <pc:docMk/>
            <pc:sldMk cId="2082142261" sldId="256"/>
            <ac:spMk id="26" creationId="{297BE3BF-ABA8-4C1F-99AB-1374269E3762}"/>
          </ac:spMkLst>
        </pc:spChg>
        <pc:spChg chg="mod">
          <ac:chgData name="Richard Abrams" userId="6a886bf13071728b" providerId="LiveId" clId="{7125DE27-5DC8-4232-8B1C-2E5C79DD6852}" dt="2019-10-16T17:00:38.033" v="2738" actId="207"/>
          <ac:spMkLst>
            <pc:docMk/>
            <pc:sldMk cId="2082142261" sldId="256"/>
            <ac:spMk id="131" creationId="{24F0E377-28BD-4CD9-9213-315118A04EA8}"/>
          </ac:spMkLst>
        </pc:spChg>
        <pc:spChg chg="mod">
          <ac:chgData name="Richard Abrams" userId="6a886bf13071728b" providerId="LiveId" clId="{7125DE27-5DC8-4232-8B1C-2E5C79DD6852}" dt="2019-10-16T16:51:54.372" v="2463" actId="12789"/>
          <ac:spMkLst>
            <pc:docMk/>
            <pc:sldMk cId="2082142261" sldId="256"/>
            <ac:spMk id="132" creationId="{D343334D-8899-45CC-A7AB-B80EEB9C7017}"/>
          </ac:spMkLst>
        </pc:spChg>
        <pc:spChg chg="del">
          <ac:chgData name="Richard Abrams" userId="6a886bf13071728b" providerId="LiveId" clId="{7125DE27-5DC8-4232-8B1C-2E5C79DD6852}" dt="2019-10-16T16:08:52.007" v="1750" actId="478"/>
          <ac:spMkLst>
            <pc:docMk/>
            <pc:sldMk cId="2082142261" sldId="256"/>
            <ac:spMk id="176" creationId="{A259049C-FE3C-4243-9112-FE350004569F}"/>
          </ac:spMkLst>
        </pc:spChg>
        <pc:spChg chg="del">
          <ac:chgData name="Richard Abrams" userId="6a886bf13071728b" providerId="LiveId" clId="{7125DE27-5DC8-4232-8B1C-2E5C79DD6852}" dt="2019-10-16T16:08:48.401" v="1748" actId="478"/>
          <ac:spMkLst>
            <pc:docMk/>
            <pc:sldMk cId="2082142261" sldId="256"/>
            <ac:spMk id="177" creationId="{EDD516C3-ACC4-449D-A566-02EF56DE9D9B}"/>
          </ac:spMkLst>
        </pc:spChg>
        <pc:spChg chg="del">
          <ac:chgData name="Richard Abrams" userId="6a886bf13071728b" providerId="LiveId" clId="{7125DE27-5DC8-4232-8B1C-2E5C79DD6852}" dt="2019-10-16T16:08:44.668" v="1747" actId="478"/>
          <ac:spMkLst>
            <pc:docMk/>
            <pc:sldMk cId="2082142261" sldId="256"/>
            <ac:spMk id="195" creationId="{58BB830A-9FC6-4401-BBC1-A26DF4F92A31}"/>
          </ac:spMkLst>
        </pc:spChg>
        <pc:spChg chg="add del mod">
          <ac:chgData name="Richard Abrams" userId="6a886bf13071728b" providerId="LiveId" clId="{7125DE27-5DC8-4232-8B1C-2E5C79DD6852}" dt="2019-10-16T16:52:08.208" v="2467"/>
          <ac:spMkLst>
            <pc:docMk/>
            <pc:sldMk cId="2082142261" sldId="256"/>
            <ac:spMk id="216" creationId="{57CF7B20-32BB-474E-A18B-F2EE68C188FC}"/>
          </ac:spMkLst>
        </pc:spChg>
        <pc:grpChg chg="del">
          <ac:chgData name="Richard Abrams" userId="6a886bf13071728b" providerId="LiveId" clId="{7125DE27-5DC8-4232-8B1C-2E5C79DD6852}" dt="2019-10-16T16:09:08.059" v="1754" actId="478"/>
          <ac:grpSpMkLst>
            <pc:docMk/>
            <pc:sldMk cId="2082142261" sldId="256"/>
            <ac:grpSpMk id="39" creationId="{14FEB71E-5FB5-487F-8AC3-0DD8803383F4}"/>
          </ac:grpSpMkLst>
        </pc:grpChg>
        <pc:grpChg chg="add del">
          <ac:chgData name="Richard Abrams" userId="6a886bf13071728b" providerId="LiveId" clId="{7125DE27-5DC8-4232-8B1C-2E5C79DD6852}" dt="2019-10-16T16:03:39.569" v="1712"/>
          <ac:grpSpMkLst>
            <pc:docMk/>
            <pc:sldMk cId="2082142261" sldId="256"/>
            <ac:grpSpMk id="136" creationId="{A409427D-0153-49B3-8948-14E32E00E93A}"/>
          </ac:grpSpMkLst>
        </pc:grpChg>
        <pc:grpChg chg="add del">
          <ac:chgData name="Richard Abrams" userId="6a886bf13071728b" providerId="LiveId" clId="{7125DE27-5DC8-4232-8B1C-2E5C79DD6852}" dt="2019-10-16T16:04:01.398" v="1718"/>
          <ac:grpSpMkLst>
            <pc:docMk/>
            <pc:sldMk cId="2082142261" sldId="256"/>
            <ac:grpSpMk id="155" creationId="{D0C398E5-EA76-4CD6-B838-919E344B035C}"/>
          </ac:grpSpMkLst>
        </pc:grpChg>
        <pc:grpChg chg="add del mod">
          <ac:chgData name="Richard Abrams" userId="6a886bf13071728b" providerId="LiveId" clId="{7125DE27-5DC8-4232-8B1C-2E5C79DD6852}" dt="2019-10-16T16:09:06.486" v="1753"/>
          <ac:grpSpMkLst>
            <pc:docMk/>
            <pc:sldMk cId="2082142261" sldId="256"/>
            <ac:grpSpMk id="174" creationId="{752CD854-7E35-45B1-B86A-1739DC945FBD}"/>
          </ac:grpSpMkLst>
        </pc:grpChg>
        <pc:grpChg chg="add">
          <ac:chgData name="Richard Abrams" userId="6a886bf13071728b" providerId="LiveId" clId="{7125DE27-5DC8-4232-8B1C-2E5C79DD6852}" dt="2019-10-16T16:09:08.366" v="1755"/>
          <ac:grpSpMkLst>
            <pc:docMk/>
            <pc:sldMk cId="2082142261" sldId="256"/>
            <ac:grpSpMk id="197" creationId="{19A9C0AF-B917-4B07-9FE1-E5E33505FB63}"/>
          </ac:grpSpMkLst>
        </pc:grpChg>
        <pc:cxnChg chg="mod">
          <ac:chgData name="Richard Abrams" userId="6a886bf13071728b" providerId="LiveId" clId="{7125DE27-5DC8-4232-8B1C-2E5C79DD6852}" dt="2019-10-16T16:09:08.059" v="1754" actId="478"/>
          <ac:cxnSpMkLst>
            <pc:docMk/>
            <pc:sldMk cId="2082142261" sldId="256"/>
            <ac:cxnSpMk id="28" creationId="{55E0BDA5-BCE7-41B6-A092-DD6F063CC819}"/>
          </ac:cxnSpMkLst>
        </pc:cxnChg>
        <pc:cxnChg chg="mod">
          <ac:chgData name="Richard Abrams" userId="6a886bf13071728b" providerId="LiveId" clId="{7125DE27-5DC8-4232-8B1C-2E5C79DD6852}" dt="2019-10-16T16:09:08.059" v="1754" actId="478"/>
          <ac:cxnSpMkLst>
            <pc:docMk/>
            <pc:sldMk cId="2082142261" sldId="256"/>
            <ac:cxnSpMk id="33" creationId="{F644EE52-46CD-4A11-A85B-7A4D2E893854}"/>
          </ac:cxnSpMkLst>
        </pc:cxnChg>
        <pc:cxnChg chg="del">
          <ac:chgData name="Richard Abrams" userId="6a886bf13071728b" providerId="LiveId" clId="{7125DE27-5DC8-4232-8B1C-2E5C79DD6852}" dt="2019-10-16T16:08:50.003" v="1749" actId="478"/>
          <ac:cxnSpMkLst>
            <pc:docMk/>
            <pc:sldMk cId="2082142261" sldId="256"/>
            <ac:cxnSpMk id="194" creationId="{E8A99975-B253-4D04-AEC6-017D21AA5504}"/>
          </ac:cxnSpMkLst>
        </pc:cxnChg>
      </pc:sldChg>
      <pc:sldChg chg="addSp modSp ord">
        <pc:chgData name="Richard Abrams" userId="6a886bf13071728b" providerId="LiveId" clId="{7125DE27-5DC8-4232-8B1C-2E5C79DD6852}" dt="2019-10-16T17:15:21.273" v="4190" actId="20577"/>
        <pc:sldMkLst>
          <pc:docMk/>
          <pc:sldMk cId="1541782442" sldId="257"/>
        </pc:sldMkLst>
        <pc:spChg chg="mod">
          <ac:chgData name="Richard Abrams" userId="6a886bf13071728b" providerId="LiveId" clId="{7125DE27-5DC8-4232-8B1C-2E5C79DD6852}" dt="2019-10-16T17:13:23.690" v="3925" actId="14100"/>
          <ac:spMkLst>
            <pc:docMk/>
            <pc:sldMk cId="1541782442" sldId="257"/>
            <ac:spMk id="74" creationId="{A0944165-11AC-427B-B9A0-21DDC14B076B}"/>
          </ac:spMkLst>
        </pc:spChg>
        <pc:spChg chg="mod">
          <ac:chgData name="Richard Abrams" userId="6a886bf13071728b" providerId="LiveId" clId="{7125DE27-5DC8-4232-8B1C-2E5C79DD6852}" dt="2019-10-16T17:13:31.130" v="3927" actId="14100"/>
          <ac:spMkLst>
            <pc:docMk/>
            <pc:sldMk cId="1541782442" sldId="257"/>
            <ac:spMk id="121" creationId="{B092A4F7-EC43-429B-A7C9-C55EE2603197}"/>
          </ac:spMkLst>
        </pc:spChg>
        <pc:spChg chg="add mod">
          <ac:chgData name="Richard Abrams" userId="6a886bf13071728b" providerId="LiveId" clId="{7125DE27-5DC8-4232-8B1C-2E5C79DD6852}" dt="2019-10-16T17:15:21.273" v="4190" actId="20577"/>
          <ac:spMkLst>
            <pc:docMk/>
            <pc:sldMk cId="1541782442" sldId="257"/>
            <ac:spMk id="130" creationId="{F837D2F2-42F1-4CAD-8012-01DCB1C4918B}"/>
          </ac:spMkLst>
        </pc:spChg>
        <pc:grpChg chg="mod">
          <ac:chgData name="Richard Abrams" userId="6a886bf13071728b" providerId="LiveId" clId="{7125DE27-5DC8-4232-8B1C-2E5C79DD6852}" dt="2019-10-16T16:20:04.767" v="2392" actId="12789"/>
          <ac:grpSpMkLst>
            <pc:docMk/>
            <pc:sldMk cId="1541782442" sldId="257"/>
            <ac:grpSpMk id="39" creationId="{5582BF09-4A68-4ECB-88DA-D7C6D37E3A92}"/>
          </ac:grpSpMkLst>
        </pc:grpChg>
        <pc:grpChg chg="mod">
          <ac:chgData name="Richard Abrams" userId="6a886bf13071728b" providerId="LiveId" clId="{7125DE27-5DC8-4232-8B1C-2E5C79DD6852}" dt="2019-10-16T16:20:04.767" v="2392" actId="12789"/>
          <ac:grpSpMkLst>
            <pc:docMk/>
            <pc:sldMk cId="1541782442" sldId="257"/>
            <ac:grpSpMk id="40" creationId="{72927BDF-12C6-419C-8568-BC71EAFD72C7}"/>
          </ac:grpSpMkLst>
        </pc:grpChg>
        <pc:grpChg chg="mod">
          <ac:chgData name="Richard Abrams" userId="6a886bf13071728b" providerId="LiveId" clId="{7125DE27-5DC8-4232-8B1C-2E5C79DD6852}" dt="2019-10-16T16:20:04.767" v="2392" actId="12789"/>
          <ac:grpSpMkLst>
            <pc:docMk/>
            <pc:sldMk cId="1541782442" sldId="257"/>
            <ac:grpSpMk id="41" creationId="{5C1F0E7E-7093-4020-A510-861B2CF7A820}"/>
          </ac:grpSpMkLst>
        </pc:grpChg>
        <pc:grpChg chg="mod">
          <ac:chgData name="Richard Abrams" userId="6a886bf13071728b" providerId="LiveId" clId="{7125DE27-5DC8-4232-8B1C-2E5C79DD6852}" dt="2019-10-16T16:20:04.767" v="2392" actId="12789"/>
          <ac:grpSpMkLst>
            <pc:docMk/>
            <pc:sldMk cId="1541782442" sldId="257"/>
            <ac:grpSpMk id="42" creationId="{022ACC39-04C8-42F8-9568-F283278C3DA9}"/>
          </ac:grpSpMkLst>
        </pc:grpChg>
        <pc:grpChg chg="mod">
          <ac:chgData name="Richard Abrams" userId="6a886bf13071728b" providerId="LiveId" clId="{7125DE27-5DC8-4232-8B1C-2E5C79DD6852}" dt="2019-10-16T16:20:04.767" v="2392" actId="12789"/>
          <ac:grpSpMkLst>
            <pc:docMk/>
            <pc:sldMk cId="1541782442" sldId="257"/>
            <ac:grpSpMk id="43" creationId="{B5DA80B3-FA0E-47E4-9268-582A6FB512E1}"/>
          </ac:grpSpMkLst>
        </pc:grpChg>
        <pc:grpChg chg="mod">
          <ac:chgData name="Richard Abrams" userId="6a886bf13071728b" providerId="LiveId" clId="{7125DE27-5DC8-4232-8B1C-2E5C79DD6852}" dt="2019-10-16T16:20:04.767" v="2392" actId="12789"/>
          <ac:grpSpMkLst>
            <pc:docMk/>
            <pc:sldMk cId="1541782442" sldId="257"/>
            <ac:grpSpMk id="44" creationId="{AE7F338A-563A-4CA4-AB26-1D20C1E931E3}"/>
          </ac:grpSpMkLst>
        </pc:grpChg>
        <pc:grpChg chg="mod">
          <ac:chgData name="Richard Abrams" userId="6a886bf13071728b" providerId="LiveId" clId="{7125DE27-5DC8-4232-8B1C-2E5C79DD6852}" dt="2019-10-16T16:20:04.767" v="2392" actId="12789"/>
          <ac:grpSpMkLst>
            <pc:docMk/>
            <pc:sldMk cId="1541782442" sldId="257"/>
            <ac:grpSpMk id="45" creationId="{357663AA-4768-4049-99C4-B9E7AA915540}"/>
          </ac:grpSpMkLst>
        </pc:grpChg>
        <pc:grpChg chg="mod">
          <ac:chgData name="Richard Abrams" userId="6a886bf13071728b" providerId="LiveId" clId="{7125DE27-5DC8-4232-8B1C-2E5C79DD6852}" dt="2019-10-16T16:20:04.767" v="2392" actId="12789"/>
          <ac:grpSpMkLst>
            <pc:docMk/>
            <pc:sldMk cId="1541782442" sldId="257"/>
            <ac:grpSpMk id="52" creationId="{F1ABE1DB-9BAB-4DA7-98FC-17BC7DEB0354}"/>
          </ac:grpSpMkLst>
        </pc:grpChg>
        <pc:grpChg chg="mod">
          <ac:chgData name="Richard Abrams" userId="6a886bf13071728b" providerId="LiveId" clId="{7125DE27-5DC8-4232-8B1C-2E5C79DD6852}" dt="2019-10-16T16:20:04.767" v="2392" actId="12789"/>
          <ac:grpSpMkLst>
            <pc:docMk/>
            <pc:sldMk cId="1541782442" sldId="257"/>
            <ac:grpSpMk id="53" creationId="{2027E031-EAA0-4D3C-8CE7-EE666616FB96}"/>
          </ac:grpSpMkLst>
        </pc:grpChg>
        <pc:grpChg chg="mod">
          <ac:chgData name="Richard Abrams" userId="6a886bf13071728b" providerId="LiveId" clId="{7125DE27-5DC8-4232-8B1C-2E5C79DD6852}" dt="2019-10-16T16:20:04.767" v="2392" actId="12789"/>
          <ac:grpSpMkLst>
            <pc:docMk/>
            <pc:sldMk cId="1541782442" sldId="257"/>
            <ac:grpSpMk id="60" creationId="{14E063C7-351D-407A-AF71-75200EFEBDB0}"/>
          </ac:grpSpMkLst>
        </pc:grpChg>
        <pc:grpChg chg="mod">
          <ac:chgData name="Richard Abrams" userId="6a886bf13071728b" providerId="LiveId" clId="{7125DE27-5DC8-4232-8B1C-2E5C79DD6852}" dt="2019-10-16T16:20:04.767" v="2392" actId="12789"/>
          <ac:grpSpMkLst>
            <pc:docMk/>
            <pc:sldMk cId="1541782442" sldId="257"/>
            <ac:grpSpMk id="61" creationId="{6C739FFB-C323-48E3-86ED-2703BB8F9813}"/>
          </ac:grpSpMkLst>
        </pc:grpChg>
        <pc:grpChg chg="mod">
          <ac:chgData name="Richard Abrams" userId="6a886bf13071728b" providerId="LiveId" clId="{7125DE27-5DC8-4232-8B1C-2E5C79DD6852}" dt="2019-10-16T16:19:49.503" v="2388" actId="555"/>
          <ac:grpSpMkLst>
            <pc:docMk/>
            <pc:sldMk cId="1541782442" sldId="257"/>
            <ac:grpSpMk id="98" creationId="{5153226D-286E-44A0-9D61-5794F0C55FC6}"/>
          </ac:grpSpMkLst>
        </pc:grpChg>
        <pc:grpChg chg="mod">
          <ac:chgData name="Richard Abrams" userId="6a886bf13071728b" providerId="LiveId" clId="{7125DE27-5DC8-4232-8B1C-2E5C79DD6852}" dt="2019-10-16T16:19:49.503" v="2388" actId="555"/>
          <ac:grpSpMkLst>
            <pc:docMk/>
            <pc:sldMk cId="1541782442" sldId="257"/>
            <ac:grpSpMk id="99" creationId="{C13CB2FC-29AF-4394-8037-0857ECDB8488}"/>
          </ac:grpSpMkLst>
        </pc:grpChg>
        <pc:grpChg chg="mod">
          <ac:chgData name="Richard Abrams" userId="6a886bf13071728b" providerId="LiveId" clId="{7125DE27-5DC8-4232-8B1C-2E5C79DD6852}" dt="2019-10-16T16:19:49.503" v="2388" actId="555"/>
          <ac:grpSpMkLst>
            <pc:docMk/>
            <pc:sldMk cId="1541782442" sldId="257"/>
            <ac:grpSpMk id="100" creationId="{18C2A1D8-FC26-4866-9D7C-24637BDFEAC8}"/>
          </ac:grpSpMkLst>
        </pc:grpChg>
        <pc:grpChg chg="mod">
          <ac:chgData name="Richard Abrams" userId="6a886bf13071728b" providerId="LiveId" clId="{7125DE27-5DC8-4232-8B1C-2E5C79DD6852}" dt="2019-10-16T16:19:49.503" v="2388" actId="555"/>
          <ac:grpSpMkLst>
            <pc:docMk/>
            <pc:sldMk cId="1541782442" sldId="257"/>
            <ac:grpSpMk id="101" creationId="{FA5C3F03-E403-425C-94C1-AE6C28B39B2B}"/>
          </ac:grpSpMkLst>
        </pc:grpChg>
        <pc:grpChg chg="mod">
          <ac:chgData name="Richard Abrams" userId="6a886bf13071728b" providerId="LiveId" clId="{7125DE27-5DC8-4232-8B1C-2E5C79DD6852}" dt="2019-10-16T16:19:49.503" v="2388" actId="555"/>
          <ac:grpSpMkLst>
            <pc:docMk/>
            <pc:sldMk cId="1541782442" sldId="257"/>
            <ac:grpSpMk id="102" creationId="{A2818761-EDE4-4790-A523-9F1691367F53}"/>
          </ac:grpSpMkLst>
        </pc:grpChg>
        <pc:grpChg chg="mod">
          <ac:chgData name="Richard Abrams" userId="6a886bf13071728b" providerId="LiveId" clId="{7125DE27-5DC8-4232-8B1C-2E5C79DD6852}" dt="2019-10-16T16:19:49.503" v="2388" actId="555"/>
          <ac:grpSpMkLst>
            <pc:docMk/>
            <pc:sldMk cId="1541782442" sldId="257"/>
            <ac:grpSpMk id="103" creationId="{8C00EA9C-9CCB-4EFB-935F-2B8B5DD7BB7A}"/>
          </ac:grpSpMkLst>
        </pc:grpChg>
        <pc:grpChg chg="mod">
          <ac:chgData name="Richard Abrams" userId="6a886bf13071728b" providerId="LiveId" clId="{7125DE27-5DC8-4232-8B1C-2E5C79DD6852}" dt="2019-10-16T16:19:49.503" v="2388" actId="555"/>
          <ac:grpSpMkLst>
            <pc:docMk/>
            <pc:sldMk cId="1541782442" sldId="257"/>
            <ac:grpSpMk id="110" creationId="{3AA5CA6E-832C-4533-AE18-0EDD90557815}"/>
          </ac:grpSpMkLst>
        </pc:grpChg>
        <pc:grpChg chg="mod">
          <ac:chgData name="Richard Abrams" userId="6a886bf13071728b" providerId="LiveId" clId="{7125DE27-5DC8-4232-8B1C-2E5C79DD6852}" dt="2019-10-16T16:19:49.503" v="2388" actId="555"/>
          <ac:grpSpMkLst>
            <pc:docMk/>
            <pc:sldMk cId="1541782442" sldId="257"/>
            <ac:grpSpMk id="111" creationId="{A52F49EC-8AF7-443E-9BEF-997E8D93BFD9}"/>
          </ac:grpSpMkLst>
        </pc:grpChg>
        <pc:grpChg chg="mod">
          <ac:chgData name="Richard Abrams" userId="6a886bf13071728b" providerId="LiveId" clId="{7125DE27-5DC8-4232-8B1C-2E5C79DD6852}" dt="2019-10-16T16:20:04.767" v="2392" actId="12789"/>
          <ac:grpSpMkLst>
            <pc:docMk/>
            <pc:sldMk cId="1541782442" sldId="257"/>
            <ac:grpSpMk id="126" creationId="{B2A942DD-7B9B-4434-B70C-52ED41E366B6}"/>
          </ac:grpSpMkLst>
        </pc:grpChg>
        <pc:grpChg chg="mod">
          <ac:chgData name="Richard Abrams" userId="6a886bf13071728b" providerId="LiveId" clId="{7125DE27-5DC8-4232-8B1C-2E5C79DD6852}" dt="2019-10-16T17:13:18.710" v="3924" actId="14100"/>
          <ac:grpSpMkLst>
            <pc:docMk/>
            <pc:sldMk cId="1541782442" sldId="257"/>
            <ac:grpSpMk id="127" creationId="{14C87CE3-7451-459A-A43D-8599481B86DB}"/>
          </ac:grpSpMkLst>
        </pc:grpChg>
        <pc:grpChg chg="mod">
          <ac:chgData name="Richard Abrams" userId="6a886bf13071728b" providerId="LiveId" clId="{7125DE27-5DC8-4232-8B1C-2E5C79DD6852}" dt="2019-10-16T17:13:26.977" v="3926" actId="14100"/>
          <ac:grpSpMkLst>
            <pc:docMk/>
            <pc:sldMk cId="1541782442" sldId="257"/>
            <ac:grpSpMk id="129" creationId="{925C4CC6-4098-42CE-B317-CF25CB87015B}"/>
          </ac:grpSpMkLst>
        </pc:grpChg>
      </pc:sldChg>
      <pc:sldChg chg="addSp delSp modSp add">
        <pc:chgData name="Richard Abrams" userId="6a886bf13071728b" providerId="LiveId" clId="{7125DE27-5DC8-4232-8B1C-2E5C79DD6852}" dt="2019-10-16T17:00:27.470" v="2736"/>
        <pc:sldMkLst>
          <pc:docMk/>
          <pc:sldMk cId="3551856385" sldId="258"/>
        </pc:sldMkLst>
        <pc:spChg chg="mod ord topLvl">
          <ac:chgData name="Richard Abrams" userId="6a886bf13071728b" providerId="LiveId" clId="{7125DE27-5DC8-4232-8B1C-2E5C79DD6852}" dt="2019-10-16T15:58:54.545" v="1635" actId="164"/>
          <ac:spMkLst>
            <pc:docMk/>
            <pc:sldMk cId="3551856385" sldId="258"/>
            <ac:spMk id="4" creationId="{15E54FF1-2E96-4BEF-9107-E0E1B946F4E6}"/>
          </ac:spMkLst>
        </pc:spChg>
        <pc:spChg chg="mod ord topLvl">
          <ac:chgData name="Richard Abrams" userId="6a886bf13071728b" providerId="LiveId" clId="{7125DE27-5DC8-4232-8B1C-2E5C79DD6852}" dt="2019-10-16T15:58:54.545" v="1635" actId="164"/>
          <ac:spMkLst>
            <pc:docMk/>
            <pc:sldMk cId="3551856385" sldId="258"/>
            <ac:spMk id="5" creationId="{0EC5963C-CF83-4405-B6F3-81292C9D8EFC}"/>
          </ac:spMkLst>
        </pc:spChg>
        <pc:spChg chg="mod ord topLvl">
          <ac:chgData name="Richard Abrams" userId="6a886bf13071728b" providerId="LiveId" clId="{7125DE27-5DC8-4232-8B1C-2E5C79DD6852}" dt="2019-10-16T15:58:54.545" v="1635" actId="164"/>
          <ac:spMkLst>
            <pc:docMk/>
            <pc:sldMk cId="3551856385" sldId="258"/>
            <ac:spMk id="9" creationId="{0BD93FC7-DE3A-4FB0-8506-AC6DD94426BA}"/>
          </ac:spMkLst>
        </pc:spChg>
        <pc:spChg chg="mod topLvl">
          <ac:chgData name="Richard Abrams" userId="6a886bf13071728b" providerId="LiveId" clId="{7125DE27-5DC8-4232-8B1C-2E5C79DD6852}" dt="2019-10-16T15:58:54.545" v="1635" actId="164"/>
          <ac:spMkLst>
            <pc:docMk/>
            <pc:sldMk cId="3551856385" sldId="258"/>
            <ac:spMk id="23" creationId="{42A8F9C3-D7FE-4654-9AEB-5E8BD2854F50}"/>
          </ac:spMkLst>
        </pc:spChg>
        <pc:spChg chg="mod topLvl">
          <ac:chgData name="Richard Abrams" userId="6a886bf13071728b" providerId="LiveId" clId="{7125DE27-5DC8-4232-8B1C-2E5C79DD6852}" dt="2019-10-16T15:58:54.545" v="1635" actId="164"/>
          <ac:spMkLst>
            <pc:docMk/>
            <pc:sldMk cId="3551856385" sldId="258"/>
            <ac:spMk id="24" creationId="{91B91D3B-C7F4-4238-9F4D-CA011FABAC78}"/>
          </ac:spMkLst>
        </pc:spChg>
        <pc:spChg chg="mod topLvl">
          <ac:chgData name="Richard Abrams" userId="6a886bf13071728b" providerId="LiveId" clId="{7125DE27-5DC8-4232-8B1C-2E5C79DD6852}" dt="2019-10-16T15:58:54.545" v="1635" actId="164"/>
          <ac:spMkLst>
            <pc:docMk/>
            <pc:sldMk cId="3551856385" sldId="258"/>
            <ac:spMk id="25" creationId="{5EEA9A2A-7115-4260-A74F-E4BF2A39BF83}"/>
          </ac:spMkLst>
        </pc:spChg>
        <pc:spChg chg="mod topLvl">
          <ac:chgData name="Richard Abrams" userId="6a886bf13071728b" providerId="LiveId" clId="{7125DE27-5DC8-4232-8B1C-2E5C79DD6852}" dt="2019-10-16T15:58:54.545" v="1635" actId="164"/>
          <ac:spMkLst>
            <pc:docMk/>
            <pc:sldMk cId="3551856385" sldId="258"/>
            <ac:spMk id="26" creationId="{297BE3BF-ABA8-4C1F-99AB-1374269E3762}"/>
          </ac:spMkLst>
        </pc:spChg>
        <pc:spChg chg="add mod ord topLvl">
          <ac:chgData name="Richard Abrams" userId="6a886bf13071728b" providerId="LiveId" clId="{7125DE27-5DC8-4232-8B1C-2E5C79DD6852}" dt="2019-10-16T15:58:54.545" v="1635" actId="164"/>
          <ac:spMkLst>
            <pc:docMk/>
            <pc:sldMk cId="3551856385" sldId="258"/>
            <ac:spMk id="27" creationId="{D8FB99A2-DBAD-4202-839A-2F3402DBFABF}"/>
          </ac:spMkLst>
        </pc:spChg>
        <pc:spChg chg="add mod ord topLvl">
          <ac:chgData name="Richard Abrams" userId="6a886bf13071728b" providerId="LiveId" clId="{7125DE27-5DC8-4232-8B1C-2E5C79DD6852}" dt="2019-10-16T15:58:54.545" v="1635" actId="164"/>
          <ac:spMkLst>
            <pc:docMk/>
            <pc:sldMk cId="3551856385" sldId="258"/>
            <ac:spMk id="31" creationId="{B28CE5A7-3CEE-4C06-88AC-AFC6F35D9669}"/>
          </ac:spMkLst>
        </pc:spChg>
        <pc:spChg chg="add mod">
          <ac:chgData name="Richard Abrams" userId="6a886bf13071728b" providerId="LiveId" clId="{7125DE27-5DC8-4232-8B1C-2E5C79DD6852}" dt="2019-10-16T17:00:27.470" v="2736"/>
          <ac:spMkLst>
            <pc:docMk/>
            <pc:sldMk cId="3551856385" sldId="258"/>
            <ac:spMk id="32" creationId="{623F1715-F16A-46ED-AEE1-3580355CF1DB}"/>
          </ac:spMkLst>
        </pc:spChg>
        <pc:spChg chg="add del mod">
          <ac:chgData name="Richard Abrams" userId="6a886bf13071728b" providerId="LiveId" clId="{7125DE27-5DC8-4232-8B1C-2E5C79DD6852}" dt="2019-10-16T16:51:59.613" v="2464"/>
          <ac:spMkLst>
            <pc:docMk/>
            <pc:sldMk cId="3551856385" sldId="258"/>
            <ac:spMk id="34" creationId="{CEA0259C-8DB7-4C32-9B3F-5AFD301F8455}"/>
          </ac:spMkLst>
        </pc:spChg>
        <pc:spChg chg="add mod">
          <ac:chgData name="Richard Abrams" userId="6a886bf13071728b" providerId="LiveId" clId="{7125DE27-5DC8-4232-8B1C-2E5C79DD6852}" dt="2019-10-16T15:45:30.203" v="1331" actId="571"/>
          <ac:spMkLst>
            <pc:docMk/>
            <pc:sldMk cId="3551856385" sldId="258"/>
            <ac:spMk id="35" creationId="{4C847B46-B8F5-4D51-B487-A83A877B04B4}"/>
          </ac:spMkLst>
        </pc:spChg>
        <pc:spChg chg="add mod ord topLvl">
          <ac:chgData name="Richard Abrams" userId="6a886bf13071728b" providerId="LiveId" clId="{7125DE27-5DC8-4232-8B1C-2E5C79DD6852}" dt="2019-10-16T15:58:54.545" v="1635" actId="164"/>
          <ac:spMkLst>
            <pc:docMk/>
            <pc:sldMk cId="3551856385" sldId="258"/>
            <ac:spMk id="36" creationId="{ACE44229-1DC6-4D0C-B6AD-22AB79282E0C}"/>
          </ac:spMkLst>
        </pc:spChg>
        <pc:spChg chg="mod topLvl">
          <ac:chgData name="Richard Abrams" userId="6a886bf13071728b" providerId="LiveId" clId="{7125DE27-5DC8-4232-8B1C-2E5C79DD6852}" dt="2019-10-16T15:58:54.545" v="1635" actId="164"/>
          <ac:spMkLst>
            <pc:docMk/>
            <pc:sldMk cId="3551856385" sldId="258"/>
            <ac:spMk id="38" creationId="{C086DE60-9ABE-45B3-BC6D-28219C440B75}"/>
          </ac:spMkLst>
        </pc:spChg>
        <pc:spChg chg="add mod">
          <ac:chgData name="Richard Abrams" userId="6a886bf13071728b" providerId="LiveId" clId="{7125DE27-5DC8-4232-8B1C-2E5C79DD6852}" dt="2019-10-16T15:48:22.858" v="1394" actId="571"/>
          <ac:spMkLst>
            <pc:docMk/>
            <pc:sldMk cId="3551856385" sldId="258"/>
            <ac:spMk id="40" creationId="{2ADF1D62-3232-4189-A14D-E17CE3E9E3CE}"/>
          </ac:spMkLst>
        </pc:spChg>
        <pc:spChg chg="add mod">
          <ac:chgData name="Richard Abrams" userId="6a886bf13071728b" providerId="LiveId" clId="{7125DE27-5DC8-4232-8B1C-2E5C79DD6852}" dt="2019-10-16T15:48:22.858" v="1394" actId="571"/>
          <ac:spMkLst>
            <pc:docMk/>
            <pc:sldMk cId="3551856385" sldId="258"/>
            <ac:spMk id="41" creationId="{F403F4AF-EE56-4F16-8E3B-261FBAF9568D}"/>
          </ac:spMkLst>
        </pc:spChg>
        <pc:spChg chg="add mod">
          <ac:chgData name="Richard Abrams" userId="6a886bf13071728b" providerId="LiveId" clId="{7125DE27-5DC8-4232-8B1C-2E5C79DD6852}" dt="2019-10-16T15:48:22.858" v="1394" actId="571"/>
          <ac:spMkLst>
            <pc:docMk/>
            <pc:sldMk cId="3551856385" sldId="258"/>
            <ac:spMk id="42" creationId="{E405AC2B-F869-4E89-85FE-EAF3E7E96C00}"/>
          </ac:spMkLst>
        </pc:spChg>
        <pc:spChg chg="add del mod">
          <ac:chgData name="Richard Abrams" userId="6a886bf13071728b" providerId="LiveId" clId="{7125DE27-5DC8-4232-8B1C-2E5C79DD6852}" dt="2019-10-16T15:48:35.283" v="1400"/>
          <ac:spMkLst>
            <pc:docMk/>
            <pc:sldMk cId="3551856385" sldId="258"/>
            <ac:spMk id="43" creationId="{5351EB47-110B-4C15-B14A-23193055CF35}"/>
          </ac:spMkLst>
        </pc:spChg>
        <pc:spChg chg="add del mod">
          <ac:chgData name="Richard Abrams" userId="6a886bf13071728b" providerId="LiveId" clId="{7125DE27-5DC8-4232-8B1C-2E5C79DD6852}" dt="2019-10-16T15:48:35.283" v="1400"/>
          <ac:spMkLst>
            <pc:docMk/>
            <pc:sldMk cId="3551856385" sldId="258"/>
            <ac:spMk id="44" creationId="{14D5A4E6-A734-4906-9096-DD48018E7C52}"/>
          </ac:spMkLst>
        </pc:spChg>
        <pc:spChg chg="add del mod">
          <ac:chgData name="Richard Abrams" userId="6a886bf13071728b" providerId="LiveId" clId="{7125DE27-5DC8-4232-8B1C-2E5C79DD6852}" dt="2019-10-16T15:48:51.875" v="1404" actId="478"/>
          <ac:spMkLst>
            <pc:docMk/>
            <pc:sldMk cId="3551856385" sldId="258"/>
            <ac:spMk id="45" creationId="{960E85C3-0238-48A4-B0CC-1BAEA1EACDBC}"/>
          </ac:spMkLst>
        </pc:spChg>
        <pc:spChg chg="add del mod">
          <ac:chgData name="Richard Abrams" userId="6a886bf13071728b" providerId="LiveId" clId="{7125DE27-5DC8-4232-8B1C-2E5C79DD6852}" dt="2019-10-16T15:50:31.607" v="1442" actId="478"/>
          <ac:spMkLst>
            <pc:docMk/>
            <pc:sldMk cId="3551856385" sldId="258"/>
            <ac:spMk id="46" creationId="{62A8BE15-D031-40AB-8EF7-9DFA35E807D1}"/>
          </ac:spMkLst>
        </pc:spChg>
        <pc:spChg chg="add del mod">
          <ac:chgData name="Richard Abrams" userId="6a886bf13071728b" providerId="LiveId" clId="{7125DE27-5DC8-4232-8B1C-2E5C79DD6852}" dt="2019-10-16T15:48:52.374" v="1405" actId="478"/>
          <ac:spMkLst>
            <pc:docMk/>
            <pc:sldMk cId="3551856385" sldId="258"/>
            <ac:spMk id="47" creationId="{95C6389A-4D45-4AFC-B2B6-C98279DF68BB}"/>
          </ac:spMkLst>
        </pc:spChg>
        <pc:spChg chg="add mod">
          <ac:chgData name="Richard Abrams" userId="6a886bf13071728b" providerId="LiveId" clId="{7125DE27-5DC8-4232-8B1C-2E5C79DD6852}" dt="2019-10-16T15:50:37.356" v="1443" actId="164"/>
          <ac:spMkLst>
            <pc:docMk/>
            <pc:sldMk cId="3551856385" sldId="258"/>
            <ac:spMk id="48" creationId="{E8415264-8785-445A-B0D8-0F02760095DB}"/>
          </ac:spMkLst>
        </pc:spChg>
        <pc:spChg chg="add mod">
          <ac:chgData name="Richard Abrams" userId="6a886bf13071728b" providerId="LiveId" clId="{7125DE27-5DC8-4232-8B1C-2E5C79DD6852}" dt="2019-10-16T15:50:37.356" v="1443" actId="164"/>
          <ac:spMkLst>
            <pc:docMk/>
            <pc:sldMk cId="3551856385" sldId="258"/>
            <ac:spMk id="49" creationId="{EC4C9624-7403-4550-B276-6EB2F59C2301}"/>
          </ac:spMkLst>
        </pc:spChg>
        <pc:spChg chg="add mod">
          <ac:chgData name="Richard Abrams" userId="6a886bf13071728b" providerId="LiveId" clId="{7125DE27-5DC8-4232-8B1C-2E5C79DD6852}" dt="2019-10-16T15:50:37.356" v="1443" actId="164"/>
          <ac:spMkLst>
            <pc:docMk/>
            <pc:sldMk cId="3551856385" sldId="258"/>
            <ac:spMk id="50" creationId="{6D46B0AD-5812-4D10-ABB3-890B1831151A}"/>
          </ac:spMkLst>
        </pc:spChg>
        <pc:spChg chg="add mod">
          <ac:chgData name="Richard Abrams" userId="6a886bf13071728b" providerId="LiveId" clId="{7125DE27-5DC8-4232-8B1C-2E5C79DD6852}" dt="2019-10-16T15:49:15.453" v="1415" actId="571"/>
          <ac:spMkLst>
            <pc:docMk/>
            <pc:sldMk cId="3551856385" sldId="258"/>
            <ac:spMk id="51" creationId="{A8091D6A-D178-4334-903D-DD392D092D94}"/>
          </ac:spMkLst>
        </pc:spChg>
        <pc:spChg chg="add mod">
          <ac:chgData name="Richard Abrams" userId="6a886bf13071728b" providerId="LiveId" clId="{7125DE27-5DC8-4232-8B1C-2E5C79DD6852}" dt="2019-10-16T15:49:15.453" v="1415" actId="571"/>
          <ac:spMkLst>
            <pc:docMk/>
            <pc:sldMk cId="3551856385" sldId="258"/>
            <ac:spMk id="52" creationId="{7C149314-71E5-4E41-87FF-1CB289845C2B}"/>
          </ac:spMkLst>
        </pc:spChg>
        <pc:spChg chg="mod">
          <ac:chgData name="Richard Abrams" userId="6a886bf13071728b" providerId="LiveId" clId="{7125DE27-5DC8-4232-8B1C-2E5C79DD6852}" dt="2019-10-16T15:51:39.081" v="1458" actId="207"/>
          <ac:spMkLst>
            <pc:docMk/>
            <pc:sldMk cId="3551856385" sldId="258"/>
            <ac:spMk id="63" creationId="{07B7C0EF-C1E0-4E49-B646-001F78CBE5CB}"/>
          </ac:spMkLst>
        </pc:spChg>
        <pc:spChg chg="mod">
          <ac:chgData name="Richard Abrams" userId="6a886bf13071728b" providerId="LiveId" clId="{7125DE27-5DC8-4232-8B1C-2E5C79DD6852}" dt="2019-10-16T15:51:39.081" v="1458" actId="207"/>
          <ac:spMkLst>
            <pc:docMk/>
            <pc:sldMk cId="3551856385" sldId="258"/>
            <ac:spMk id="64" creationId="{51C52941-7ABB-4BE9-8AFC-4C15895D7C8C}"/>
          </ac:spMkLst>
        </pc:spChg>
        <pc:spChg chg="mod">
          <ac:chgData name="Richard Abrams" userId="6a886bf13071728b" providerId="LiveId" clId="{7125DE27-5DC8-4232-8B1C-2E5C79DD6852}" dt="2019-10-16T15:51:39.081" v="1458" actId="207"/>
          <ac:spMkLst>
            <pc:docMk/>
            <pc:sldMk cId="3551856385" sldId="258"/>
            <ac:spMk id="65" creationId="{F2C3A12A-9B2D-46D1-828C-74372EC863CB}"/>
          </ac:spMkLst>
        </pc:spChg>
        <pc:spChg chg="add mod">
          <ac:chgData name="Richard Abrams" userId="6a886bf13071728b" providerId="LiveId" clId="{7125DE27-5DC8-4232-8B1C-2E5C79DD6852}" dt="2019-10-16T15:52:51.372" v="1503" actId="571"/>
          <ac:spMkLst>
            <pc:docMk/>
            <pc:sldMk cId="3551856385" sldId="258"/>
            <ac:spMk id="67" creationId="{1D90EEE0-5FD5-402B-AD0C-B071EDE71B91}"/>
          </ac:spMkLst>
        </pc:spChg>
        <pc:spChg chg="add mod ord">
          <ac:chgData name="Richard Abrams" userId="6a886bf13071728b" providerId="LiveId" clId="{7125DE27-5DC8-4232-8B1C-2E5C79DD6852}" dt="2019-10-16T15:53:15.097" v="1511" actId="571"/>
          <ac:spMkLst>
            <pc:docMk/>
            <pc:sldMk cId="3551856385" sldId="258"/>
            <ac:spMk id="68" creationId="{7784A774-7E50-4D55-8644-4742048761B2}"/>
          </ac:spMkLst>
        </pc:spChg>
        <pc:spChg chg="add mod ord">
          <ac:chgData name="Richard Abrams" userId="6a886bf13071728b" providerId="LiveId" clId="{7125DE27-5DC8-4232-8B1C-2E5C79DD6852}" dt="2019-10-16T15:58:54.545" v="1635" actId="164"/>
          <ac:spMkLst>
            <pc:docMk/>
            <pc:sldMk cId="3551856385" sldId="258"/>
            <ac:spMk id="69" creationId="{AE4856DA-D47B-4713-9B64-2B861DA505E3}"/>
          </ac:spMkLst>
        </pc:spChg>
        <pc:spChg chg="mod ord">
          <ac:chgData name="Richard Abrams" userId="6a886bf13071728b" providerId="LiveId" clId="{7125DE27-5DC8-4232-8B1C-2E5C79DD6852}" dt="2019-10-16T16:03:56.444" v="1717" actId="207"/>
          <ac:spMkLst>
            <pc:docMk/>
            <pc:sldMk cId="3551856385" sldId="258"/>
            <ac:spMk id="74" creationId="{B557F045-15CF-4DE6-80F0-8F9B6203ABE3}"/>
          </ac:spMkLst>
        </pc:spChg>
        <pc:spChg chg="add del">
          <ac:chgData name="Richard Abrams" userId="6a886bf13071728b" providerId="LiveId" clId="{7125DE27-5DC8-4232-8B1C-2E5C79DD6852}" dt="2019-10-16T16:00:19.238" v="1666" actId="478"/>
          <ac:spMkLst>
            <pc:docMk/>
            <pc:sldMk cId="3551856385" sldId="258"/>
            <ac:spMk id="75" creationId="{77C0ED16-7CF2-43ED-9A48-5C39B9600357}"/>
          </ac:spMkLst>
        </pc:spChg>
        <pc:spChg chg="del">
          <ac:chgData name="Richard Abrams" userId="6a886bf13071728b" providerId="LiveId" clId="{7125DE27-5DC8-4232-8B1C-2E5C79DD6852}" dt="2019-10-16T15:59:52.461" v="1659" actId="478"/>
          <ac:spMkLst>
            <pc:docMk/>
            <pc:sldMk cId="3551856385" sldId="258"/>
            <ac:spMk id="81" creationId="{FDDAC0A9-4C78-49DB-A818-382003A4598F}"/>
          </ac:spMkLst>
        </pc:spChg>
        <pc:spChg chg="del mod">
          <ac:chgData name="Richard Abrams" userId="6a886bf13071728b" providerId="LiveId" clId="{7125DE27-5DC8-4232-8B1C-2E5C79DD6852}" dt="2019-10-16T15:59:32.165" v="1650" actId="478"/>
          <ac:spMkLst>
            <pc:docMk/>
            <pc:sldMk cId="3551856385" sldId="258"/>
            <ac:spMk id="82" creationId="{B17796EE-D997-41C9-BBFE-69003CF5C3C0}"/>
          </ac:spMkLst>
        </pc:spChg>
        <pc:spChg chg="del">
          <ac:chgData name="Richard Abrams" userId="6a886bf13071728b" providerId="LiveId" clId="{7125DE27-5DC8-4232-8B1C-2E5C79DD6852}" dt="2019-10-16T15:59:38.237" v="1653" actId="478"/>
          <ac:spMkLst>
            <pc:docMk/>
            <pc:sldMk cId="3551856385" sldId="258"/>
            <ac:spMk id="88" creationId="{0840318C-E1C5-4FB9-A825-0A25425FFAE7}"/>
          </ac:spMkLst>
        </pc:spChg>
        <pc:spChg chg="del">
          <ac:chgData name="Richard Abrams" userId="6a886bf13071728b" providerId="LiveId" clId="{7125DE27-5DC8-4232-8B1C-2E5C79DD6852}" dt="2019-10-16T15:59:24.474" v="1647" actId="478"/>
          <ac:spMkLst>
            <pc:docMk/>
            <pc:sldMk cId="3551856385" sldId="258"/>
            <ac:spMk id="90" creationId="{B70CE91B-DD4C-492F-840A-F821AB11C316}"/>
          </ac:spMkLst>
        </pc:spChg>
        <pc:spChg chg="del">
          <ac:chgData name="Richard Abrams" userId="6a886bf13071728b" providerId="LiveId" clId="{7125DE27-5DC8-4232-8B1C-2E5C79DD6852}" dt="2019-10-16T15:59:40.161" v="1654" actId="478"/>
          <ac:spMkLst>
            <pc:docMk/>
            <pc:sldMk cId="3551856385" sldId="258"/>
            <ac:spMk id="92" creationId="{C21CFAE4-D3C3-4371-B4FB-4C42B4265ED2}"/>
          </ac:spMkLst>
        </pc:spChg>
        <pc:spChg chg="add del">
          <ac:chgData name="Richard Abrams" userId="6a886bf13071728b" providerId="LiveId" clId="{7125DE27-5DC8-4232-8B1C-2E5C79DD6852}" dt="2019-10-16T15:59:18.207" v="1644" actId="478"/>
          <ac:spMkLst>
            <pc:docMk/>
            <pc:sldMk cId="3551856385" sldId="258"/>
            <ac:spMk id="94" creationId="{B20DE074-3339-4F06-8E95-BA5A54EA7EE8}"/>
          </ac:spMkLst>
        </pc:spChg>
        <pc:spChg chg="mod">
          <ac:chgData name="Richard Abrams" userId="6a886bf13071728b" providerId="LiveId" clId="{7125DE27-5DC8-4232-8B1C-2E5C79DD6852}" dt="2019-10-16T16:03:39.272" v="1711" actId="20577"/>
          <ac:spMkLst>
            <pc:docMk/>
            <pc:sldMk cId="3551856385" sldId="258"/>
            <ac:spMk id="95" creationId="{7BB36D65-FE38-491E-8874-E160A95A007D}"/>
          </ac:spMkLst>
        </pc:spChg>
        <pc:spChg chg="add del mod ord">
          <ac:chgData name="Richard Abrams" userId="6a886bf13071728b" providerId="LiveId" clId="{7125DE27-5DC8-4232-8B1C-2E5C79DD6852}" dt="2019-10-16T16:01:36.877" v="1681" actId="478"/>
          <ac:spMkLst>
            <pc:docMk/>
            <pc:sldMk cId="3551856385" sldId="258"/>
            <ac:spMk id="105" creationId="{E5991B25-9624-41FA-9333-CD82A87B1E75}"/>
          </ac:spMkLst>
        </pc:spChg>
        <pc:spChg chg="mod">
          <ac:chgData name="Richard Abrams" userId="6a886bf13071728b" providerId="LiveId" clId="{7125DE27-5DC8-4232-8B1C-2E5C79DD6852}" dt="2019-10-16T16:02:38.578" v="1697" actId="2085"/>
          <ac:spMkLst>
            <pc:docMk/>
            <pc:sldMk cId="3551856385" sldId="258"/>
            <ac:spMk id="116" creationId="{FBF535B7-CD2B-4395-AE9D-337BAE5BB649}"/>
          </ac:spMkLst>
        </pc:spChg>
        <pc:spChg chg="mod">
          <ac:chgData name="Richard Abrams" userId="6a886bf13071728b" providerId="LiveId" clId="{7125DE27-5DC8-4232-8B1C-2E5C79DD6852}" dt="2019-10-16T16:02:38.578" v="1697" actId="2085"/>
          <ac:spMkLst>
            <pc:docMk/>
            <pc:sldMk cId="3551856385" sldId="258"/>
            <ac:spMk id="117" creationId="{D15E915B-67AF-4FE6-87CF-89F5A03F1576}"/>
          </ac:spMkLst>
        </pc:spChg>
        <pc:spChg chg="mod">
          <ac:chgData name="Richard Abrams" userId="6a886bf13071728b" providerId="LiveId" clId="{7125DE27-5DC8-4232-8B1C-2E5C79DD6852}" dt="2019-10-16T16:02:38.578" v="1697" actId="2085"/>
          <ac:spMkLst>
            <pc:docMk/>
            <pc:sldMk cId="3551856385" sldId="258"/>
            <ac:spMk id="118" creationId="{FBAED1E4-06DC-4E21-8C3C-D97976D9367C}"/>
          </ac:spMkLst>
        </pc:spChg>
        <pc:spChg chg="mod">
          <ac:chgData name="Richard Abrams" userId="6a886bf13071728b" providerId="LiveId" clId="{7125DE27-5DC8-4232-8B1C-2E5C79DD6852}" dt="2019-10-16T16:02:38.578" v="1697" actId="2085"/>
          <ac:spMkLst>
            <pc:docMk/>
            <pc:sldMk cId="3551856385" sldId="258"/>
            <ac:spMk id="119" creationId="{22145CC6-A5AE-4C34-94FF-BAD6466D5DC1}"/>
          </ac:spMkLst>
        </pc:spChg>
        <pc:spChg chg="mod">
          <ac:chgData name="Richard Abrams" userId="6a886bf13071728b" providerId="LiveId" clId="{7125DE27-5DC8-4232-8B1C-2E5C79DD6852}" dt="2019-10-16T16:02:38.578" v="1697" actId="2085"/>
          <ac:spMkLst>
            <pc:docMk/>
            <pc:sldMk cId="3551856385" sldId="258"/>
            <ac:spMk id="120" creationId="{01639B77-CAB5-4C58-BD0E-750B11FFB93A}"/>
          </ac:spMkLst>
        </pc:spChg>
        <pc:spChg chg="mod">
          <ac:chgData name="Richard Abrams" userId="6a886bf13071728b" providerId="LiveId" clId="{7125DE27-5DC8-4232-8B1C-2E5C79DD6852}" dt="2019-10-16T16:02:38.578" v="1697" actId="2085"/>
          <ac:spMkLst>
            <pc:docMk/>
            <pc:sldMk cId="3551856385" sldId="258"/>
            <ac:spMk id="121" creationId="{028000E5-381C-49AD-9814-D2BAC72FC827}"/>
          </ac:spMkLst>
        </pc:spChg>
        <pc:spChg chg="mod">
          <ac:chgData name="Richard Abrams" userId="6a886bf13071728b" providerId="LiveId" clId="{7125DE27-5DC8-4232-8B1C-2E5C79DD6852}" dt="2019-10-16T16:02:38.578" v="1697" actId="2085"/>
          <ac:spMkLst>
            <pc:docMk/>
            <pc:sldMk cId="3551856385" sldId="258"/>
            <ac:spMk id="122" creationId="{E91B222A-40EC-4222-BD2C-450DC0C782C1}"/>
          </ac:spMkLst>
        </pc:spChg>
        <pc:spChg chg="mod">
          <ac:chgData name="Richard Abrams" userId="6a886bf13071728b" providerId="LiveId" clId="{7125DE27-5DC8-4232-8B1C-2E5C79DD6852}" dt="2019-10-16T16:02:38.578" v="1697" actId="2085"/>
          <ac:spMkLst>
            <pc:docMk/>
            <pc:sldMk cId="3551856385" sldId="258"/>
            <ac:spMk id="123" creationId="{294CAB41-683D-4E2B-AE46-24E37D6257B3}"/>
          </ac:spMkLst>
        </pc:spChg>
        <pc:spChg chg="mod topLvl">
          <ac:chgData name="Richard Abrams" userId="6a886bf13071728b" providerId="LiveId" clId="{7125DE27-5DC8-4232-8B1C-2E5C79DD6852}" dt="2019-10-16T15:58:54.545" v="1635" actId="164"/>
          <ac:spMkLst>
            <pc:docMk/>
            <pc:sldMk cId="3551856385" sldId="258"/>
            <ac:spMk id="130" creationId="{00CBE778-0739-46C1-8CC2-700096BF906F}"/>
          </ac:spMkLst>
        </pc:spChg>
        <pc:spChg chg="del">
          <ac:chgData name="Richard Abrams" userId="6a886bf13071728b" providerId="LiveId" clId="{7125DE27-5DC8-4232-8B1C-2E5C79DD6852}" dt="2019-10-16T15:33:50.188" v="377" actId="478"/>
          <ac:spMkLst>
            <pc:docMk/>
            <pc:sldMk cId="3551856385" sldId="258"/>
            <ac:spMk id="131" creationId="{24F0E377-28BD-4CD9-9213-315118A04EA8}"/>
          </ac:spMkLst>
        </pc:spChg>
        <pc:spChg chg="del">
          <ac:chgData name="Richard Abrams" userId="6a886bf13071728b" providerId="LiveId" clId="{7125DE27-5DC8-4232-8B1C-2E5C79DD6852}" dt="2019-10-16T15:33:52.448" v="378" actId="478"/>
          <ac:spMkLst>
            <pc:docMk/>
            <pc:sldMk cId="3551856385" sldId="258"/>
            <ac:spMk id="132" creationId="{D343334D-8899-45CC-A7AB-B80EEB9C7017}"/>
          </ac:spMkLst>
        </pc:spChg>
        <pc:spChg chg="mod topLvl">
          <ac:chgData name="Richard Abrams" userId="6a886bf13071728b" providerId="LiveId" clId="{7125DE27-5DC8-4232-8B1C-2E5C79DD6852}" dt="2019-10-16T15:58:54.545" v="1635" actId="164"/>
          <ac:spMkLst>
            <pc:docMk/>
            <pc:sldMk cId="3551856385" sldId="258"/>
            <ac:spMk id="135" creationId="{B6E1E396-979B-4A9E-99B0-C2701A7D8DD7}"/>
          </ac:spMkLst>
        </pc:spChg>
        <pc:spChg chg="add">
          <ac:chgData name="Richard Abrams" userId="6a886bf13071728b" providerId="LiveId" clId="{7125DE27-5DC8-4232-8B1C-2E5C79DD6852}" dt="2019-10-16T16:52:09.490" v="2468"/>
          <ac:spMkLst>
            <pc:docMk/>
            <pc:sldMk cId="3551856385" sldId="258"/>
            <ac:spMk id="179" creationId="{3FB10172-8474-4719-B4F3-6340315C5D4B}"/>
          </ac:spMkLst>
        </pc:spChg>
        <pc:spChg chg="add del mod">
          <ac:chgData name="Richard Abrams" userId="6a886bf13071728b" providerId="LiveId" clId="{7125DE27-5DC8-4232-8B1C-2E5C79DD6852}" dt="2019-10-16T16:52:23.100" v="2472"/>
          <ac:spMkLst>
            <pc:docMk/>
            <pc:sldMk cId="3551856385" sldId="258"/>
            <ac:spMk id="180" creationId="{9759CE77-B0E8-4C4B-9BB2-40C0E1D5443A}"/>
          </ac:spMkLst>
        </pc:spChg>
        <pc:spChg chg="add mod">
          <ac:chgData name="Richard Abrams" userId="6a886bf13071728b" providerId="LiveId" clId="{7125DE27-5DC8-4232-8B1C-2E5C79DD6852}" dt="2019-10-16T16:54:39.628" v="2506" actId="1076"/>
          <ac:spMkLst>
            <pc:docMk/>
            <pc:sldMk cId="3551856385" sldId="258"/>
            <ac:spMk id="209" creationId="{9E483BA9-E1EA-4D23-A362-6BA95CBAA048}"/>
          </ac:spMkLst>
        </pc:spChg>
        <pc:grpChg chg="del mod topLvl">
          <ac:chgData name="Richard Abrams" userId="6a886bf13071728b" providerId="LiveId" clId="{7125DE27-5DC8-4232-8B1C-2E5C79DD6852}" dt="2019-10-16T15:57:31.660" v="1568" actId="165"/>
          <ac:grpSpMkLst>
            <pc:docMk/>
            <pc:sldMk cId="3551856385" sldId="258"/>
            <ac:grpSpMk id="10" creationId="{A5304782-CA58-41B1-9EEE-75D9AC823B6F}"/>
          </ac:grpSpMkLst>
        </pc:grpChg>
        <pc:grpChg chg="add del mod">
          <ac:chgData name="Richard Abrams" userId="6a886bf13071728b" providerId="LiveId" clId="{7125DE27-5DC8-4232-8B1C-2E5C79DD6852}" dt="2019-10-16T15:52:02.468" v="1466" actId="478"/>
          <ac:grpSpMkLst>
            <pc:docMk/>
            <pc:sldMk cId="3551856385" sldId="258"/>
            <ac:grpSpMk id="16" creationId="{871528C6-D243-4133-9953-5626F53F0D42}"/>
          </ac:grpSpMkLst>
        </pc:grpChg>
        <pc:grpChg chg="add del mod">
          <ac:chgData name="Richard Abrams" userId="6a886bf13071728b" providerId="LiveId" clId="{7125DE27-5DC8-4232-8B1C-2E5C79DD6852}" dt="2019-10-16T15:52:01.795" v="1465" actId="478"/>
          <ac:grpSpMkLst>
            <pc:docMk/>
            <pc:sldMk cId="3551856385" sldId="258"/>
            <ac:grpSpMk id="17" creationId="{988E6E29-F7F5-4507-B066-15C7E2637D4D}"/>
          </ac:grpSpMkLst>
        </pc:grpChg>
        <pc:grpChg chg="add mod">
          <ac:chgData name="Richard Abrams" userId="6a886bf13071728b" providerId="LiveId" clId="{7125DE27-5DC8-4232-8B1C-2E5C79DD6852}" dt="2019-10-16T15:58:54.545" v="1635" actId="164"/>
          <ac:grpSpMkLst>
            <pc:docMk/>
            <pc:sldMk cId="3551856385" sldId="258"/>
            <ac:grpSpMk id="22" creationId="{79F5A5C7-CF5A-412C-AD06-BCD345B0FDBE}"/>
          </ac:grpSpMkLst>
        </pc:grpChg>
        <pc:grpChg chg="add mod">
          <ac:chgData name="Richard Abrams" userId="6a886bf13071728b" providerId="LiveId" clId="{7125DE27-5DC8-4232-8B1C-2E5C79DD6852}" dt="2019-10-16T16:02:35.146" v="1696" actId="164"/>
          <ac:grpSpMkLst>
            <pc:docMk/>
            <pc:sldMk cId="3551856385" sldId="258"/>
            <ac:grpSpMk id="37" creationId="{494794DE-707F-4772-AEB2-4F1AB371CCC6}"/>
          </ac:grpSpMkLst>
        </pc:grpChg>
        <pc:grpChg chg="del mod">
          <ac:chgData name="Richard Abrams" userId="6a886bf13071728b" providerId="LiveId" clId="{7125DE27-5DC8-4232-8B1C-2E5C79DD6852}" dt="2019-10-16T15:57:27.167" v="1567" actId="165"/>
          <ac:grpSpMkLst>
            <pc:docMk/>
            <pc:sldMk cId="3551856385" sldId="258"/>
            <ac:grpSpMk id="39" creationId="{14FEB71E-5FB5-487F-8AC3-0DD8803383F4}"/>
          </ac:grpSpMkLst>
        </pc:grpChg>
        <pc:grpChg chg="add del mod ord">
          <ac:chgData name="Richard Abrams" userId="6a886bf13071728b" providerId="LiveId" clId="{7125DE27-5DC8-4232-8B1C-2E5C79DD6852}" dt="2019-10-16T16:03:34.313" v="1707"/>
          <ac:grpSpMkLst>
            <pc:docMk/>
            <pc:sldMk cId="3551856385" sldId="258"/>
            <ac:grpSpMk id="53" creationId="{8DDD1AEE-4293-4D59-94DC-DABAF28C975D}"/>
          </ac:grpSpMkLst>
        </pc:grpChg>
        <pc:grpChg chg="add del mod">
          <ac:chgData name="Richard Abrams" userId="6a886bf13071728b" providerId="LiveId" clId="{7125DE27-5DC8-4232-8B1C-2E5C79DD6852}" dt="2019-10-16T15:50:52.303" v="1447" actId="478"/>
          <ac:grpSpMkLst>
            <pc:docMk/>
            <pc:sldMk cId="3551856385" sldId="258"/>
            <ac:grpSpMk id="54" creationId="{5476B67D-930B-45DF-BF7C-3D2C7568FABF}"/>
          </ac:grpSpMkLst>
        </pc:grpChg>
        <pc:grpChg chg="add mod">
          <ac:chgData name="Richard Abrams" userId="6a886bf13071728b" providerId="LiveId" clId="{7125DE27-5DC8-4232-8B1C-2E5C79DD6852}" dt="2019-10-16T15:51:28.436" v="1455" actId="164"/>
          <ac:grpSpMkLst>
            <pc:docMk/>
            <pc:sldMk cId="3551856385" sldId="258"/>
            <ac:grpSpMk id="58" creationId="{CA829888-43DB-4E61-85D1-B7730125BD61}"/>
          </ac:grpSpMkLst>
        </pc:grpChg>
        <pc:grpChg chg="add mod">
          <ac:chgData name="Richard Abrams" userId="6a886bf13071728b" providerId="LiveId" clId="{7125DE27-5DC8-4232-8B1C-2E5C79DD6852}" dt="2019-10-16T15:51:28.436" v="1455" actId="164"/>
          <ac:grpSpMkLst>
            <pc:docMk/>
            <pc:sldMk cId="3551856385" sldId="258"/>
            <ac:grpSpMk id="62" creationId="{C4DE5EA6-62DB-477F-A30D-4CE82CB917E4}"/>
          </ac:grpSpMkLst>
        </pc:grpChg>
        <pc:grpChg chg="add mod">
          <ac:chgData name="Richard Abrams" userId="6a886bf13071728b" providerId="LiveId" clId="{7125DE27-5DC8-4232-8B1C-2E5C79DD6852}" dt="2019-10-16T16:08:01.432" v="1744" actId="1076"/>
          <ac:grpSpMkLst>
            <pc:docMk/>
            <pc:sldMk cId="3551856385" sldId="258"/>
            <ac:grpSpMk id="66" creationId="{00507F31-294F-4C45-965F-DD2C3F2E936F}"/>
          </ac:grpSpMkLst>
        </pc:grpChg>
        <pc:grpChg chg="add mod">
          <ac:chgData name="Richard Abrams" userId="6a886bf13071728b" providerId="LiveId" clId="{7125DE27-5DC8-4232-8B1C-2E5C79DD6852}" dt="2019-10-16T16:07:50.002" v="1722" actId="164"/>
          <ac:grpSpMkLst>
            <pc:docMk/>
            <pc:sldMk cId="3551856385" sldId="258"/>
            <ac:grpSpMk id="73" creationId="{FF738241-A99F-495D-A578-E1D4C6801F8E}"/>
          </ac:grpSpMkLst>
        </pc:grpChg>
        <pc:grpChg chg="add mod ord">
          <ac:chgData name="Richard Abrams" userId="6a886bf13071728b" providerId="LiveId" clId="{7125DE27-5DC8-4232-8B1C-2E5C79DD6852}" dt="2019-10-16T16:02:45.050" v="1699" actId="164"/>
          <ac:grpSpMkLst>
            <pc:docMk/>
            <pc:sldMk cId="3551856385" sldId="258"/>
            <ac:grpSpMk id="96" creationId="{05AAB50E-8DC5-4CAF-AE52-BDE707BF559D}"/>
          </ac:grpSpMkLst>
        </pc:grpChg>
        <pc:grpChg chg="add del mod">
          <ac:chgData name="Richard Abrams" userId="6a886bf13071728b" providerId="LiveId" clId="{7125DE27-5DC8-4232-8B1C-2E5C79DD6852}" dt="2019-10-16T16:02:15.789" v="1689"/>
          <ac:grpSpMkLst>
            <pc:docMk/>
            <pc:sldMk cId="3551856385" sldId="258"/>
            <ac:grpSpMk id="106" creationId="{C353C4B8-436B-4BCF-8BFD-79499C578BB0}"/>
          </ac:grpSpMkLst>
        </pc:grpChg>
        <pc:grpChg chg="add mod">
          <ac:chgData name="Richard Abrams" userId="6a886bf13071728b" providerId="LiveId" clId="{7125DE27-5DC8-4232-8B1C-2E5C79DD6852}" dt="2019-10-16T16:02:45.050" v="1699" actId="164"/>
          <ac:grpSpMkLst>
            <pc:docMk/>
            <pc:sldMk cId="3551856385" sldId="258"/>
            <ac:grpSpMk id="115" creationId="{5A5B1C87-D4DD-42C3-ABB9-2237B9707D61}"/>
          </ac:grpSpMkLst>
        </pc:grpChg>
        <pc:grpChg chg="add mod ord">
          <ac:chgData name="Richard Abrams" userId="6a886bf13071728b" providerId="LiveId" clId="{7125DE27-5DC8-4232-8B1C-2E5C79DD6852}" dt="2019-10-16T16:07:50.002" v="1722" actId="164"/>
          <ac:grpSpMkLst>
            <pc:docMk/>
            <pc:sldMk cId="3551856385" sldId="258"/>
            <ac:grpSpMk id="126" creationId="{7BD136A3-84BD-4268-B413-09F69B48DFAF}"/>
          </ac:grpSpMkLst>
        </pc:grpChg>
        <pc:grpChg chg="add del mod">
          <ac:chgData name="Richard Abrams" userId="6a886bf13071728b" providerId="LiveId" clId="{7125DE27-5DC8-4232-8B1C-2E5C79DD6852}" dt="2019-10-16T16:48:55.537" v="2416"/>
          <ac:grpSpMkLst>
            <pc:docMk/>
            <pc:sldMk cId="3551856385" sldId="258"/>
            <ac:grpSpMk id="151" creationId="{C52E859E-0981-45BD-93CF-CF92AE0ED7F0}"/>
          </ac:grpSpMkLst>
        </pc:grpChg>
        <pc:grpChg chg="add del mod">
          <ac:chgData name="Richard Abrams" userId="6a886bf13071728b" providerId="LiveId" clId="{7125DE27-5DC8-4232-8B1C-2E5C79DD6852}" dt="2019-10-16T16:53:07.012" v="2488"/>
          <ac:grpSpMkLst>
            <pc:docMk/>
            <pc:sldMk cId="3551856385" sldId="258"/>
            <ac:grpSpMk id="181" creationId="{F105C722-BF1E-4741-A394-17C7F73DC870}"/>
          </ac:grpSpMkLst>
        </pc:grpChg>
        <pc:grpChg chg="add del mod">
          <ac:chgData name="Richard Abrams" userId="6a886bf13071728b" providerId="LiveId" clId="{7125DE27-5DC8-4232-8B1C-2E5C79DD6852}" dt="2019-10-16T16:58:33.896" v="2685"/>
          <ac:grpSpMkLst>
            <pc:docMk/>
            <pc:sldMk cId="3551856385" sldId="258"/>
            <ac:grpSpMk id="210" creationId="{B3F7C40E-AC16-43EA-818D-7E678AE1771D}"/>
          </ac:grpSpMkLst>
        </pc:grpChg>
        <pc:cxnChg chg="mod topLvl">
          <ac:chgData name="Richard Abrams" userId="6a886bf13071728b" providerId="LiveId" clId="{7125DE27-5DC8-4232-8B1C-2E5C79DD6852}" dt="2019-10-16T15:58:54.545" v="1635" actId="164"/>
          <ac:cxnSpMkLst>
            <pc:docMk/>
            <pc:sldMk cId="3551856385" sldId="258"/>
            <ac:cxnSpMk id="18" creationId="{32580836-6E74-4D10-88B5-66FC220E094D}"/>
          </ac:cxnSpMkLst>
        </pc:cxnChg>
        <pc:cxnChg chg="mod topLvl">
          <ac:chgData name="Richard Abrams" userId="6a886bf13071728b" providerId="LiveId" clId="{7125DE27-5DC8-4232-8B1C-2E5C79DD6852}" dt="2019-10-16T15:58:54.545" v="1635" actId="164"/>
          <ac:cxnSpMkLst>
            <pc:docMk/>
            <pc:sldMk cId="3551856385" sldId="258"/>
            <ac:cxnSpMk id="21" creationId="{61EB756A-C90F-4E5F-A738-C43013CBC0F4}"/>
          </ac:cxnSpMkLst>
        </pc:cxnChg>
        <pc:cxnChg chg="mod topLvl">
          <ac:chgData name="Richard Abrams" userId="6a886bf13071728b" providerId="LiveId" clId="{7125DE27-5DC8-4232-8B1C-2E5C79DD6852}" dt="2019-10-16T15:58:54.545" v="1635" actId="164"/>
          <ac:cxnSpMkLst>
            <pc:docMk/>
            <pc:sldMk cId="3551856385" sldId="258"/>
            <ac:cxnSpMk id="28" creationId="{55E0BDA5-BCE7-41B6-A092-DD6F063CC819}"/>
          </ac:cxnSpMkLst>
        </pc:cxnChg>
        <pc:cxnChg chg="mod topLvl">
          <ac:chgData name="Richard Abrams" userId="6a886bf13071728b" providerId="LiveId" clId="{7125DE27-5DC8-4232-8B1C-2E5C79DD6852}" dt="2019-10-16T15:58:54.545" v="1635" actId="164"/>
          <ac:cxnSpMkLst>
            <pc:docMk/>
            <pc:sldMk cId="3551856385" sldId="258"/>
            <ac:cxnSpMk id="29" creationId="{20821261-C34A-4F15-8984-C8F99E31D7B5}"/>
          </ac:cxnSpMkLst>
        </pc:cxnChg>
        <pc:cxnChg chg="add mod ord topLvl">
          <ac:chgData name="Richard Abrams" userId="6a886bf13071728b" providerId="LiveId" clId="{7125DE27-5DC8-4232-8B1C-2E5C79DD6852}" dt="2019-10-16T15:58:54.545" v="1635" actId="164"/>
          <ac:cxnSpMkLst>
            <pc:docMk/>
            <pc:sldMk cId="3551856385" sldId="258"/>
            <ac:cxnSpMk id="30" creationId="{2A98EC69-902D-4BE2-9DA1-AE8C79E68122}"/>
          </ac:cxnSpMkLst>
        </pc:cxnChg>
        <pc:cxnChg chg="mod ord topLvl">
          <ac:chgData name="Richard Abrams" userId="6a886bf13071728b" providerId="LiveId" clId="{7125DE27-5DC8-4232-8B1C-2E5C79DD6852}" dt="2019-10-16T15:58:54.545" v="1635" actId="164"/>
          <ac:cxnSpMkLst>
            <pc:docMk/>
            <pc:sldMk cId="3551856385" sldId="258"/>
            <ac:cxnSpMk id="33" creationId="{F644EE52-46CD-4A11-A85B-7A4D2E893854}"/>
          </ac:cxnSpMkLst>
        </pc:cxnChg>
        <pc:cxnChg chg="del">
          <ac:chgData name="Richard Abrams" userId="6a886bf13071728b" providerId="LiveId" clId="{7125DE27-5DC8-4232-8B1C-2E5C79DD6852}" dt="2019-10-16T15:59:33.878" v="1651" actId="478"/>
          <ac:cxnSpMkLst>
            <pc:docMk/>
            <pc:sldMk cId="3551856385" sldId="258"/>
            <ac:cxnSpMk id="79" creationId="{237BDC26-AD03-4557-B3EC-40E305CB0E31}"/>
          </ac:cxnSpMkLst>
        </pc:cxnChg>
        <pc:cxnChg chg="del">
          <ac:chgData name="Richard Abrams" userId="6a886bf13071728b" providerId="LiveId" clId="{7125DE27-5DC8-4232-8B1C-2E5C79DD6852}" dt="2019-10-16T15:59:22.082" v="1646" actId="478"/>
          <ac:cxnSpMkLst>
            <pc:docMk/>
            <pc:sldMk cId="3551856385" sldId="258"/>
            <ac:cxnSpMk id="80" creationId="{80510569-E08B-4501-875E-2A764E94FEDF}"/>
          </ac:cxnSpMkLst>
        </pc:cxnChg>
        <pc:cxnChg chg="del mod">
          <ac:chgData name="Richard Abrams" userId="6a886bf13071728b" providerId="LiveId" clId="{7125DE27-5DC8-4232-8B1C-2E5C79DD6852}" dt="2019-10-16T15:59:42.808" v="1656" actId="478"/>
          <ac:cxnSpMkLst>
            <pc:docMk/>
            <pc:sldMk cId="3551856385" sldId="258"/>
            <ac:cxnSpMk id="85" creationId="{89350646-56FF-43D2-BEF1-35CA1E8DF109}"/>
          </ac:cxnSpMkLst>
        </pc:cxnChg>
        <pc:cxnChg chg="del">
          <ac:chgData name="Richard Abrams" userId="6a886bf13071728b" providerId="LiveId" clId="{7125DE27-5DC8-4232-8B1C-2E5C79DD6852}" dt="2019-10-16T15:59:36.570" v="1652" actId="478"/>
          <ac:cxnSpMkLst>
            <pc:docMk/>
            <pc:sldMk cId="3551856385" sldId="258"/>
            <ac:cxnSpMk id="86" creationId="{CE12D514-2C82-4ACF-ADBD-82B3105AD93A}"/>
          </ac:cxnSpMkLst>
        </pc:cxnChg>
        <pc:cxnChg chg="del mod">
          <ac:chgData name="Richard Abrams" userId="6a886bf13071728b" providerId="LiveId" clId="{7125DE27-5DC8-4232-8B1C-2E5C79DD6852}" dt="2019-10-16T15:59:20.171" v="1645" actId="478"/>
          <ac:cxnSpMkLst>
            <pc:docMk/>
            <pc:sldMk cId="3551856385" sldId="258"/>
            <ac:cxnSpMk id="87" creationId="{2E63AB52-09C9-436F-AC6C-7C71AF4A60D2}"/>
          </ac:cxnSpMkLst>
        </pc:cxnChg>
        <pc:cxnChg chg="del">
          <ac:chgData name="Richard Abrams" userId="6a886bf13071728b" providerId="LiveId" clId="{7125DE27-5DC8-4232-8B1C-2E5C79DD6852}" dt="2019-10-16T15:59:26.547" v="1648" actId="478"/>
          <ac:cxnSpMkLst>
            <pc:docMk/>
            <pc:sldMk cId="3551856385" sldId="258"/>
            <ac:cxnSpMk id="89" creationId="{00F7AFAA-2A39-40E8-8D8C-3C3D13BF9CA5}"/>
          </ac:cxnSpMkLst>
        </pc:cxnChg>
        <pc:cxnChg chg="del">
          <ac:chgData name="Richard Abrams" userId="6a886bf13071728b" providerId="LiveId" clId="{7125DE27-5DC8-4232-8B1C-2E5C79DD6852}" dt="2019-10-16T15:59:41.431" v="1655" actId="478"/>
          <ac:cxnSpMkLst>
            <pc:docMk/>
            <pc:sldMk cId="3551856385" sldId="258"/>
            <ac:cxnSpMk id="91" creationId="{4C6E2564-5B4E-426E-BBC1-7606736B32A0}"/>
          </ac:cxnSpMkLst>
        </pc:cxnChg>
        <pc:cxnChg chg="add del">
          <ac:chgData name="Richard Abrams" userId="6a886bf13071728b" providerId="LiveId" clId="{7125DE27-5DC8-4232-8B1C-2E5C79DD6852}" dt="2019-10-16T15:59:16.831" v="1643" actId="478"/>
          <ac:cxnSpMkLst>
            <pc:docMk/>
            <pc:sldMk cId="3551856385" sldId="258"/>
            <ac:cxnSpMk id="93" creationId="{779FE669-F3EF-4398-83C9-717388CAE19A}"/>
          </ac:cxnSpMkLst>
        </pc:cxnChg>
        <pc:cxnChg chg="mod topLvl">
          <ac:chgData name="Richard Abrams" userId="6a886bf13071728b" providerId="LiveId" clId="{7125DE27-5DC8-4232-8B1C-2E5C79DD6852}" dt="2019-10-16T15:58:54.545" v="1635" actId="164"/>
          <ac:cxnSpMkLst>
            <pc:docMk/>
            <pc:sldMk cId="3551856385" sldId="258"/>
            <ac:cxnSpMk id="127" creationId="{FA318D41-9802-4DEC-A47A-EA34AD83C70F}"/>
          </ac:cxnSpMkLst>
        </pc:cxnChg>
        <pc:cxnChg chg="mod topLvl">
          <ac:chgData name="Richard Abrams" userId="6a886bf13071728b" providerId="LiveId" clId="{7125DE27-5DC8-4232-8B1C-2E5C79DD6852}" dt="2019-10-16T15:58:54.545" v="1635" actId="164"/>
          <ac:cxnSpMkLst>
            <pc:docMk/>
            <pc:sldMk cId="3551856385" sldId="258"/>
            <ac:cxnSpMk id="133" creationId="{8A41C334-54A5-44A8-B16C-08A32CE1A9CD}"/>
          </ac:cxnSpMkLst>
        </pc:cxnChg>
      </pc:sldChg>
      <pc:sldChg chg="addSp delSp modSp add">
        <pc:chgData name="Richard Abrams" userId="6a886bf13071728b" providerId="LiveId" clId="{7125DE27-5DC8-4232-8B1C-2E5C79DD6852}" dt="2019-10-16T17:23:46.850" v="5022" actId="20577"/>
        <pc:sldMkLst>
          <pc:docMk/>
          <pc:sldMk cId="1250130478" sldId="259"/>
        </pc:sldMkLst>
        <pc:spChg chg="add del mod">
          <ac:chgData name="Richard Abrams" userId="6a886bf13071728b" providerId="LiveId" clId="{7125DE27-5DC8-4232-8B1C-2E5C79DD6852}" dt="2019-10-16T16:54:28.077" v="2504"/>
          <ac:spMkLst>
            <pc:docMk/>
            <pc:sldMk cId="1250130478" sldId="259"/>
            <ac:spMk id="2" creationId="{84A57F10-39FE-4E6E-92C8-1A4AE9A10664}"/>
          </ac:spMkLst>
        </pc:spChg>
        <pc:spChg chg="add mod">
          <ac:chgData name="Richard Abrams" userId="6a886bf13071728b" providerId="LiveId" clId="{7125DE27-5DC8-4232-8B1C-2E5C79DD6852}" dt="2019-10-16T17:07:28.841" v="3301" actId="20577"/>
          <ac:spMkLst>
            <pc:docMk/>
            <pc:sldMk cId="1250130478" sldId="259"/>
            <ac:spMk id="3" creationId="{4CFD89C3-D5F3-45D9-8F83-9C647475E64A}"/>
          </ac:spMkLst>
        </pc:spChg>
        <pc:spChg chg="add mod">
          <ac:chgData name="Richard Abrams" userId="6a886bf13071728b" providerId="LiveId" clId="{7125DE27-5DC8-4232-8B1C-2E5C79DD6852}" dt="2019-10-16T17:09:28.517" v="3377" actId="1076"/>
          <ac:spMkLst>
            <pc:docMk/>
            <pc:sldMk cId="1250130478" sldId="259"/>
            <ac:spMk id="19" creationId="{D204211A-3850-45E5-B229-B6991FED9174}"/>
          </ac:spMkLst>
        </pc:spChg>
        <pc:spChg chg="mod">
          <ac:chgData name="Richard Abrams" userId="6a886bf13071728b" providerId="LiveId" clId="{7125DE27-5DC8-4232-8B1C-2E5C79DD6852}" dt="2019-10-16T17:00:15.623" v="2735" actId="20577"/>
          <ac:spMkLst>
            <pc:docMk/>
            <pc:sldMk cId="1250130478" sldId="259"/>
            <ac:spMk id="32" creationId="{623F1715-F16A-46ED-AEE1-3580355CF1DB}"/>
          </ac:spMkLst>
        </pc:spChg>
        <pc:spChg chg="del mod">
          <ac:chgData name="Richard Abrams" userId="6a886bf13071728b" providerId="LiveId" clId="{7125DE27-5DC8-4232-8B1C-2E5C79DD6852}" dt="2019-10-16T16:52:12.961" v="2469"/>
          <ac:spMkLst>
            <pc:docMk/>
            <pc:sldMk cId="1250130478" sldId="259"/>
            <ac:spMk id="34" creationId="{CEA0259C-8DB7-4C32-9B3F-5AFD301F8455}"/>
          </ac:spMkLst>
        </pc:spChg>
        <pc:spChg chg="add mod">
          <ac:chgData name="Richard Abrams" userId="6a886bf13071728b" providerId="LiveId" clId="{7125DE27-5DC8-4232-8B1C-2E5C79DD6852}" dt="2019-10-16T17:23:46.850" v="5022" actId="20577"/>
          <ac:spMkLst>
            <pc:docMk/>
            <pc:sldMk cId="1250130478" sldId="259"/>
            <ac:spMk id="121" creationId="{573691E2-E2E3-4F6F-B4C6-FC76A9BC7061}"/>
          </ac:spMkLst>
        </pc:spChg>
        <pc:spChg chg="del topLvl">
          <ac:chgData name="Richard Abrams" userId="6a886bf13071728b" providerId="LiveId" clId="{7125DE27-5DC8-4232-8B1C-2E5C79DD6852}" dt="2019-10-16T16:58:22.387" v="2680" actId="478"/>
          <ac:spMkLst>
            <pc:docMk/>
            <pc:sldMk cId="1250130478" sldId="259"/>
            <ac:spMk id="198" creationId="{E4988ADD-306C-452C-BAF8-64B52CD2FC8D}"/>
          </ac:spMkLst>
        </pc:spChg>
        <pc:spChg chg="del topLvl">
          <ac:chgData name="Richard Abrams" userId="6a886bf13071728b" providerId="LiveId" clId="{7125DE27-5DC8-4232-8B1C-2E5C79DD6852}" dt="2019-10-16T16:58:45.453" v="2688" actId="478"/>
          <ac:spMkLst>
            <pc:docMk/>
            <pc:sldMk cId="1250130478" sldId="259"/>
            <ac:spMk id="233" creationId="{F1D237B9-D991-4E9F-9EDC-4E7526EA7C84}"/>
          </ac:spMkLst>
        </pc:spChg>
        <pc:spChg chg="add mod">
          <ac:chgData name="Richard Abrams" userId="6a886bf13071728b" providerId="LiveId" clId="{7125DE27-5DC8-4232-8B1C-2E5C79DD6852}" dt="2019-10-16T17:09:25.376" v="3376" actId="1076"/>
          <ac:spMkLst>
            <pc:docMk/>
            <pc:sldMk cId="1250130478" sldId="259"/>
            <ac:spMk id="268" creationId="{E2AD74D9-C08C-49EC-8DFE-A42E5E0A5F55}"/>
          </ac:spMkLst>
        </pc:spChg>
        <pc:spChg chg="add mod">
          <ac:chgData name="Richard Abrams" userId="6a886bf13071728b" providerId="LiveId" clId="{7125DE27-5DC8-4232-8B1C-2E5C79DD6852}" dt="2019-10-16T17:09:57.828" v="3427" actId="1076"/>
          <ac:spMkLst>
            <pc:docMk/>
            <pc:sldMk cId="1250130478" sldId="259"/>
            <ac:spMk id="269" creationId="{B16194FB-2697-4B30-8862-4757F02DC36C}"/>
          </ac:spMkLst>
        </pc:spChg>
        <pc:spChg chg="add mod">
          <ac:chgData name="Richard Abrams" userId="6a886bf13071728b" providerId="LiveId" clId="{7125DE27-5DC8-4232-8B1C-2E5C79DD6852}" dt="2019-10-16T17:10:21.323" v="3436" actId="1076"/>
          <ac:spMkLst>
            <pc:docMk/>
            <pc:sldMk cId="1250130478" sldId="259"/>
            <ac:spMk id="271" creationId="{A4889028-7427-4703-A87B-B445B30C5F1B}"/>
          </ac:spMkLst>
        </pc:spChg>
        <pc:spChg chg="add mod">
          <ac:chgData name="Richard Abrams" userId="6a886bf13071728b" providerId="LiveId" clId="{7125DE27-5DC8-4232-8B1C-2E5C79DD6852}" dt="2019-10-16T17:10:19.124" v="3435" actId="1076"/>
          <ac:spMkLst>
            <pc:docMk/>
            <pc:sldMk cId="1250130478" sldId="259"/>
            <ac:spMk id="272" creationId="{95706E9C-5ED2-475F-A8D8-0B49767988CA}"/>
          </ac:spMkLst>
        </pc:spChg>
        <pc:spChg chg="add mod">
          <ac:chgData name="Richard Abrams" userId="6a886bf13071728b" providerId="LiveId" clId="{7125DE27-5DC8-4232-8B1C-2E5C79DD6852}" dt="2019-10-16T17:10:14.704" v="3434" actId="1076"/>
          <ac:spMkLst>
            <pc:docMk/>
            <pc:sldMk cId="1250130478" sldId="259"/>
            <ac:spMk id="273" creationId="{EC45B175-0809-46E9-AAA0-48FC0DE917E5}"/>
          </ac:spMkLst>
        </pc:spChg>
        <pc:grpChg chg="add del">
          <ac:chgData name="Richard Abrams" userId="6a886bf13071728b" providerId="LiveId" clId="{7125DE27-5DC8-4232-8B1C-2E5C79DD6852}" dt="2019-10-16T16:26:54.033" v="2408" actId="478"/>
          <ac:grpSpMkLst>
            <pc:docMk/>
            <pc:sldMk cId="1250130478" sldId="259"/>
            <ac:grpSpMk id="22" creationId="{79F5A5C7-CF5A-412C-AD06-BCD345B0FDBE}"/>
          </ac:grpSpMkLst>
        </pc:grpChg>
        <pc:grpChg chg="add del mod">
          <ac:chgData name="Richard Abrams" userId="6a886bf13071728b" providerId="LiveId" clId="{7125DE27-5DC8-4232-8B1C-2E5C79DD6852}" dt="2019-10-16T16:48:47.915" v="2413"/>
          <ac:grpSpMkLst>
            <pc:docMk/>
            <pc:sldMk cId="1250130478" sldId="259"/>
            <ac:grpSpMk id="55" creationId="{4C349B52-FF25-466E-BC59-6D7977D96F8E}"/>
          </ac:grpSpMkLst>
        </pc:grpChg>
        <pc:grpChg chg="mod">
          <ac:chgData name="Richard Abrams" userId="6a886bf13071728b" providerId="LiveId" clId="{7125DE27-5DC8-4232-8B1C-2E5C79DD6852}" dt="2019-10-16T16:26:41.596" v="2405"/>
          <ac:grpSpMkLst>
            <pc:docMk/>
            <pc:sldMk cId="1250130478" sldId="259"/>
            <ac:grpSpMk id="56" creationId="{0C7B547C-E8B3-41E4-84E0-9703B40A2F2E}"/>
          </ac:grpSpMkLst>
        </pc:grpChg>
        <pc:grpChg chg="mod">
          <ac:chgData name="Richard Abrams" userId="6a886bf13071728b" providerId="LiveId" clId="{7125DE27-5DC8-4232-8B1C-2E5C79DD6852}" dt="2019-10-16T16:26:41.596" v="2405"/>
          <ac:grpSpMkLst>
            <pc:docMk/>
            <pc:sldMk cId="1250130478" sldId="259"/>
            <ac:grpSpMk id="57" creationId="{EE854F1C-7178-4877-8ED7-A011D8A1291D}"/>
          </ac:grpSpMkLst>
        </pc:grpChg>
        <pc:grpChg chg="mod">
          <ac:chgData name="Richard Abrams" userId="6a886bf13071728b" providerId="LiveId" clId="{7125DE27-5DC8-4232-8B1C-2E5C79DD6852}" dt="2019-10-16T16:26:41.596" v="2405"/>
          <ac:grpSpMkLst>
            <pc:docMk/>
            <pc:sldMk cId="1250130478" sldId="259"/>
            <ac:grpSpMk id="65" creationId="{DAD7D19D-BC22-4741-884F-74D14BA21261}"/>
          </ac:grpSpMkLst>
        </pc:grpChg>
        <pc:grpChg chg="del">
          <ac:chgData name="Richard Abrams" userId="6a886bf13071728b" providerId="LiveId" clId="{7125DE27-5DC8-4232-8B1C-2E5C79DD6852}" dt="2019-10-16T16:26:51.887" v="2407" actId="478"/>
          <ac:grpSpMkLst>
            <pc:docMk/>
            <pc:sldMk cId="1250130478" sldId="259"/>
            <ac:grpSpMk id="66" creationId="{00507F31-294F-4C45-965F-DD2C3F2E936F}"/>
          </ac:grpSpMkLst>
        </pc:grpChg>
        <pc:grpChg chg="mod">
          <ac:chgData name="Richard Abrams" userId="6a886bf13071728b" providerId="LiveId" clId="{7125DE27-5DC8-4232-8B1C-2E5C79DD6852}" dt="2019-10-16T16:26:41.596" v="2405"/>
          <ac:grpSpMkLst>
            <pc:docMk/>
            <pc:sldMk cId="1250130478" sldId="259"/>
            <ac:grpSpMk id="67" creationId="{85803341-1B13-4496-B283-B6D86D5200AA}"/>
          </ac:grpSpMkLst>
        </pc:grpChg>
        <pc:grpChg chg="add del ord">
          <ac:chgData name="Richard Abrams" userId="6a886bf13071728b" providerId="LiveId" clId="{7125DE27-5DC8-4232-8B1C-2E5C79DD6852}" dt="2019-10-16T16:52:31.181" v="2474"/>
          <ac:grpSpMkLst>
            <pc:docMk/>
            <pc:sldMk cId="1250130478" sldId="259"/>
            <ac:grpSpMk id="92" creationId="{9F502214-AE83-41B7-AB00-B87D4A918CB9}"/>
          </ac:grpSpMkLst>
        </pc:grpChg>
        <pc:grpChg chg="add del">
          <ac:chgData name="Richard Abrams" userId="6a886bf13071728b" providerId="LiveId" clId="{7125DE27-5DC8-4232-8B1C-2E5C79DD6852}" dt="2019-10-16T16:58:10.076" v="2677" actId="478"/>
          <ac:grpSpMkLst>
            <pc:docMk/>
            <pc:sldMk cId="1250130478" sldId="259"/>
            <ac:grpSpMk id="122" creationId="{6C2ACF34-B7E1-4246-B5F4-3B77ED089BE8}"/>
          </ac:grpSpMkLst>
        </pc:grpChg>
        <pc:grpChg chg="add del">
          <ac:chgData name="Richard Abrams" userId="6a886bf13071728b" providerId="LiveId" clId="{7125DE27-5DC8-4232-8B1C-2E5C79DD6852}" dt="2019-10-16T16:55:00.017" v="2509"/>
          <ac:grpSpMkLst>
            <pc:docMk/>
            <pc:sldMk cId="1250130478" sldId="259"/>
            <ac:grpSpMk id="173" creationId="{B250FADC-3FAD-4C1E-A4B0-93F66FE648E7}"/>
          </ac:grpSpMkLst>
        </pc:grpChg>
        <pc:grpChg chg="add del mod">
          <ac:chgData name="Richard Abrams" userId="6a886bf13071728b" providerId="LiveId" clId="{7125DE27-5DC8-4232-8B1C-2E5C79DD6852}" dt="2019-10-16T16:58:22.387" v="2680" actId="478"/>
          <ac:grpSpMkLst>
            <pc:docMk/>
            <pc:sldMk cId="1250130478" sldId="259"/>
            <ac:grpSpMk id="196" creationId="{AC021F96-7071-441D-86AA-656C7DD0A88B}"/>
          </ac:grpSpMkLst>
        </pc:grpChg>
        <pc:grpChg chg="del mod topLvl">
          <ac:chgData name="Richard Abrams" userId="6a886bf13071728b" providerId="LiveId" clId="{7125DE27-5DC8-4232-8B1C-2E5C79DD6852}" dt="2019-10-16T16:58:25.866" v="2682"/>
          <ac:grpSpMkLst>
            <pc:docMk/>
            <pc:sldMk cId="1250130478" sldId="259"/>
            <ac:grpSpMk id="197" creationId="{C53E2B54-AFF7-4AAD-A624-9CFD0A138780}"/>
          </ac:grpSpMkLst>
        </pc:grpChg>
        <pc:grpChg chg="add del mod">
          <ac:chgData name="Richard Abrams" userId="6a886bf13071728b" providerId="LiveId" clId="{7125DE27-5DC8-4232-8B1C-2E5C79DD6852}" dt="2019-10-16T16:58:45.453" v="2688" actId="478"/>
          <ac:grpSpMkLst>
            <pc:docMk/>
            <pc:sldMk cId="1250130478" sldId="259"/>
            <ac:grpSpMk id="232" creationId="{F5B7FB56-E4B7-4733-9BF4-A350821704C8}"/>
          </ac:grpSpMkLst>
        </pc:grpChg>
        <pc:grpChg chg="topLvl">
          <ac:chgData name="Richard Abrams" userId="6a886bf13071728b" providerId="LiveId" clId="{7125DE27-5DC8-4232-8B1C-2E5C79DD6852}" dt="2019-10-16T16:58:45.453" v="2688" actId="478"/>
          <ac:grpSpMkLst>
            <pc:docMk/>
            <pc:sldMk cId="1250130478" sldId="259"/>
            <ac:grpSpMk id="234" creationId="{FFA7B751-CD89-4F5E-B25A-693669363F85}"/>
          </ac:grpSpMkLst>
        </pc:grpChg>
        <pc:cxnChg chg="add mod ord">
          <ac:chgData name="Richard Abrams" userId="6a886bf13071728b" providerId="LiveId" clId="{7125DE27-5DC8-4232-8B1C-2E5C79DD6852}" dt="2019-10-16T17:09:19.010" v="3373" actId="14100"/>
          <ac:cxnSpMkLst>
            <pc:docMk/>
            <pc:sldMk cId="1250130478" sldId="259"/>
            <ac:cxnSpMk id="7" creationId="{9FFBC4B2-0885-409A-9215-D8E3468E00A3}"/>
          </ac:cxnSpMkLst>
        </pc:cxnChg>
        <pc:cxnChg chg="mod">
          <ac:chgData name="Richard Abrams" userId="6a886bf13071728b" providerId="LiveId" clId="{7125DE27-5DC8-4232-8B1C-2E5C79DD6852}" dt="2019-10-16T16:26:54.033" v="2408" actId="478"/>
          <ac:cxnSpMkLst>
            <pc:docMk/>
            <pc:sldMk cId="1250130478" sldId="259"/>
            <ac:cxnSpMk id="28" creationId="{55E0BDA5-BCE7-41B6-A092-DD6F063CC819}"/>
          </ac:cxnSpMkLst>
        </pc:cxnChg>
        <pc:cxnChg chg="mod">
          <ac:chgData name="Richard Abrams" userId="6a886bf13071728b" providerId="LiveId" clId="{7125DE27-5DC8-4232-8B1C-2E5C79DD6852}" dt="2019-10-16T16:26:54.033" v="2408" actId="478"/>
          <ac:cxnSpMkLst>
            <pc:docMk/>
            <pc:sldMk cId="1250130478" sldId="259"/>
            <ac:cxnSpMk id="33" creationId="{F644EE52-46CD-4A11-A85B-7A4D2E893854}"/>
          </ac:cxnSpMkLst>
        </pc:cxnChg>
        <pc:cxnChg chg="add mod">
          <ac:chgData name="Richard Abrams" userId="6a886bf13071728b" providerId="LiveId" clId="{7125DE27-5DC8-4232-8B1C-2E5C79DD6852}" dt="2019-10-16T17:09:22.982" v="3375" actId="14100"/>
          <ac:cxnSpMkLst>
            <pc:docMk/>
            <pc:sldMk cId="1250130478" sldId="259"/>
            <ac:cxnSpMk id="266" creationId="{A503FB2F-A3A4-495E-A722-73D25DA9D8FB}"/>
          </ac:cxnSpMkLst>
        </pc:cxnChg>
        <pc:cxnChg chg="add mod">
          <ac:chgData name="Richard Abrams" userId="6a886bf13071728b" providerId="LiveId" clId="{7125DE27-5DC8-4232-8B1C-2E5C79DD6852}" dt="2019-10-16T17:09:55.968" v="3426" actId="14100"/>
          <ac:cxnSpMkLst>
            <pc:docMk/>
            <pc:sldMk cId="1250130478" sldId="259"/>
            <ac:cxnSpMk id="267" creationId="{78E3707B-77AC-43F3-AFD3-AA2F6D3BD243}"/>
          </ac:cxnSpMkLst>
        </pc:cxnChg>
        <pc:cxnChg chg="add mod">
          <ac:chgData name="Richard Abrams" userId="6a886bf13071728b" providerId="LiveId" clId="{7125DE27-5DC8-4232-8B1C-2E5C79DD6852}" dt="2019-10-16T17:10:03.372" v="3429" actId="14100"/>
          <ac:cxnSpMkLst>
            <pc:docMk/>
            <pc:sldMk cId="1250130478" sldId="259"/>
            <ac:cxnSpMk id="270" creationId="{C4F4C9D2-E1BA-4FF6-8E39-82E8237F28D3}"/>
          </ac:cxnSpMkLst>
        </pc:cxnChg>
        <pc:cxnChg chg="add mod">
          <ac:chgData name="Richard Abrams" userId="6a886bf13071728b" providerId="LiveId" clId="{7125DE27-5DC8-4232-8B1C-2E5C79DD6852}" dt="2019-10-16T17:10:07.098" v="3431" actId="14100"/>
          <ac:cxnSpMkLst>
            <pc:docMk/>
            <pc:sldMk cId="1250130478" sldId="259"/>
            <ac:cxnSpMk id="274" creationId="{AA6A0C78-AA3F-4602-921E-6E62B74C8D43}"/>
          </ac:cxnSpMkLst>
        </pc:cxnChg>
        <pc:cxnChg chg="add mod">
          <ac:chgData name="Richard Abrams" userId="6a886bf13071728b" providerId="LiveId" clId="{7125DE27-5DC8-4232-8B1C-2E5C79DD6852}" dt="2019-10-16T17:10:10.930" v="3433" actId="14100"/>
          <ac:cxnSpMkLst>
            <pc:docMk/>
            <pc:sldMk cId="1250130478" sldId="259"/>
            <ac:cxnSpMk id="275" creationId="{E5D29AEB-9C68-4325-AB94-3BF36B56FD15}"/>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912D-EF55-4D89-BA8C-806555D9A1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235F95F-20FC-4D1F-9F2F-CD16B14895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A7C09C6-3C44-4B26-9C5C-29A23300CA66}"/>
              </a:ext>
            </a:extLst>
          </p:cNvPr>
          <p:cNvSpPr>
            <a:spLocks noGrp="1"/>
          </p:cNvSpPr>
          <p:nvPr>
            <p:ph type="dt" sz="half" idx="10"/>
          </p:nvPr>
        </p:nvSpPr>
        <p:spPr/>
        <p:txBody>
          <a:bodyPr/>
          <a:lstStyle/>
          <a:p>
            <a:fld id="{F05C0387-5ECE-4FF5-8A55-443BACFAE38F}" type="datetimeFigureOut">
              <a:rPr lang="en-GB" smtClean="0"/>
              <a:t>16/10/2019</a:t>
            </a:fld>
            <a:endParaRPr lang="en-GB"/>
          </a:p>
        </p:txBody>
      </p:sp>
      <p:sp>
        <p:nvSpPr>
          <p:cNvPr id="5" name="Footer Placeholder 4">
            <a:extLst>
              <a:ext uri="{FF2B5EF4-FFF2-40B4-BE49-F238E27FC236}">
                <a16:creationId xmlns:a16="http://schemas.microsoft.com/office/drawing/2014/main" id="{78B4A535-6567-4190-9ACE-F61B71DB89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2DC70B-27EC-40AF-A8B8-6EC67C8C55D1}"/>
              </a:ext>
            </a:extLst>
          </p:cNvPr>
          <p:cNvSpPr>
            <a:spLocks noGrp="1"/>
          </p:cNvSpPr>
          <p:nvPr>
            <p:ph type="sldNum" sz="quarter" idx="12"/>
          </p:nvPr>
        </p:nvSpPr>
        <p:spPr/>
        <p:txBody>
          <a:bodyPr/>
          <a:lstStyle/>
          <a:p>
            <a:fld id="{DA008C66-BAEC-4855-806C-580CE83CA808}" type="slidenum">
              <a:rPr lang="en-GB" smtClean="0"/>
              <a:t>‹#›</a:t>
            </a:fld>
            <a:endParaRPr lang="en-GB"/>
          </a:p>
        </p:txBody>
      </p:sp>
    </p:spTree>
    <p:extLst>
      <p:ext uri="{BB962C8B-B14F-4D97-AF65-F5344CB8AC3E}">
        <p14:creationId xmlns:p14="http://schemas.microsoft.com/office/powerpoint/2010/main" val="3354739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75D93-8030-4AC2-81A6-1FE218BFBBF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9DFA375-897E-4480-9CA5-32E3EB0EDF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496740-A6BB-4E22-A158-83E029DF122C}"/>
              </a:ext>
            </a:extLst>
          </p:cNvPr>
          <p:cNvSpPr>
            <a:spLocks noGrp="1"/>
          </p:cNvSpPr>
          <p:nvPr>
            <p:ph type="dt" sz="half" idx="10"/>
          </p:nvPr>
        </p:nvSpPr>
        <p:spPr/>
        <p:txBody>
          <a:bodyPr/>
          <a:lstStyle/>
          <a:p>
            <a:fld id="{F05C0387-5ECE-4FF5-8A55-443BACFAE38F}" type="datetimeFigureOut">
              <a:rPr lang="en-GB" smtClean="0"/>
              <a:t>16/10/2019</a:t>
            </a:fld>
            <a:endParaRPr lang="en-GB"/>
          </a:p>
        </p:txBody>
      </p:sp>
      <p:sp>
        <p:nvSpPr>
          <p:cNvPr id="5" name="Footer Placeholder 4">
            <a:extLst>
              <a:ext uri="{FF2B5EF4-FFF2-40B4-BE49-F238E27FC236}">
                <a16:creationId xmlns:a16="http://schemas.microsoft.com/office/drawing/2014/main" id="{AE6BF720-BCED-4C49-9F90-91A1EA774F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A7FDEF-90C6-4292-957C-8F45C963803E}"/>
              </a:ext>
            </a:extLst>
          </p:cNvPr>
          <p:cNvSpPr>
            <a:spLocks noGrp="1"/>
          </p:cNvSpPr>
          <p:nvPr>
            <p:ph type="sldNum" sz="quarter" idx="12"/>
          </p:nvPr>
        </p:nvSpPr>
        <p:spPr/>
        <p:txBody>
          <a:bodyPr/>
          <a:lstStyle/>
          <a:p>
            <a:fld id="{DA008C66-BAEC-4855-806C-580CE83CA808}" type="slidenum">
              <a:rPr lang="en-GB" smtClean="0"/>
              <a:t>‹#›</a:t>
            </a:fld>
            <a:endParaRPr lang="en-GB"/>
          </a:p>
        </p:txBody>
      </p:sp>
    </p:spTree>
    <p:extLst>
      <p:ext uri="{BB962C8B-B14F-4D97-AF65-F5344CB8AC3E}">
        <p14:creationId xmlns:p14="http://schemas.microsoft.com/office/powerpoint/2010/main" val="296613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B21821-3AFD-44B2-A3E3-086096B5A5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2541905-C38C-4193-9398-EECF2A14F7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E597A0-F4E0-4117-BE60-429A6258CBB7}"/>
              </a:ext>
            </a:extLst>
          </p:cNvPr>
          <p:cNvSpPr>
            <a:spLocks noGrp="1"/>
          </p:cNvSpPr>
          <p:nvPr>
            <p:ph type="dt" sz="half" idx="10"/>
          </p:nvPr>
        </p:nvSpPr>
        <p:spPr/>
        <p:txBody>
          <a:bodyPr/>
          <a:lstStyle/>
          <a:p>
            <a:fld id="{F05C0387-5ECE-4FF5-8A55-443BACFAE38F}" type="datetimeFigureOut">
              <a:rPr lang="en-GB" smtClean="0"/>
              <a:t>16/10/2019</a:t>
            </a:fld>
            <a:endParaRPr lang="en-GB"/>
          </a:p>
        </p:txBody>
      </p:sp>
      <p:sp>
        <p:nvSpPr>
          <p:cNvPr id="5" name="Footer Placeholder 4">
            <a:extLst>
              <a:ext uri="{FF2B5EF4-FFF2-40B4-BE49-F238E27FC236}">
                <a16:creationId xmlns:a16="http://schemas.microsoft.com/office/drawing/2014/main" id="{E7060154-E8D5-4D42-BA26-BF70BA0AF9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6ED01E-CE49-472F-BF70-DB675EA99D85}"/>
              </a:ext>
            </a:extLst>
          </p:cNvPr>
          <p:cNvSpPr>
            <a:spLocks noGrp="1"/>
          </p:cNvSpPr>
          <p:nvPr>
            <p:ph type="sldNum" sz="quarter" idx="12"/>
          </p:nvPr>
        </p:nvSpPr>
        <p:spPr/>
        <p:txBody>
          <a:bodyPr/>
          <a:lstStyle/>
          <a:p>
            <a:fld id="{DA008C66-BAEC-4855-806C-580CE83CA808}" type="slidenum">
              <a:rPr lang="en-GB" smtClean="0"/>
              <a:t>‹#›</a:t>
            </a:fld>
            <a:endParaRPr lang="en-GB"/>
          </a:p>
        </p:txBody>
      </p:sp>
    </p:spTree>
    <p:extLst>
      <p:ext uri="{BB962C8B-B14F-4D97-AF65-F5344CB8AC3E}">
        <p14:creationId xmlns:p14="http://schemas.microsoft.com/office/powerpoint/2010/main" val="4555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161A-2864-4D32-BB16-0E1B96494E6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1D3F840-B4D5-43A9-A36B-C3A49869A8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8EBD6F-A5CA-47BD-BC9D-D03034F073F2}"/>
              </a:ext>
            </a:extLst>
          </p:cNvPr>
          <p:cNvSpPr>
            <a:spLocks noGrp="1"/>
          </p:cNvSpPr>
          <p:nvPr>
            <p:ph type="dt" sz="half" idx="10"/>
          </p:nvPr>
        </p:nvSpPr>
        <p:spPr/>
        <p:txBody>
          <a:bodyPr/>
          <a:lstStyle/>
          <a:p>
            <a:fld id="{F05C0387-5ECE-4FF5-8A55-443BACFAE38F}" type="datetimeFigureOut">
              <a:rPr lang="en-GB" smtClean="0"/>
              <a:t>16/10/2019</a:t>
            </a:fld>
            <a:endParaRPr lang="en-GB"/>
          </a:p>
        </p:txBody>
      </p:sp>
      <p:sp>
        <p:nvSpPr>
          <p:cNvPr id="5" name="Footer Placeholder 4">
            <a:extLst>
              <a:ext uri="{FF2B5EF4-FFF2-40B4-BE49-F238E27FC236}">
                <a16:creationId xmlns:a16="http://schemas.microsoft.com/office/drawing/2014/main" id="{51696577-0A8C-48B8-8A19-A04B5BD954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B6E23B-A105-403C-921F-5A7AE44A5908}"/>
              </a:ext>
            </a:extLst>
          </p:cNvPr>
          <p:cNvSpPr>
            <a:spLocks noGrp="1"/>
          </p:cNvSpPr>
          <p:nvPr>
            <p:ph type="sldNum" sz="quarter" idx="12"/>
          </p:nvPr>
        </p:nvSpPr>
        <p:spPr/>
        <p:txBody>
          <a:bodyPr/>
          <a:lstStyle/>
          <a:p>
            <a:fld id="{DA008C66-BAEC-4855-806C-580CE83CA808}" type="slidenum">
              <a:rPr lang="en-GB" smtClean="0"/>
              <a:t>‹#›</a:t>
            </a:fld>
            <a:endParaRPr lang="en-GB"/>
          </a:p>
        </p:txBody>
      </p:sp>
    </p:spTree>
    <p:extLst>
      <p:ext uri="{BB962C8B-B14F-4D97-AF65-F5344CB8AC3E}">
        <p14:creationId xmlns:p14="http://schemas.microsoft.com/office/powerpoint/2010/main" val="255918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D9004-533D-4663-8BAB-D566D2C925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06ED483-55E4-4B9E-8202-13AAF13318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72FD8-521B-420C-9422-0FC766D0E394}"/>
              </a:ext>
            </a:extLst>
          </p:cNvPr>
          <p:cNvSpPr>
            <a:spLocks noGrp="1"/>
          </p:cNvSpPr>
          <p:nvPr>
            <p:ph type="dt" sz="half" idx="10"/>
          </p:nvPr>
        </p:nvSpPr>
        <p:spPr/>
        <p:txBody>
          <a:bodyPr/>
          <a:lstStyle/>
          <a:p>
            <a:fld id="{F05C0387-5ECE-4FF5-8A55-443BACFAE38F}" type="datetimeFigureOut">
              <a:rPr lang="en-GB" smtClean="0"/>
              <a:t>16/10/2019</a:t>
            </a:fld>
            <a:endParaRPr lang="en-GB"/>
          </a:p>
        </p:txBody>
      </p:sp>
      <p:sp>
        <p:nvSpPr>
          <p:cNvPr id="5" name="Footer Placeholder 4">
            <a:extLst>
              <a:ext uri="{FF2B5EF4-FFF2-40B4-BE49-F238E27FC236}">
                <a16:creationId xmlns:a16="http://schemas.microsoft.com/office/drawing/2014/main" id="{AE35BC5D-7D08-4BC0-9AFC-E0A9671A07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A1CA8C-D663-4064-96E5-89D11C94796E}"/>
              </a:ext>
            </a:extLst>
          </p:cNvPr>
          <p:cNvSpPr>
            <a:spLocks noGrp="1"/>
          </p:cNvSpPr>
          <p:nvPr>
            <p:ph type="sldNum" sz="quarter" idx="12"/>
          </p:nvPr>
        </p:nvSpPr>
        <p:spPr/>
        <p:txBody>
          <a:bodyPr/>
          <a:lstStyle/>
          <a:p>
            <a:fld id="{DA008C66-BAEC-4855-806C-580CE83CA808}" type="slidenum">
              <a:rPr lang="en-GB" smtClean="0"/>
              <a:t>‹#›</a:t>
            </a:fld>
            <a:endParaRPr lang="en-GB"/>
          </a:p>
        </p:txBody>
      </p:sp>
    </p:spTree>
    <p:extLst>
      <p:ext uri="{BB962C8B-B14F-4D97-AF65-F5344CB8AC3E}">
        <p14:creationId xmlns:p14="http://schemas.microsoft.com/office/powerpoint/2010/main" val="96784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2764-C80C-4EEB-8565-77E2322C1D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AF4A66F-5DD5-4DC3-BE7C-21233CE96E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15C357-0DEA-4621-958A-ED3340FFFD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7DBB019-887D-4F07-BA37-3D568908CCAB}"/>
              </a:ext>
            </a:extLst>
          </p:cNvPr>
          <p:cNvSpPr>
            <a:spLocks noGrp="1"/>
          </p:cNvSpPr>
          <p:nvPr>
            <p:ph type="dt" sz="half" idx="10"/>
          </p:nvPr>
        </p:nvSpPr>
        <p:spPr/>
        <p:txBody>
          <a:bodyPr/>
          <a:lstStyle/>
          <a:p>
            <a:fld id="{F05C0387-5ECE-4FF5-8A55-443BACFAE38F}" type="datetimeFigureOut">
              <a:rPr lang="en-GB" smtClean="0"/>
              <a:t>16/10/2019</a:t>
            </a:fld>
            <a:endParaRPr lang="en-GB"/>
          </a:p>
        </p:txBody>
      </p:sp>
      <p:sp>
        <p:nvSpPr>
          <p:cNvPr id="6" name="Footer Placeholder 5">
            <a:extLst>
              <a:ext uri="{FF2B5EF4-FFF2-40B4-BE49-F238E27FC236}">
                <a16:creationId xmlns:a16="http://schemas.microsoft.com/office/drawing/2014/main" id="{8EC15F22-08E3-46CB-B286-99E8973A2E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EC43846-CDE6-44C1-8B22-24677F592CEF}"/>
              </a:ext>
            </a:extLst>
          </p:cNvPr>
          <p:cNvSpPr>
            <a:spLocks noGrp="1"/>
          </p:cNvSpPr>
          <p:nvPr>
            <p:ph type="sldNum" sz="quarter" idx="12"/>
          </p:nvPr>
        </p:nvSpPr>
        <p:spPr/>
        <p:txBody>
          <a:bodyPr/>
          <a:lstStyle/>
          <a:p>
            <a:fld id="{DA008C66-BAEC-4855-806C-580CE83CA808}" type="slidenum">
              <a:rPr lang="en-GB" smtClean="0"/>
              <a:t>‹#›</a:t>
            </a:fld>
            <a:endParaRPr lang="en-GB"/>
          </a:p>
        </p:txBody>
      </p:sp>
    </p:spTree>
    <p:extLst>
      <p:ext uri="{BB962C8B-B14F-4D97-AF65-F5344CB8AC3E}">
        <p14:creationId xmlns:p14="http://schemas.microsoft.com/office/powerpoint/2010/main" val="2027639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4C62-8258-4B26-B1A2-90FC32BE3C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9850E1E-8239-47B6-BC94-96A907A275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47A73D-59C4-4F90-A291-9949D44A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0F5909A-D56B-4F87-A0F9-6CF2C05452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E2203F-4650-490E-802E-12D49D1F28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A64E4F2-448B-4D02-AAEC-EF2940609EC3}"/>
              </a:ext>
            </a:extLst>
          </p:cNvPr>
          <p:cNvSpPr>
            <a:spLocks noGrp="1"/>
          </p:cNvSpPr>
          <p:nvPr>
            <p:ph type="dt" sz="half" idx="10"/>
          </p:nvPr>
        </p:nvSpPr>
        <p:spPr/>
        <p:txBody>
          <a:bodyPr/>
          <a:lstStyle/>
          <a:p>
            <a:fld id="{F05C0387-5ECE-4FF5-8A55-443BACFAE38F}" type="datetimeFigureOut">
              <a:rPr lang="en-GB" smtClean="0"/>
              <a:t>16/10/2019</a:t>
            </a:fld>
            <a:endParaRPr lang="en-GB"/>
          </a:p>
        </p:txBody>
      </p:sp>
      <p:sp>
        <p:nvSpPr>
          <p:cNvPr id="8" name="Footer Placeholder 7">
            <a:extLst>
              <a:ext uri="{FF2B5EF4-FFF2-40B4-BE49-F238E27FC236}">
                <a16:creationId xmlns:a16="http://schemas.microsoft.com/office/drawing/2014/main" id="{801B228A-B30E-49F6-BBE0-BD38298C494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0EEF9B9-80AD-4B62-88D7-F3114DFCDE5F}"/>
              </a:ext>
            </a:extLst>
          </p:cNvPr>
          <p:cNvSpPr>
            <a:spLocks noGrp="1"/>
          </p:cNvSpPr>
          <p:nvPr>
            <p:ph type="sldNum" sz="quarter" idx="12"/>
          </p:nvPr>
        </p:nvSpPr>
        <p:spPr/>
        <p:txBody>
          <a:bodyPr/>
          <a:lstStyle/>
          <a:p>
            <a:fld id="{DA008C66-BAEC-4855-806C-580CE83CA808}" type="slidenum">
              <a:rPr lang="en-GB" smtClean="0"/>
              <a:t>‹#›</a:t>
            </a:fld>
            <a:endParaRPr lang="en-GB"/>
          </a:p>
        </p:txBody>
      </p:sp>
    </p:spTree>
    <p:extLst>
      <p:ext uri="{BB962C8B-B14F-4D97-AF65-F5344CB8AC3E}">
        <p14:creationId xmlns:p14="http://schemas.microsoft.com/office/powerpoint/2010/main" val="362635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7443D-1CAF-4134-9C65-57D4AFF06A2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D58E65A-42CC-439C-90BD-AAB4C506C2F6}"/>
              </a:ext>
            </a:extLst>
          </p:cNvPr>
          <p:cNvSpPr>
            <a:spLocks noGrp="1"/>
          </p:cNvSpPr>
          <p:nvPr>
            <p:ph type="dt" sz="half" idx="10"/>
          </p:nvPr>
        </p:nvSpPr>
        <p:spPr/>
        <p:txBody>
          <a:bodyPr/>
          <a:lstStyle/>
          <a:p>
            <a:fld id="{F05C0387-5ECE-4FF5-8A55-443BACFAE38F}" type="datetimeFigureOut">
              <a:rPr lang="en-GB" smtClean="0"/>
              <a:t>16/10/2019</a:t>
            </a:fld>
            <a:endParaRPr lang="en-GB"/>
          </a:p>
        </p:txBody>
      </p:sp>
      <p:sp>
        <p:nvSpPr>
          <p:cNvPr id="4" name="Footer Placeholder 3">
            <a:extLst>
              <a:ext uri="{FF2B5EF4-FFF2-40B4-BE49-F238E27FC236}">
                <a16:creationId xmlns:a16="http://schemas.microsoft.com/office/drawing/2014/main" id="{0004DFDE-552B-4E93-B971-92D5A3C87A8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081374F-724E-46A2-B4E2-B8B940AE73BD}"/>
              </a:ext>
            </a:extLst>
          </p:cNvPr>
          <p:cNvSpPr>
            <a:spLocks noGrp="1"/>
          </p:cNvSpPr>
          <p:nvPr>
            <p:ph type="sldNum" sz="quarter" idx="12"/>
          </p:nvPr>
        </p:nvSpPr>
        <p:spPr/>
        <p:txBody>
          <a:bodyPr/>
          <a:lstStyle/>
          <a:p>
            <a:fld id="{DA008C66-BAEC-4855-806C-580CE83CA808}" type="slidenum">
              <a:rPr lang="en-GB" smtClean="0"/>
              <a:t>‹#›</a:t>
            </a:fld>
            <a:endParaRPr lang="en-GB"/>
          </a:p>
        </p:txBody>
      </p:sp>
    </p:spTree>
    <p:extLst>
      <p:ext uri="{BB962C8B-B14F-4D97-AF65-F5344CB8AC3E}">
        <p14:creationId xmlns:p14="http://schemas.microsoft.com/office/powerpoint/2010/main" val="574257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59BBDF-76DE-4A4B-A3F4-552A11B87F1A}"/>
              </a:ext>
            </a:extLst>
          </p:cNvPr>
          <p:cNvSpPr>
            <a:spLocks noGrp="1"/>
          </p:cNvSpPr>
          <p:nvPr>
            <p:ph type="dt" sz="half" idx="10"/>
          </p:nvPr>
        </p:nvSpPr>
        <p:spPr/>
        <p:txBody>
          <a:bodyPr/>
          <a:lstStyle/>
          <a:p>
            <a:fld id="{F05C0387-5ECE-4FF5-8A55-443BACFAE38F}" type="datetimeFigureOut">
              <a:rPr lang="en-GB" smtClean="0"/>
              <a:t>16/10/2019</a:t>
            </a:fld>
            <a:endParaRPr lang="en-GB"/>
          </a:p>
        </p:txBody>
      </p:sp>
      <p:sp>
        <p:nvSpPr>
          <p:cNvPr id="3" name="Footer Placeholder 2">
            <a:extLst>
              <a:ext uri="{FF2B5EF4-FFF2-40B4-BE49-F238E27FC236}">
                <a16:creationId xmlns:a16="http://schemas.microsoft.com/office/drawing/2014/main" id="{FC6F51C5-E188-4174-A175-6ACC09B32A8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5FB1EC8-F798-46F9-8069-538D2F947CE7}"/>
              </a:ext>
            </a:extLst>
          </p:cNvPr>
          <p:cNvSpPr>
            <a:spLocks noGrp="1"/>
          </p:cNvSpPr>
          <p:nvPr>
            <p:ph type="sldNum" sz="quarter" idx="12"/>
          </p:nvPr>
        </p:nvSpPr>
        <p:spPr/>
        <p:txBody>
          <a:bodyPr/>
          <a:lstStyle/>
          <a:p>
            <a:fld id="{DA008C66-BAEC-4855-806C-580CE83CA808}" type="slidenum">
              <a:rPr lang="en-GB" smtClean="0"/>
              <a:t>‹#›</a:t>
            </a:fld>
            <a:endParaRPr lang="en-GB"/>
          </a:p>
        </p:txBody>
      </p:sp>
    </p:spTree>
    <p:extLst>
      <p:ext uri="{BB962C8B-B14F-4D97-AF65-F5344CB8AC3E}">
        <p14:creationId xmlns:p14="http://schemas.microsoft.com/office/powerpoint/2010/main" val="1956492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D1008-2C10-4928-BD9E-504778038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10BF5AF-62D7-4802-8B05-9E9FB139CC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CB025D-42D4-4915-AA03-AA9304896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871EB-95C3-4E3B-8BA3-945461E43508}"/>
              </a:ext>
            </a:extLst>
          </p:cNvPr>
          <p:cNvSpPr>
            <a:spLocks noGrp="1"/>
          </p:cNvSpPr>
          <p:nvPr>
            <p:ph type="dt" sz="half" idx="10"/>
          </p:nvPr>
        </p:nvSpPr>
        <p:spPr/>
        <p:txBody>
          <a:bodyPr/>
          <a:lstStyle/>
          <a:p>
            <a:fld id="{F05C0387-5ECE-4FF5-8A55-443BACFAE38F}" type="datetimeFigureOut">
              <a:rPr lang="en-GB" smtClean="0"/>
              <a:t>16/10/2019</a:t>
            </a:fld>
            <a:endParaRPr lang="en-GB"/>
          </a:p>
        </p:txBody>
      </p:sp>
      <p:sp>
        <p:nvSpPr>
          <p:cNvPr id="6" name="Footer Placeholder 5">
            <a:extLst>
              <a:ext uri="{FF2B5EF4-FFF2-40B4-BE49-F238E27FC236}">
                <a16:creationId xmlns:a16="http://schemas.microsoft.com/office/drawing/2014/main" id="{C4BFEEF6-08B8-4FDF-B341-CB26FE2AAE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FA60B8-F5E4-4094-9B00-4456021B2296}"/>
              </a:ext>
            </a:extLst>
          </p:cNvPr>
          <p:cNvSpPr>
            <a:spLocks noGrp="1"/>
          </p:cNvSpPr>
          <p:nvPr>
            <p:ph type="sldNum" sz="quarter" idx="12"/>
          </p:nvPr>
        </p:nvSpPr>
        <p:spPr/>
        <p:txBody>
          <a:bodyPr/>
          <a:lstStyle/>
          <a:p>
            <a:fld id="{DA008C66-BAEC-4855-806C-580CE83CA808}" type="slidenum">
              <a:rPr lang="en-GB" smtClean="0"/>
              <a:t>‹#›</a:t>
            </a:fld>
            <a:endParaRPr lang="en-GB"/>
          </a:p>
        </p:txBody>
      </p:sp>
    </p:spTree>
    <p:extLst>
      <p:ext uri="{BB962C8B-B14F-4D97-AF65-F5344CB8AC3E}">
        <p14:creationId xmlns:p14="http://schemas.microsoft.com/office/powerpoint/2010/main" val="2685434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7197-CE62-4DC4-B38C-3ED8547234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07D185B-5C45-4C26-A120-8B7CC13C32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82A537E-7F81-42CE-931D-5306F942FA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22C354-41E3-4E8F-ABF3-61634FC67D18}"/>
              </a:ext>
            </a:extLst>
          </p:cNvPr>
          <p:cNvSpPr>
            <a:spLocks noGrp="1"/>
          </p:cNvSpPr>
          <p:nvPr>
            <p:ph type="dt" sz="half" idx="10"/>
          </p:nvPr>
        </p:nvSpPr>
        <p:spPr/>
        <p:txBody>
          <a:bodyPr/>
          <a:lstStyle/>
          <a:p>
            <a:fld id="{F05C0387-5ECE-4FF5-8A55-443BACFAE38F}" type="datetimeFigureOut">
              <a:rPr lang="en-GB" smtClean="0"/>
              <a:t>16/10/2019</a:t>
            </a:fld>
            <a:endParaRPr lang="en-GB"/>
          </a:p>
        </p:txBody>
      </p:sp>
      <p:sp>
        <p:nvSpPr>
          <p:cNvPr id="6" name="Footer Placeholder 5">
            <a:extLst>
              <a:ext uri="{FF2B5EF4-FFF2-40B4-BE49-F238E27FC236}">
                <a16:creationId xmlns:a16="http://schemas.microsoft.com/office/drawing/2014/main" id="{79B4FB48-A5F8-4C6B-BA0D-05C7E7E3BC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FC5EF7-629D-47F0-9044-556AB6CE1A79}"/>
              </a:ext>
            </a:extLst>
          </p:cNvPr>
          <p:cNvSpPr>
            <a:spLocks noGrp="1"/>
          </p:cNvSpPr>
          <p:nvPr>
            <p:ph type="sldNum" sz="quarter" idx="12"/>
          </p:nvPr>
        </p:nvSpPr>
        <p:spPr/>
        <p:txBody>
          <a:bodyPr/>
          <a:lstStyle/>
          <a:p>
            <a:fld id="{DA008C66-BAEC-4855-806C-580CE83CA808}" type="slidenum">
              <a:rPr lang="en-GB" smtClean="0"/>
              <a:t>‹#›</a:t>
            </a:fld>
            <a:endParaRPr lang="en-GB"/>
          </a:p>
        </p:txBody>
      </p:sp>
    </p:spTree>
    <p:extLst>
      <p:ext uri="{BB962C8B-B14F-4D97-AF65-F5344CB8AC3E}">
        <p14:creationId xmlns:p14="http://schemas.microsoft.com/office/powerpoint/2010/main" val="3685733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1954FD-0AD8-4535-89FF-B9EA42CB18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292D3A1-AF33-4D28-87D2-B80E64B03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ACDD27-FA95-457F-ADFF-1190ED3191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5C0387-5ECE-4FF5-8A55-443BACFAE38F}" type="datetimeFigureOut">
              <a:rPr lang="en-GB" smtClean="0"/>
              <a:t>16/10/2019</a:t>
            </a:fld>
            <a:endParaRPr lang="en-GB"/>
          </a:p>
        </p:txBody>
      </p:sp>
      <p:sp>
        <p:nvSpPr>
          <p:cNvPr id="5" name="Footer Placeholder 4">
            <a:extLst>
              <a:ext uri="{FF2B5EF4-FFF2-40B4-BE49-F238E27FC236}">
                <a16:creationId xmlns:a16="http://schemas.microsoft.com/office/drawing/2014/main" id="{7ED38A14-3494-46F6-86D2-865E27397A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1D00628-D08F-4D45-B8AB-A56CF29C62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08C66-BAEC-4855-806C-580CE83CA808}" type="slidenum">
              <a:rPr lang="en-GB" smtClean="0"/>
              <a:t>‹#›</a:t>
            </a:fld>
            <a:endParaRPr lang="en-GB"/>
          </a:p>
        </p:txBody>
      </p:sp>
    </p:spTree>
    <p:extLst>
      <p:ext uri="{BB962C8B-B14F-4D97-AF65-F5344CB8AC3E}">
        <p14:creationId xmlns:p14="http://schemas.microsoft.com/office/powerpoint/2010/main" val="2903604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Group 126">
            <a:extLst>
              <a:ext uri="{FF2B5EF4-FFF2-40B4-BE49-F238E27FC236}">
                <a16:creationId xmlns:a16="http://schemas.microsoft.com/office/drawing/2014/main" id="{14C87CE3-7451-459A-A43D-8599481B86DB}"/>
              </a:ext>
            </a:extLst>
          </p:cNvPr>
          <p:cNvGrpSpPr/>
          <p:nvPr/>
        </p:nvGrpSpPr>
        <p:grpSpPr>
          <a:xfrm>
            <a:off x="439019" y="3161167"/>
            <a:ext cx="5476006" cy="3258526"/>
            <a:chOff x="-674393" y="1706504"/>
            <a:chExt cx="7705734" cy="4585336"/>
          </a:xfrm>
        </p:grpSpPr>
        <p:grpSp>
          <p:nvGrpSpPr>
            <p:cNvPr id="126" name="Group 125">
              <a:extLst>
                <a:ext uri="{FF2B5EF4-FFF2-40B4-BE49-F238E27FC236}">
                  <a16:creationId xmlns:a16="http://schemas.microsoft.com/office/drawing/2014/main" id="{B2A942DD-7B9B-4434-B70C-52ED41E366B6}"/>
                </a:ext>
              </a:extLst>
            </p:cNvPr>
            <p:cNvGrpSpPr/>
            <p:nvPr/>
          </p:nvGrpSpPr>
          <p:grpSpPr>
            <a:xfrm>
              <a:off x="961058" y="1706504"/>
              <a:ext cx="4434833" cy="3785534"/>
              <a:chOff x="1939950" y="1713265"/>
              <a:chExt cx="4434833" cy="3785534"/>
            </a:xfrm>
          </p:grpSpPr>
          <p:sp>
            <p:nvSpPr>
              <p:cNvPr id="72" name="Freeform: Shape 71">
                <a:extLst>
                  <a:ext uri="{FF2B5EF4-FFF2-40B4-BE49-F238E27FC236}">
                    <a16:creationId xmlns:a16="http://schemas.microsoft.com/office/drawing/2014/main" id="{96C579D3-E332-477B-9E5C-54361F883643}"/>
                  </a:ext>
                </a:extLst>
              </p:cNvPr>
              <p:cNvSpPr/>
              <p:nvPr/>
            </p:nvSpPr>
            <p:spPr>
              <a:xfrm>
                <a:off x="4698097" y="3436576"/>
                <a:ext cx="734360" cy="1627155"/>
              </a:xfrm>
              <a:custGeom>
                <a:avLst/>
                <a:gdLst>
                  <a:gd name="connsiteX0" fmla="*/ 692150 w 781050"/>
                  <a:gd name="connsiteY0" fmla="*/ 1627155 h 1627155"/>
                  <a:gd name="connsiteX1" fmla="*/ 685800 w 781050"/>
                  <a:gd name="connsiteY1" fmla="*/ 1360455 h 1627155"/>
                  <a:gd name="connsiteX2" fmla="*/ 203200 w 781050"/>
                  <a:gd name="connsiteY2" fmla="*/ 1214405 h 1627155"/>
                  <a:gd name="connsiteX3" fmla="*/ 0 w 781050"/>
                  <a:gd name="connsiteY3" fmla="*/ 573055 h 1627155"/>
                  <a:gd name="connsiteX4" fmla="*/ 203200 w 781050"/>
                  <a:gd name="connsiteY4" fmla="*/ 77755 h 1627155"/>
                  <a:gd name="connsiteX5" fmla="*/ 260350 w 781050"/>
                  <a:gd name="connsiteY5" fmla="*/ 1555 h 1627155"/>
                  <a:gd name="connsiteX6" fmla="*/ 260350 w 781050"/>
                  <a:gd name="connsiteY6" fmla="*/ 1555 h 1627155"/>
                  <a:gd name="connsiteX7" fmla="*/ 781050 w 781050"/>
                  <a:gd name="connsiteY7" fmla="*/ 77755 h 1627155"/>
                  <a:gd name="connsiteX0" fmla="*/ 692150 w 734360"/>
                  <a:gd name="connsiteY0" fmla="*/ 1627155 h 1627155"/>
                  <a:gd name="connsiteX1" fmla="*/ 685800 w 734360"/>
                  <a:gd name="connsiteY1" fmla="*/ 1360455 h 1627155"/>
                  <a:gd name="connsiteX2" fmla="*/ 203200 w 734360"/>
                  <a:gd name="connsiteY2" fmla="*/ 1214405 h 1627155"/>
                  <a:gd name="connsiteX3" fmla="*/ 0 w 734360"/>
                  <a:gd name="connsiteY3" fmla="*/ 573055 h 1627155"/>
                  <a:gd name="connsiteX4" fmla="*/ 203200 w 734360"/>
                  <a:gd name="connsiteY4" fmla="*/ 77755 h 1627155"/>
                  <a:gd name="connsiteX5" fmla="*/ 260350 w 734360"/>
                  <a:gd name="connsiteY5" fmla="*/ 1555 h 1627155"/>
                  <a:gd name="connsiteX6" fmla="*/ 260350 w 734360"/>
                  <a:gd name="connsiteY6" fmla="*/ 1555 h 1627155"/>
                  <a:gd name="connsiteX0" fmla="*/ 692150 w 734360"/>
                  <a:gd name="connsiteY0" fmla="*/ 1627155 h 1627155"/>
                  <a:gd name="connsiteX1" fmla="*/ 685800 w 734360"/>
                  <a:gd name="connsiteY1" fmla="*/ 1360455 h 1627155"/>
                  <a:gd name="connsiteX2" fmla="*/ 203200 w 734360"/>
                  <a:gd name="connsiteY2" fmla="*/ 1214405 h 1627155"/>
                  <a:gd name="connsiteX3" fmla="*/ 0 w 734360"/>
                  <a:gd name="connsiteY3" fmla="*/ 573055 h 1627155"/>
                  <a:gd name="connsiteX4" fmla="*/ 203200 w 734360"/>
                  <a:gd name="connsiteY4" fmla="*/ 77755 h 1627155"/>
                  <a:gd name="connsiteX5" fmla="*/ 260350 w 734360"/>
                  <a:gd name="connsiteY5" fmla="*/ 1555 h 162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360" h="1627155">
                    <a:moveTo>
                      <a:pt x="692150" y="1627155"/>
                    </a:moveTo>
                    <a:cubicBezTo>
                      <a:pt x="729721" y="1528201"/>
                      <a:pt x="767292" y="1429247"/>
                      <a:pt x="685800" y="1360455"/>
                    </a:cubicBezTo>
                    <a:cubicBezTo>
                      <a:pt x="604308" y="1291663"/>
                      <a:pt x="317500" y="1345638"/>
                      <a:pt x="203200" y="1214405"/>
                    </a:cubicBezTo>
                    <a:cubicBezTo>
                      <a:pt x="88900" y="1083172"/>
                      <a:pt x="0" y="762497"/>
                      <a:pt x="0" y="573055"/>
                    </a:cubicBezTo>
                    <a:cubicBezTo>
                      <a:pt x="0" y="383613"/>
                      <a:pt x="159808" y="173005"/>
                      <a:pt x="203200" y="77755"/>
                    </a:cubicBezTo>
                    <a:cubicBezTo>
                      <a:pt x="246592" y="-17495"/>
                      <a:pt x="260350" y="1555"/>
                      <a:pt x="260350" y="1555"/>
                    </a:cubicBezTo>
                  </a:path>
                </a:pathLst>
              </a:cu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9" name="Group 38">
                <a:extLst>
                  <a:ext uri="{FF2B5EF4-FFF2-40B4-BE49-F238E27FC236}">
                    <a16:creationId xmlns:a16="http://schemas.microsoft.com/office/drawing/2014/main" id="{5582BF09-4A68-4ECB-88DA-D7C6D37E3A92}"/>
                  </a:ext>
                </a:extLst>
              </p:cNvPr>
              <p:cNvGrpSpPr/>
              <p:nvPr/>
            </p:nvGrpSpPr>
            <p:grpSpPr>
              <a:xfrm>
                <a:off x="1939950" y="1713265"/>
                <a:ext cx="4434833" cy="3785534"/>
                <a:chOff x="2811612" y="2624664"/>
                <a:chExt cx="4434833" cy="3785534"/>
              </a:xfrm>
            </p:grpSpPr>
            <p:grpSp>
              <p:nvGrpSpPr>
                <p:cNvPr id="40" name="Group 39">
                  <a:extLst>
                    <a:ext uri="{FF2B5EF4-FFF2-40B4-BE49-F238E27FC236}">
                      <a16:creationId xmlns:a16="http://schemas.microsoft.com/office/drawing/2014/main" id="{72927BDF-12C6-419C-8568-BC71EAFD72C7}"/>
                    </a:ext>
                  </a:extLst>
                </p:cNvPr>
                <p:cNvGrpSpPr>
                  <a:grpSpLocks noChangeAspect="1"/>
                </p:cNvGrpSpPr>
                <p:nvPr/>
              </p:nvGrpSpPr>
              <p:grpSpPr>
                <a:xfrm>
                  <a:off x="2811612" y="3807133"/>
                  <a:ext cx="3599987" cy="2170038"/>
                  <a:chOff x="3034437" y="1746373"/>
                  <a:chExt cx="6123126" cy="3690962"/>
                </a:xfrm>
                <a:solidFill>
                  <a:schemeClr val="bg1">
                    <a:lumMod val="65000"/>
                  </a:schemeClr>
                </a:solidFill>
              </p:grpSpPr>
              <p:sp>
                <p:nvSpPr>
                  <p:cNvPr id="68" name="Rectangle 67">
                    <a:extLst>
                      <a:ext uri="{FF2B5EF4-FFF2-40B4-BE49-F238E27FC236}">
                        <a16:creationId xmlns:a16="http://schemas.microsoft.com/office/drawing/2014/main" id="{7B9DA19C-7C54-4142-9B15-38599A94B706}"/>
                      </a:ext>
                    </a:extLst>
                  </p:cNvPr>
                  <p:cNvSpPr/>
                  <p:nvPr/>
                </p:nvSpPr>
                <p:spPr>
                  <a:xfrm>
                    <a:off x="3034437" y="5046637"/>
                    <a:ext cx="6123126" cy="390698"/>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Oval 4">
                    <a:extLst>
                      <a:ext uri="{FF2B5EF4-FFF2-40B4-BE49-F238E27FC236}">
                        <a16:creationId xmlns:a16="http://schemas.microsoft.com/office/drawing/2014/main" id="{307ACFC1-4140-414C-BC8F-76281EC0A158}"/>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Oval 69">
                    <a:extLst>
                      <a:ext uri="{FF2B5EF4-FFF2-40B4-BE49-F238E27FC236}">
                        <a16:creationId xmlns:a16="http://schemas.microsoft.com/office/drawing/2014/main" id="{94750EBF-6FAE-494E-BBA4-49AD33C93573}"/>
                      </a:ext>
                    </a:extLst>
                  </p:cNvPr>
                  <p:cNvSpPr/>
                  <p:nvPr/>
                </p:nvSpPr>
                <p:spPr>
                  <a:xfrm>
                    <a:off x="4656000" y="1746373"/>
                    <a:ext cx="2880000" cy="2880000"/>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1" name="Group 40">
                  <a:extLst>
                    <a:ext uri="{FF2B5EF4-FFF2-40B4-BE49-F238E27FC236}">
                      <a16:creationId xmlns:a16="http://schemas.microsoft.com/office/drawing/2014/main" id="{5C1F0E7E-7093-4020-A510-861B2CF7A820}"/>
                    </a:ext>
                  </a:extLst>
                </p:cNvPr>
                <p:cNvGrpSpPr/>
                <p:nvPr/>
              </p:nvGrpSpPr>
              <p:grpSpPr>
                <a:xfrm rot="2276474">
                  <a:off x="3153610" y="2897314"/>
                  <a:ext cx="2915989" cy="3512884"/>
                  <a:chOff x="5580312" y="1618410"/>
                  <a:chExt cx="2915989" cy="3512884"/>
                </a:xfrm>
              </p:grpSpPr>
              <p:grpSp>
                <p:nvGrpSpPr>
                  <p:cNvPr id="60" name="Group 59">
                    <a:extLst>
                      <a:ext uri="{FF2B5EF4-FFF2-40B4-BE49-F238E27FC236}">
                        <a16:creationId xmlns:a16="http://schemas.microsoft.com/office/drawing/2014/main" id="{14E063C7-351D-407A-AF71-75200EFEBDB0}"/>
                      </a:ext>
                    </a:extLst>
                  </p:cNvPr>
                  <p:cNvGrpSpPr>
                    <a:grpSpLocks noChangeAspect="1"/>
                  </p:cNvGrpSpPr>
                  <p:nvPr/>
                </p:nvGrpSpPr>
                <p:grpSpPr>
                  <a:xfrm>
                    <a:off x="5580312" y="1618410"/>
                    <a:ext cx="2915989" cy="1757756"/>
                    <a:chOff x="3034437" y="1746373"/>
                    <a:chExt cx="6123126" cy="3690962"/>
                  </a:xfrm>
                  <a:solidFill>
                    <a:schemeClr val="tx1">
                      <a:lumMod val="50000"/>
                      <a:lumOff val="50000"/>
                    </a:schemeClr>
                  </a:solidFill>
                </p:grpSpPr>
                <p:sp>
                  <p:nvSpPr>
                    <p:cNvPr id="65" name="Rectangle 64">
                      <a:extLst>
                        <a:ext uri="{FF2B5EF4-FFF2-40B4-BE49-F238E27FC236}">
                          <a16:creationId xmlns:a16="http://schemas.microsoft.com/office/drawing/2014/main" id="{E66D3158-70C6-4512-956F-CC3B43004D1C}"/>
                        </a:ext>
                      </a:extLst>
                    </p:cNvPr>
                    <p:cNvSpPr/>
                    <p:nvPr/>
                  </p:nvSpPr>
                  <p:spPr>
                    <a:xfrm>
                      <a:off x="3034437" y="5046637"/>
                      <a:ext cx="6123126" cy="390698"/>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4">
                      <a:extLst>
                        <a:ext uri="{FF2B5EF4-FFF2-40B4-BE49-F238E27FC236}">
                          <a16:creationId xmlns:a16="http://schemas.microsoft.com/office/drawing/2014/main" id="{A955E146-EBD7-4E6E-B62C-590E77BBF172}"/>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41A9C2AF-3049-4686-8C7C-516648648FEF}"/>
                        </a:ext>
                      </a:extLst>
                    </p:cNvPr>
                    <p:cNvSpPr/>
                    <p:nvPr/>
                  </p:nvSpPr>
                  <p:spPr>
                    <a:xfrm>
                      <a:off x="4656000" y="1746373"/>
                      <a:ext cx="2880000" cy="2880000"/>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1" name="Group 60">
                    <a:extLst>
                      <a:ext uri="{FF2B5EF4-FFF2-40B4-BE49-F238E27FC236}">
                        <a16:creationId xmlns:a16="http://schemas.microsoft.com/office/drawing/2014/main" id="{6C739FFB-C323-48E3-86ED-2703BB8F9813}"/>
                      </a:ext>
                    </a:extLst>
                  </p:cNvPr>
                  <p:cNvGrpSpPr>
                    <a:grpSpLocks noChangeAspect="1"/>
                  </p:cNvGrpSpPr>
                  <p:nvPr/>
                </p:nvGrpSpPr>
                <p:grpSpPr>
                  <a:xfrm rot="10800000">
                    <a:off x="5580312" y="3373538"/>
                    <a:ext cx="2915989" cy="1757756"/>
                    <a:chOff x="3034437" y="1746373"/>
                    <a:chExt cx="6123126" cy="3690962"/>
                  </a:xfrm>
                  <a:solidFill>
                    <a:schemeClr val="tx1">
                      <a:lumMod val="50000"/>
                      <a:lumOff val="50000"/>
                    </a:schemeClr>
                  </a:solidFill>
                </p:grpSpPr>
                <p:sp>
                  <p:nvSpPr>
                    <p:cNvPr id="62" name="Rectangle 61">
                      <a:extLst>
                        <a:ext uri="{FF2B5EF4-FFF2-40B4-BE49-F238E27FC236}">
                          <a16:creationId xmlns:a16="http://schemas.microsoft.com/office/drawing/2014/main" id="{350F0F44-931C-4B41-A94E-351BAC2E23C7}"/>
                        </a:ext>
                      </a:extLst>
                    </p:cNvPr>
                    <p:cNvSpPr/>
                    <p:nvPr/>
                  </p:nvSpPr>
                  <p:spPr>
                    <a:xfrm>
                      <a:off x="3034437" y="5046637"/>
                      <a:ext cx="6123126" cy="39069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4">
                      <a:extLst>
                        <a:ext uri="{FF2B5EF4-FFF2-40B4-BE49-F238E27FC236}">
                          <a16:creationId xmlns:a16="http://schemas.microsoft.com/office/drawing/2014/main" id="{39E55620-0293-4392-9AAC-1787D9165DC6}"/>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7139C3C8-20DE-48F7-856C-B3FF637E6BD0}"/>
                        </a:ext>
                      </a:extLst>
                    </p:cNvPr>
                    <p:cNvSpPr/>
                    <p:nvPr/>
                  </p:nvSpPr>
                  <p:spPr>
                    <a:xfrm>
                      <a:off x="4656000" y="1746373"/>
                      <a:ext cx="2880000" cy="2880000"/>
                    </a:xfrm>
                    <a:prstGeom prst="ellipse">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42" name="Group 41">
                  <a:extLst>
                    <a:ext uri="{FF2B5EF4-FFF2-40B4-BE49-F238E27FC236}">
                      <a16:creationId xmlns:a16="http://schemas.microsoft.com/office/drawing/2014/main" id="{022ACC39-04C8-42F8-9568-F283278C3DA9}"/>
                    </a:ext>
                  </a:extLst>
                </p:cNvPr>
                <p:cNvGrpSpPr>
                  <a:grpSpLocks noChangeAspect="1"/>
                </p:cNvGrpSpPr>
                <p:nvPr/>
              </p:nvGrpSpPr>
              <p:grpSpPr>
                <a:xfrm rot="4495842">
                  <a:off x="4088933" y="2384415"/>
                  <a:ext cx="2361949" cy="2845436"/>
                  <a:chOff x="5580312" y="1618410"/>
                  <a:chExt cx="2915989" cy="3512884"/>
                </a:xfrm>
              </p:grpSpPr>
              <p:grpSp>
                <p:nvGrpSpPr>
                  <p:cNvPr id="52" name="Group 51">
                    <a:extLst>
                      <a:ext uri="{FF2B5EF4-FFF2-40B4-BE49-F238E27FC236}">
                        <a16:creationId xmlns:a16="http://schemas.microsoft.com/office/drawing/2014/main" id="{F1ABE1DB-9BAB-4DA7-98FC-17BC7DEB0354}"/>
                      </a:ext>
                    </a:extLst>
                  </p:cNvPr>
                  <p:cNvGrpSpPr>
                    <a:grpSpLocks noChangeAspect="1"/>
                  </p:cNvGrpSpPr>
                  <p:nvPr/>
                </p:nvGrpSpPr>
                <p:grpSpPr>
                  <a:xfrm>
                    <a:off x="5580312" y="1618410"/>
                    <a:ext cx="2915989" cy="1757756"/>
                    <a:chOff x="3034437" y="1746373"/>
                    <a:chExt cx="6123126" cy="3690962"/>
                  </a:xfrm>
                  <a:solidFill>
                    <a:schemeClr val="tx1">
                      <a:lumMod val="50000"/>
                      <a:lumOff val="50000"/>
                    </a:schemeClr>
                  </a:solidFill>
                </p:grpSpPr>
                <p:sp>
                  <p:nvSpPr>
                    <p:cNvPr id="57" name="Rectangle 56">
                      <a:extLst>
                        <a:ext uri="{FF2B5EF4-FFF2-40B4-BE49-F238E27FC236}">
                          <a16:creationId xmlns:a16="http://schemas.microsoft.com/office/drawing/2014/main" id="{65AD810E-60D2-433E-B4A2-000846D0BAEE}"/>
                        </a:ext>
                      </a:extLst>
                    </p:cNvPr>
                    <p:cNvSpPr/>
                    <p:nvPr/>
                  </p:nvSpPr>
                  <p:spPr>
                    <a:xfrm>
                      <a:off x="3034437" y="5046637"/>
                      <a:ext cx="6123126" cy="390698"/>
                    </a:xfrm>
                    <a:prstGeom prst="rect">
                      <a:avLst/>
                    </a:prstGeom>
                    <a:solidFill>
                      <a:schemeClr val="bg1">
                        <a:lumMod val="6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4">
                      <a:extLst>
                        <a:ext uri="{FF2B5EF4-FFF2-40B4-BE49-F238E27FC236}">
                          <a16:creationId xmlns:a16="http://schemas.microsoft.com/office/drawing/2014/main" id="{9FA1327C-93D9-41B9-94FF-5142250CA1C4}"/>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solidFill>
                      <a:schemeClr val="bg1">
                        <a:lumMod val="6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8C52BA1F-C8D6-4720-AC22-FAFD8A684CB6}"/>
                        </a:ext>
                      </a:extLst>
                    </p:cNvPr>
                    <p:cNvSpPr/>
                    <p:nvPr/>
                  </p:nvSpPr>
                  <p:spPr>
                    <a:xfrm>
                      <a:off x="4656000" y="1746373"/>
                      <a:ext cx="2880000" cy="2880000"/>
                    </a:xfrm>
                    <a:prstGeom prst="ellipse">
                      <a:avLst/>
                    </a:prstGeom>
                    <a:solidFill>
                      <a:schemeClr val="bg1">
                        <a:lumMod val="6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3" name="Group 52">
                    <a:extLst>
                      <a:ext uri="{FF2B5EF4-FFF2-40B4-BE49-F238E27FC236}">
                        <a16:creationId xmlns:a16="http://schemas.microsoft.com/office/drawing/2014/main" id="{2027E031-EAA0-4D3C-8CE7-EE666616FB96}"/>
                      </a:ext>
                    </a:extLst>
                  </p:cNvPr>
                  <p:cNvGrpSpPr>
                    <a:grpSpLocks noChangeAspect="1"/>
                  </p:cNvGrpSpPr>
                  <p:nvPr/>
                </p:nvGrpSpPr>
                <p:grpSpPr>
                  <a:xfrm rot="10800000">
                    <a:off x="5580312" y="3373538"/>
                    <a:ext cx="2915989" cy="1757756"/>
                    <a:chOff x="3034437" y="1746373"/>
                    <a:chExt cx="6123126" cy="3690962"/>
                  </a:xfrm>
                  <a:solidFill>
                    <a:schemeClr val="tx1">
                      <a:lumMod val="50000"/>
                      <a:lumOff val="50000"/>
                    </a:schemeClr>
                  </a:solidFill>
                </p:grpSpPr>
                <p:sp>
                  <p:nvSpPr>
                    <p:cNvPr id="54" name="Rectangle 53">
                      <a:extLst>
                        <a:ext uri="{FF2B5EF4-FFF2-40B4-BE49-F238E27FC236}">
                          <a16:creationId xmlns:a16="http://schemas.microsoft.com/office/drawing/2014/main" id="{D4040CC1-5224-4CB0-BFE3-37DBF5ABA429}"/>
                        </a:ext>
                      </a:extLst>
                    </p:cNvPr>
                    <p:cNvSpPr/>
                    <p:nvPr/>
                  </p:nvSpPr>
                  <p:spPr>
                    <a:xfrm>
                      <a:off x="3034437" y="5046637"/>
                      <a:ext cx="6123126" cy="39069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4">
                      <a:extLst>
                        <a:ext uri="{FF2B5EF4-FFF2-40B4-BE49-F238E27FC236}">
                          <a16:creationId xmlns:a16="http://schemas.microsoft.com/office/drawing/2014/main" id="{78A5AF17-39E1-4FBA-B3F2-812A314237C2}"/>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7FAB9C16-704E-401D-8F08-560DE12853AE}"/>
                        </a:ext>
                      </a:extLst>
                    </p:cNvPr>
                    <p:cNvSpPr/>
                    <p:nvPr/>
                  </p:nvSpPr>
                  <p:spPr>
                    <a:xfrm>
                      <a:off x="4656000" y="1746373"/>
                      <a:ext cx="2880000" cy="2880000"/>
                    </a:xfrm>
                    <a:prstGeom prst="ellipse">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43" name="Group 42">
                  <a:extLst>
                    <a:ext uri="{FF2B5EF4-FFF2-40B4-BE49-F238E27FC236}">
                      <a16:creationId xmlns:a16="http://schemas.microsoft.com/office/drawing/2014/main" id="{B5DA80B3-FA0E-47E4-9268-582A6FB512E1}"/>
                    </a:ext>
                  </a:extLst>
                </p:cNvPr>
                <p:cNvGrpSpPr>
                  <a:grpSpLocks noChangeAspect="1"/>
                </p:cNvGrpSpPr>
                <p:nvPr/>
              </p:nvGrpSpPr>
              <p:grpSpPr>
                <a:xfrm rot="6577502">
                  <a:off x="5137454" y="2428852"/>
                  <a:ext cx="1913179" cy="2304803"/>
                  <a:chOff x="5580312" y="1618410"/>
                  <a:chExt cx="2915989" cy="3512884"/>
                </a:xfrm>
              </p:grpSpPr>
              <p:grpSp>
                <p:nvGrpSpPr>
                  <p:cNvPr id="44" name="Group 43">
                    <a:extLst>
                      <a:ext uri="{FF2B5EF4-FFF2-40B4-BE49-F238E27FC236}">
                        <a16:creationId xmlns:a16="http://schemas.microsoft.com/office/drawing/2014/main" id="{AE7F338A-563A-4CA4-AB26-1D20C1E931E3}"/>
                      </a:ext>
                    </a:extLst>
                  </p:cNvPr>
                  <p:cNvGrpSpPr>
                    <a:grpSpLocks noChangeAspect="1"/>
                  </p:cNvGrpSpPr>
                  <p:nvPr/>
                </p:nvGrpSpPr>
                <p:grpSpPr>
                  <a:xfrm>
                    <a:off x="5580312" y="1618410"/>
                    <a:ext cx="2915989" cy="1757756"/>
                    <a:chOff x="3034437" y="1746373"/>
                    <a:chExt cx="6123126" cy="3690962"/>
                  </a:xfrm>
                  <a:solidFill>
                    <a:schemeClr val="tx1">
                      <a:lumMod val="50000"/>
                      <a:lumOff val="50000"/>
                    </a:schemeClr>
                  </a:solidFill>
                </p:grpSpPr>
                <p:sp>
                  <p:nvSpPr>
                    <p:cNvPr id="49" name="Rectangle 48">
                      <a:extLst>
                        <a:ext uri="{FF2B5EF4-FFF2-40B4-BE49-F238E27FC236}">
                          <a16:creationId xmlns:a16="http://schemas.microsoft.com/office/drawing/2014/main" id="{3DC3BCAF-6EA6-4AD7-846D-FAE7E59C22FB}"/>
                        </a:ext>
                      </a:extLst>
                    </p:cNvPr>
                    <p:cNvSpPr/>
                    <p:nvPr/>
                  </p:nvSpPr>
                  <p:spPr>
                    <a:xfrm>
                      <a:off x="3034437" y="5046637"/>
                      <a:ext cx="6123126" cy="390698"/>
                    </a:xfrm>
                    <a:prstGeom prst="rect">
                      <a:avLst/>
                    </a:prstGeom>
                    <a:solidFill>
                      <a:schemeClr val="tx1">
                        <a:lumMod val="50000"/>
                        <a:lumOff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
                      <a:extLst>
                        <a:ext uri="{FF2B5EF4-FFF2-40B4-BE49-F238E27FC236}">
                          <a16:creationId xmlns:a16="http://schemas.microsoft.com/office/drawing/2014/main" id="{4E541CF7-0BB5-40AA-9FF1-B1B40AD80EAA}"/>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solidFill>
                      <a:schemeClr val="tx1">
                        <a:lumMod val="50000"/>
                        <a:lumOff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815D0A37-A35F-4467-BAE7-61787AFBF268}"/>
                        </a:ext>
                      </a:extLst>
                    </p:cNvPr>
                    <p:cNvSpPr/>
                    <p:nvPr/>
                  </p:nvSpPr>
                  <p:spPr>
                    <a:xfrm>
                      <a:off x="4656000" y="1746373"/>
                      <a:ext cx="2880000" cy="2880000"/>
                    </a:xfrm>
                    <a:prstGeom prst="ellipse">
                      <a:avLst/>
                    </a:prstGeom>
                    <a:solidFill>
                      <a:schemeClr val="tx1">
                        <a:lumMod val="50000"/>
                        <a:lumOff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5" name="Group 44">
                    <a:extLst>
                      <a:ext uri="{FF2B5EF4-FFF2-40B4-BE49-F238E27FC236}">
                        <a16:creationId xmlns:a16="http://schemas.microsoft.com/office/drawing/2014/main" id="{357663AA-4768-4049-99C4-B9E7AA915540}"/>
                      </a:ext>
                    </a:extLst>
                  </p:cNvPr>
                  <p:cNvGrpSpPr>
                    <a:grpSpLocks noChangeAspect="1"/>
                  </p:cNvGrpSpPr>
                  <p:nvPr/>
                </p:nvGrpSpPr>
                <p:grpSpPr>
                  <a:xfrm rot="10800000">
                    <a:off x="5580312" y="3373538"/>
                    <a:ext cx="2915989" cy="1757756"/>
                    <a:chOff x="3034437" y="1746373"/>
                    <a:chExt cx="6123126" cy="3690962"/>
                  </a:xfrm>
                  <a:solidFill>
                    <a:schemeClr val="tx1">
                      <a:lumMod val="50000"/>
                      <a:lumOff val="50000"/>
                    </a:schemeClr>
                  </a:solidFill>
                </p:grpSpPr>
                <p:sp>
                  <p:nvSpPr>
                    <p:cNvPr id="46" name="Rectangle 45">
                      <a:extLst>
                        <a:ext uri="{FF2B5EF4-FFF2-40B4-BE49-F238E27FC236}">
                          <a16:creationId xmlns:a16="http://schemas.microsoft.com/office/drawing/2014/main" id="{6653BE47-E0AD-4A22-A4D4-B304C5EDB4D0}"/>
                        </a:ext>
                      </a:extLst>
                    </p:cNvPr>
                    <p:cNvSpPr/>
                    <p:nvPr/>
                  </p:nvSpPr>
                  <p:spPr>
                    <a:xfrm>
                      <a:off x="3034437" y="5046637"/>
                      <a:ext cx="6123126" cy="39069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
                      <a:extLst>
                        <a:ext uri="{FF2B5EF4-FFF2-40B4-BE49-F238E27FC236}">
                          <a16:creationId xmlns:a16="http://schemas.microsoft.com/office/drawing/2014/main" id="{F68961D7-1535-4FE4-9D33-F9DA15C118E1}"/>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49921CA9-A43E-41DA-ADDC-D713E79F88C1}"/>
                        </a:ext>
                      </a:extLst>
                    </p:cNvPr>
                    <p:cNvSpPr/>
                    <p:nvPr/>
                  </p:nvSpPr>
                  <p:spPr>
                    <a:xfrm>
                      <a:off x="4656000" y="1746373"/>
                      <a:ext cx="2880000" cy="2880000"/>
                    </a:xfrm>
                    <a:prstGeom prst="ellipse">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grpSp>
        <mc:AlternateContent xmlns:mc="http://schemas.openxmlformats.org/markup-compatibility/2006">
          <mc:Choice xmlns:a14="http://schemas.microsoft.com/office/drawing/2010/main" Requires="a14">
            <p:sp>
              <p:nvSpPr>
                <p:cNvPr id="74" name="TextBox 73">
                  <a:extLst>
                    <a:ext uri="{FF2B5EF4-FFF2-40B4-BE49-F238E27FC236}">
                      <a16:creationId xmlns:a16="http://schemas.microsoft.com/office/drawing/2014/main" id="{A0944165-11AC-427B-B9A0-21DDC14B076B}"/>
                    </a:ext>
                  </a:extLst>
                </p:cNvPr>
                <p:cNvSpPr txBox="1"/>
                <p:nvPr/>
              </p:nvSpPr>
              <p:spPr>
                <a:xfrm>
                  <a:off x="-674393" y="5382335"/>
                  <a:ext cx="7705734" cy="909505"/>
                </a:xfrm>
                <a:prstGeom prst="rect">
                  <a:avLst/>
                </a:prstGeom>
                <a:noFill/>
              </p:spPr>
              <p:txBody>
                <a:bodyPr wrap="square" rtlCol="0">
                  <a:spAutoFit/>
                </a:bodyPr>
                <a:lstStyle/>
                <a:p>
                  <a:r>
                    <a:rPr lang="en-GB" dirty="0"/>
                    <a:t>Shrinking stack,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2</m:t>
                          </m:r>
                        </m:sub>
                      </m:sSub>
                      <m:r>
                        <a:rPr lang="en-GB" b="0" i="1" smtClean="0">
                          <a:latin typeface="Cambria Math" panose="02040503050406030204" pitchFamily="18" charset="0"/>
                        </a:rPr>
                        <m:t>=</m:t>
                      </m:r>
                      <m:r>
                        <a:rPr lang="en-GB" b="0" i="1" smtClean="0">
                          <a:latin typeface="Cambria Math" panose="02040503050406030204" pitchFamily="18" charset="0"/>
                        </a:rPr>
                        <m:t>𝑅</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oMath>
                  </a14:m>
                  <a:r>
                    <a:rPr lang="en-GB" dirty="0"/>
                    <a:t> where </a:t>
                  </a:r>
                  <a14:m>
                    <m:oMath xmlns:m="http://schemas.openxmlformats.org/officeDocument/2006/math">
                      <m:r>
                        <a:rPr lang="en-GB" b="0" i="1" smtClean="0">
                          <a:latin typeface="Cambria Math" panose="02040503050406030204" pitchFamily="18" charset="0"/>
                        </a:rPr>
                        <m:t>0&lt;</m:t>
                      </m:r>
                      <m:r>
                        <a:rPr lang="en-GB" b="0" i="1" smtClean="0">
                          <a:latin typeface="Cambria Math" panose="02040503050406030204" pitchFamily="18" charset="0"/>
                        </a:rPr>
                        <m:t>𝑅</m:t>
                      </m:r>
                      <m:r>
                        <a:rPr lang="en-GB" b="0" i="1" smtClean="0">
                          <a:latin typeface="Cambria Math" panose="02040503050406030204" pitchFamily="18" charset="0"/>
                        </a:rPr>
                        <m:t>&lt;1</m:t>
                      </m:r>
                    </m:oMath>
                  </a14:m>
                  <a:r>
                    <a:rPr lang="en-GB" dirty="0"/>
                    <a:t> is the ratio,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3</m:t>
                          </m:r>
                        </m:sub>
                      </m:sSub>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𝑟</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𝑟</m:t>
                          </m:r>
                        </m:e>
                        <m:sub>
                          <m:r>
                            <a:rPr lang="en-GB" b="0" i="1" smtClean="0">
                              <a:latin typeface="Cambria Math" panose="02040503050406030204" pitchFamily="18" charset="0"/>
                              <a:ea typeface="Cambria Math" panose="02040503050406030204" pitchFamily="18" charset="0"/>
                            </a:rPr>
                            <m:t>2</m:t>
                          </m:r>
                        </m:sub>
                      </m:sSub>
                    </m:oMath>
                  </a14:m>
                  <a:endParaRPr lang="en-GB" dirty="0"/>
                </a:p>
              </p:txBody>
            </p:sp>
          </mc:Choice>
          <mc:Fallback>
            <p:sp>
              <p:nvSpPr>
                <p:cNvPr id="74" name="TextBox 73">
                  <a:extLst>
                    <a:ext uri="{FF2B5EF4-FFF2-40B4-BE49-F238E27FC236}">
                      <a16:creationId xmlns:a16="http://schemas.microsoft.com/office/drawing/2014/main" id="{A0944165-11AC-427B-B9A0-21DDC14B076B}"/>
                    </a:ext>
                  </a:extLst>
                </p:cNvPr>
                <p:cNvSpPr txBox="1">
                  <a:spLocks noRot="1" noChangeAspect="1" noMove="1" noResize="1" noEditPoints="1" noAdjustHandles="1" noChangeArrowheads="1" noChangeShapeType="1" noTextEdit="1"/>
                </p:cNvSpPr>
                <p:nvPr/>
              </p:nvSpPr>
              <p:spPr>
                <a:xfrm>
                  <a:off x="-674393" y="5382335"/>
                  <a:ext cx="7705734" cy="909505"/>
                </a:xfrm>
                <a:prstGeom prst="rect">
                  <a:avLst/>
                </a:prstGeom>
                <a:blipFill>
                  <a:blip r:embed="rId2"/>
                  <a:stretch>
                    <a:fillRect l="-891" t="-4717" b="-14151"/>
                  </a:stretch>
                </a:blipFill>
              </p:spPr>
              <p:txBody>
                <a:bodyPr/>
                <a:lstStyle/>
                <a:p>
                  <a:r>
                    <a:rPr lang="en-GB">
                      <a:noFill/>
                    </a:rPr>
                    <a:t> </a:t>
                  </a:r>
                </a:p>
              </p:txBody>
            </p:sp>
          </mc:Fallback>
        </mc:AlternateContent>
      </p:grpSp>
      <p:grpSp>
        <p:nvGrpSpPr>
          <p:cNvPr id="129" name="Group 128">
            <a:extLst>
              <a:ext uri="{FF2B5EF4-FFF2-40B4-BE49-F238E27FC236}">
                <a16:creationId xmlns:a16="http://schemas.microsoft.com/office/drawing/2014/main" id="{925C4CC6-4098-42CE-B317-CF25CB87015B}"/>
              </a:ext>
            </a:extLst>
          </p:cNvPr>
          <p:cNvGrpSpPr/>
          <p:nvPr/>
        </p:nvGrpSpPr>
        <p:grpSpPr>
          <a:xfrm>
            <a:off x="6092539" y="2883897"/>
            <a:ext cx="5660442" cy="3430730"/>
            <a:chOff x="4804357" y="1334196"/>
            <a:chExt cx="8286050" cy="5022083"/>
          </a:xfrm>
        </p:grpSpPr>
        <p:grpSp>
          <p:nvGrpSpPr>
            <p:cNvPr id="98" name="Group 97">
              <a:extLst>
                <a:ext uri="{FF2B5EF4-FFF2-40B4-BE49-F238E27FC236}">
                  <a16:creationId xmlns:a16="http://schemas.microsoft.com/office/drawing/2014/main" id="{5153226D-286E-44A0-9D61-5794F0C55FC6}"/>
                </a:ext>
              </a:extLst>
            </p:cNvPr>
            <p:cNvGrpSpPr/>
            <p:nvPr/>
          </p:nvGrpSpPr>
          <p:grpSpPr>
            <a:xfrm>
              <a:off x="6378667" y="1334196"/>
              <a:ext cx="5137433" cy="3760138"/>
              <a:chOff x="1171758" y="660852"/>
              <a:chExt cx="6382212" cy="4671204"/>
            </a:xfrm>
          </p:grpSpPr>
          <p:grpSp>
            <p:nvGrpSpPr>
              <p:cNvPr id="99" name="Group 98">
                <a:extLst>
                  <a:ext uri="{FF2B5EF4-FFF2-40B4-BE49-F238E27FC236}">
                    <a16:creationId xmlns:a16="http://schemas.microsoft.com/office/drawing/2014/main" id="{C13CB2FC-29AF-4394-8037-0857ECDB8488}"/>
                  </a:ext>
                </a:extLst>
              </p:cNvPr>
              <p:cNvGrpSpPr>
                <a:grpSpLocks noChangeAspect="1"/>
              </p:cNvGrpSpPr>
              <p:nvPr/>
            </p:nvGrpSpPr>
            <p:grpSpPr>
              <a:xfrm>
                <a:off x="1968525" y="2488063"/>
                <a:ext cx="3599987" cy="2596759"/>
                <a:chOff x="3034437" y="1020574"/>
                <a:chExt cx="6123126" cy="4416761"/>
              </a:xfrm>
              <a:solidFill>
                <a:schemeClr val="bg1">
                  <a:lumMod val="65000"/>
                </a:schemeClr>
              </a:solidFill>
            </p:grpSpPr>
            <p:sp>
              <p:nvSpPr>
                <p:cNvPr id="118" name="Rectangle 117">
                  <a:extLst>
                    <a:ext uri="{FF2B5EF4-FFF2-40B4-BE49-F238E27FC236}">
                      <a16:creationId xmlns:a16="http://schemas.microsoft.com/office/drawing/2014/main" id="{FDE72407-BF6E-4343-BAFB-9BF8D28F63B3}"/>
                    </a:ext>
                  </a:extLst>
                </p:cNvPr>
                <p:cNvSpPr/>
                <p:nvPr/>
              </p:nvSpPr>
              <p:spPr>
                <a:xfrm>
                  <a:off x="3034437" y="5046637"/>
                  <a:ext cx="6123126" cy="390698"/>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4">
                  <a:extLst>
                    <a:ext uri="{FF2B5EF4-FFF2-40B4-BE49-F238E27FC236}">
                      <a16:creationId xmlns:a16="http://schemas.microsoft.com/office/drawing/2014/main" id="{95231ECB-419D-4380-8A5B-06C4389C2DB9}"/>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F4410542-DD43-4845-A45F-F02B5B7655C6}"/>
                    </a:ext>
                  </a:extLst>
                </p:cNvPr>
                <p:cNvSpPr>
                  <a:spLocks noChangeAspect="1"/>
                </p:cNvSpPr>
                <p:nvPr/>
              </p:nvSpPr>
              <p:spPr>
                <a:xfrm>
                  <a:off x="4320286" y="1020574"/>
                  <a:ext cx="3551426" cy="3551426"/>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00" name="Group 99">
                <a:extLst>
                  <a:ext uri="{FF2B5EF4-FFF2-40B4-BE49-F238E27FC236}">
                    <a16:creationId xmlns:a16="http://schemas.microsoft.com/office/drawing/2014/main" id="{18C2A1D8-FC26-4866-9D7C-24637BDFEAC8}"/>
                  </a:ext>
                </a:extLst>
              </p:cNvPr>
              <p:cNvGrpSpPr/>
              <p:nvPr/>
            </p:nvGrpSpPr>
            <p:grpSpPr>
              <a:xfrm rot="2782770">
                <a:off x="1968524" y="935303"/>
                <a:ext cx="3599987" cy="5193519"/>
                <a:chOff x="8027415" y="434228"/>
                <a:chExt cx="3599987" cy="5193519"/>
              </a:xfrm>
              <a:solidFill>
                <a:schemeClr val="bg1">
                  <a:lumMod val="75000"/>
                </a:schemeClr>
              </a:solidFill>
            </p:grpSpPr>
            <p:grpSp>
              <p:nvGrpSpPr>
                <p:cNvPr id="110" name="Group 109">
                  <a:extLst>
                    <a:ext uri="{FF2B5EF4-FFF2-40B4-BE49-F238E27FC236}">
                      <a16:creationId xmlns:a16="http://schemas.microsoft.com/office/drawing/2014/main" id="{3AA5CA6E-832C-4533-AE18-0EDD90557815}"/>
                    </a:ext>
                  </a:extLst>
                </p:cNvPr>
                <p:cNvGrpSpPr>
                  <a:grpSpLocks noChangeAspect="1"/>
                </p:cNvGrpSpPr>
                <p:nvPr/>
              </p:nvGrpSpPr>
              <p:grpSpPr>
                <a:xfrm rot="10800000">
                  <a:off x="8027415" y="3030988"/>
                  <a:ext cx="3599987" cy="2596759"/>
                  <a:chOff x="3034437" y="1020574"/>
                  <a:chExt cx="6123126" cy="4416761"/>
                </a:xfrm>
                <a:grpFill/>
              </p:grpSpPr>
              <p:sp>
                <p:nvSpPr>
                  <p:cNvPr id="115" name="Rectangle 114">
                    <a:extLst>
                      <a:ext uri="{FF2B5EF4-FFF2-40B4-BE49-F238E27FC236}">
                        <a16:creationId xmlns:a16="http://schemas.microsoft.com/office/drawing/2014/main" id="{21E473E2-1E00-4F50-8F46-F7E41E64E5FA}"/>
                      </a:ext>
                    </a:extLst>
                  </p:cNvPr>
                  <p:cNvSpPr/>
                  <p:nvPr/>
                </p:nvSpPr>
                <p:spPr>
                  <a:xfrm>
                    <a:off x="3034437" y="5046637"/>
                    <a:ext cx="6123126" cy="39069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4">
                    <a:extLst>
                      <a:ext uri="{FF2B5EF4-FFF2-40B4-BE49-F238E27FC236}">
                        <a16:creationId xmlns:a16="http://schemas.microsoft.com/office/drawing/2014/main" id="{02628636-C8CE-46F4-B0D1-BC3DCE695E8D}"/>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8E020C0F-4EED-437D-A969-8233D1CD93A6}"/>
                      </a:ext>
                    </a:extLst>
                  </p:cNvPr>
                  <p:cNvSpPr>
                    <a:spLocks noChangeAspect="1"/>
                  </p:cNvSpPr>
                  <p:nvPr/>
                </p:nvSpPr>
                <p:spPr>
                  <a:xfrm>
                    <a:off x="4320286" y="1020574"/>
                    <a:ext cx="3551426" cy="3551426"/>
                  </a:xfrm>
                  <a:prstGeom prst="ellipse">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11" name="Group 110">
                  <a:extLst>
                    <a:ext uri="{FF2B5EF4-FFF2-40B4-BE49-F238E27FC236}">
                      <a16:creationId xmlns:a16="http://schemas.microsoft.com/office/drawing/2014/main" id="{A52F49EC-8AF7-443E-9BEF-997E8D93BFD9}"/>
                    </a:ext>
                  </a:extLst>
                </p:cNvPr>
                <p:cNvGrpSpPr>
                  <a:grpSpLocks noChangeAspect="1"/>
                </p:cNvGrpSpPr>
                <p:nvPr/>
              </p:nvGrpSpPr>
              <p:grpSpPr>
                <a:xfrm>
                  <a:off x="8027415" y="434228"/>
                  <a:ext cx="3599987" cy="2596759"/>
                  <a:chOff x="3034437" y="1020574"/>
                  <a:chExt cx="6123126" cy="4416761"/>
                </a:xfrm>
                <a:grpFill/>
              </p:grpSpPr>
              <p:sp>
                <p:nvSpPr>
                  <p:cNvPr id="112" name="Rectangle 111">
                    <a:extLst>
                      <a:ext uri="{FF2B5EF4-FFF2-40B4-BE49-F238E27FC236}">
                        <a16:creationId xmlns:a16="http://schemas.microsoft.com/office/drawing/2014/main" id="{FF5F958B-A7AF-4553-B184-4023AB83F70D}"/>
                      </a:ext>
                    </a:extLst>
                  </p:cNvPr>
                  <p:cNvSpPr/>
                  <p:nvPr/>
                </p:nvSpPr>
                <p:spPr>
                  <a:xfrm>
                    <a:off x="3034437" y="5046637"/>
                    <a:ext cx="6123126" cy="390698"/>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4">
                    <a:extLst>
                      <a:ext uri="{FF2B5EF4-FFF2-40B4-BE49-F238E27FC236}">
                        <a16:creationId xmlns:a16="http://schemas.microsoft.com/office/drawing/2014/main" id="{7504651E-B4BC-4756-8B1A-059490419934}"/>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5B9F4132-2B65-48B7-83D1-D5E814E26D99}"/>
                      </a:ext>
                    </a:extLst>
                  </p:cNvPr>
                  <p:cNvSpPr>
                    <a:spLocks noChangeAspect="1"/>
                  </p:cNvSpPr>
                  <p:nvPr/>
                </p:nvSpPr>
                <p:spPr>
                  <a:xfrm>
                    <a:off x="4320286" y="1020574"/>
                    <a:ext cx="3551426" cy="3551426"/>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101" name="Group 100">
                <a:extLst>
                  <a:ext uri="{FF2B5EF4-FFF2-40B4-BE49-F238E27FC236}">
                    <a16:creationId xmlns:a16="http://schemas.microsoft.com/office/drawing/2014/main" id="{FA5C3F03-E403-425C-94C1-AE6C28B39B2B}"/>
                  </a:ext>
                </a:extLst>
              </p:cNvPr>
              <p:cNvGrpSpPr/>
              <p:nvPr/>
            </p:nvGrpSpPr>
            <p:grpSpPr>
              <a:xfrm rot="5798699">
                <a:off x="3157217" y="-135914"/>
                <a:ext cx="3599987" cy="5193519"/>
                <a:chOff x="8027415" y="434228"/>
                <a:chExt cx="3599987" cy="5193519"/>
              </a:xfrm>
            </p:grpSpPr>
            <p:grpSp>
              <p:nvGrpSpPr>
                <p:cNvPr id="102" name="Group 101">
                  <a:extLst>
                    <a:ext uri="{FF2B5EF4-FFF2-40B4-BE49-F238E27FC236}">
                      <a16:creationId xmlns:a16="http://schemas.microsoft.com/office/drawing/2014/main" id="{A2818761-EDE4-4790-A523-9F1691367F53}"/>
                    </a:ext>
                  </a:extLst>
                </p:cNvPr>
                <p:cNvGrpSpPr>
                  <a:grpSpLocks noChangeAspect="1"/>
                </p:cNvGrpSpPr>
                <p:nvPr/>
              </p:nvGrpSpPr>
              <p:grpSpPr>
                <a:xfrm rot="10800000">
                  <a:off x="8027415" y="3030988"/>
                  <a:ext cx="3599987" cy="2596759"/>
                  <a:chOff x="3034437" y="1020574"/>
                  <a:chExt cx="6123126" cy="4416761"/>
                </a:xfrm>
                <a:solidFill>
                  <a:schemeClr val="bg1">
                    <a:lumMod val="65000"/>
                  </a:schemeClr>
                </a:solidFill>
              </p:grpSpPr>
              <p:sp>
                <p:nvSpPr>
                  <p:cNvPr id="107" name="Rectangle 106">
                    <a:extLst>
                      <a:ext uri="{FF2B5EF4-FFF2-40B4-BE49-F238E27FC236}">
                        <a16:creationId xmlns:a16="http://schemas.microsoft.com/office/drawing/2014/main" id="{7E7292E9-E31E-4C91-8996-D0387EE4CC3A}"/>
                      </a:ext>
                    </a:extLst>
                  </p:cNvPr>
                  <p:cNvSpPr/>
                  <p:nvPr/>
                </p:nvSpPr>
                <p:spPr>
                  <a:xfrm>
                    <a:off x="3034437" y="5046637"/>
                    <a:ext cx="6123126" cy="39069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4">
                    <a:extLst>
                      <a:ext uri="{FF2B5EF4-FFF2-40B4-BE49-F238E27FC236}">
                        <a16:creationId xmlns:a16="http://schemas.microsoft.com/office/drawing/2014/main" id="{592F799C-F687-47B4-9F1E-954325148DAD}"/>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1ED9AC03-0A1F-4781-AD0D-4E382610539C}"/>
                      </a:ext>
                    </a:extLst>
                  </p:cNvPr>
                  <p:cNvSpPr>
                    <a:spLocks noChangeAspect="1"/>
                  </p:cNvSpPr>
                  <p:nvPr/>
                </p:nvSpPr>
                <p:spPr>
                  <a:xfrm>
                    <a:off x="4320286" y="1020574"/>
                    <a:ext cx="3551426" cy="3551426"/>
                  </a:xfrm>
                  <a:prstGeom prst="ellipse">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03" name="Group 102">
                  <a:extLst>
                    <a:ext uri="{FF2B5EF4-FFF2-40B4-BE49-F238E27FC236}">
                      <a16:creationId xmlns:a16="http://schemas.microsoft.com/office/drawing/2014/main" id="{8C00EA9C-9CCB-4EFB-935F-2B8B5DD7BB7A}"/>
                    </a:ext>
                  </a:extLst>
                </p:cNvPr>
                <p:cNvGrpSpPr>
                  <a:grpSpLocks noChangeAspect="1"/>
                </p:cNvGrpSpPr>
                <p:nvPr/>
              </p:nvGrpSpPr>
              <p:grpSpPr>
                <a:xfrm>
                  <a:off x="8027415" y="434228"/>
                  <a:ext cx="3599987" cy="2596759"/>
                  <a:chOff x="3034437" y="1020574"/>
                  <a:chExt cx="6123126" cy="4416761"/>
                </a:xfrm>
                <a:solidFill>
                  <a:schemeClr val="bg1">
                    <a:lumMod val="65000"/>
                  </a:schemeClr>
                </a:solidFill>
              </p:grpSpPr>
              <p:sp>
                <p:nvSpPr>
                  <p:cNvPr id="104" name="Rectangle 103">
                    <a:extLst>
                      <a:ext uri="{FF2B5EF4-FFF2-40B4-BE49-F238E27FC236}">
                        <a16:creationId xmlns:a16="http://schemas.microsoft.com/office/drawing/2014/main" id="{73838BDB-5D1D-488C-B064-538DDF03F112}"/>
                      </a:ext>
                    </a:extLst>
                  </p:cNvPr>
                  <p:cNvSpPr/>
                  <p:nvPr/>
                </p:nvSpPr>
                <p:spPr>
                  <a:xfrm>
                    <a:off x="3034437" y="5046637"/>
                    <a:ext cx="6123126" cy="390698"/>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4">
                    <a:extLst>
                      <a:ext uri="{FF2B5EF4-FFF2-40B4-BE49-F238E27FC236}">
                        <a16:creationId xmlns:a16="http://schemas.microsoft.com/office/drawing/2014/main" id="{18DB5125-BF27-4DFB-AFAD-3BEAB571B81E}"/>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F76692C6-F771-43E3-A239-F7CD49DCB6BB}"/>
                      </a:ext>
                    </a:extLst>
                  </p:cNvPr>
                  <p:cNvSpPr>
                    <a:spLocks noChangeAspect="1"/>
                  </p:cNvSpPr>
                  <p:nvPr/>
                </p:nvSpPr>
                <p:spPr>
                  <a:xfrm>
                    <a:off x="4320286" y="1020574"/>
                    <a:ext cx="3551426" cy="3551426"/>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mc:AlternateContent xmlns:mc="http://schemas.openxmlformats.org/markup-compatibility/2006">
          <mc:Choice xmlns:a14="http://schemas.microsoft.com/office/drawing/2010/main" Requires="a14">
            <p:sp>
              <p:nvSpPr>
                <p:cNvPr id="121" name="TextBox 120">
                  <a:extLst>
                    <a:ext uri="{FF2B5EF4-FFF2-40B4-BE49-F238E27FC236}">
                      <a16:creationId xmlns:a16="http://schemas.microsoft.com/office/drawing/2014/main" id="{B092A4F7-EC43-429B-A7C9-C55EE2603197}"/>
                    </a:ext>
                  </a:extLst>
                </p:cNvPr>
                <p:cNvSpPr txBox="1"/>
                <p:nvPr/>
              </p:nvSpPr>
              <p:spPr>
                <a:xfrm>
                  <a:off x="4804357" y="5410146"/>
                  <a:ext cx="8286050" cy="946133"/>
                </a:xfrm>
                <a:prstGeom prst="rect">
                  <a:avLst/>
                </a:prstGeom>
                <a:noFill/>
              </p:spPr>
              <p:txBody>
                <a:bodyPr wrap="square" rtlCol="0">
                  <a:spAutoFit/>
                </a:bodyPr>
                <a:lstStyle/>
                <a:p>
                  <a:r>
                    <a:rPr lang="en-GB" dirty="0"/>
                    <a:t>Constant size stack,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2</m:t>
                          </m:r>
                        </m:sub>
                      </m:sSub>
                      <m:r>
                        <a:rPr lang="en-GB" b="0" i="1" smtClean="0">
                          <a:latin typeface="Cambria Math" panose="02040503050406030204" pitchFamily="18" charset="0"/>
                        </a:rPr>
                        <m:t>=</m:t>
                      </m:r>
                      <m:r>
                        <a:rPr lang="en-GB" b="0" i="1" smtClean="0">
                          <a:latin typeface="Cambria Math" panose="02040503050406030204" pitchFamily="18" charset="0"/>
                        </a:rPr>
                        <m:t>𝑅</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oMath>
                  </a14:m>
                  <a:r>
                    <a:rPr lang="en-GB" dirty="0"/>
                    <a:t> where </a:t>
                  </a:r>
                  <a14:m>
                    <m:oMath xmlns:m="http://schemas.openxmlformats.org/officeDocument/2006/math">
                      <m:r>
                        <a:rPr lang="en-GB" b="0" i="1" smtClean="0">
                          <a:latin typeface="Cambria Math" panose="02040503050406030204" pitchFamily="18" charset="0"/>
                        </a:rPr>
                        <m:t>𝑅</m:t>
                      </m:r>
                      <m:r>
                        <a:rPr lang="en-GB" b="0" i="1" smtClean="0">
                          <a:latin typeface="Cambria Math" panose="02040503050406030204" pitchFamily="18" charset="0"/>
                        </a:rPr>
                        <m:t>=1</m:t>
                      </m:r>
                    </m:oMath>
                  </a14:m>
                  <a:r>
                    <a:rPr lang="en-GB" dirty="0"/>
                    <a:t> is the ratio,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3</m:t>
                          </m:r>
                        </m:sub>
                      </m:sSub>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𝑟</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𝑟</m:t>
                          </m:r>
                        </m:e>
                        <m:sub>
                          <m:r>
                            <a:rPr lang="en-GB" b="0" i="1" smtClean="0">
                              <a:latin typeface="Cambria Math" panose="02040503050406030204" pitchFamily="18" charset="0"/>
                              <a:ea typeface="Cambria Math" panose="02040503050406030204" pitchFamily="18" charset="0"/>
                            </a:rPr>
                            <m:t>2</m:t>
                          </m:r>
                        </m:sub>
                      </m:sSub>
                    </m:oMath>
                  </a14:m>
                  <a:endParaRPr lang="en-GB" dirty="0"/>
                </a:p>
              </p:txBody>
            </p:sp>
          </mc:Choice>
          <mc:Fallback>
            <p:sp>
              <p:nvSpPr>
                <p:cNvPr id="121" name="TextBox 120">
                  <a:extLst>
                    <a:ext uri="{FF2B5EF4-FFF2-40B4-BE49-F238E27FC236}">
                      <a16:creationId xmlns:a16="http://schemas.microsoft.com/office/drawing/2014/main" id="{B092A4F7-EC43-429B-A7C9-C55EE2603197}"/>
                    </a:ext>
                  </a:extLst>
                </p:cNvPr>
                <p:cNvSpPr txBox="1">
                  <a:spLocks noRot="1" noChangeAspect="1" noMove="1" noResize="1" noEditPoints="1" noAdjustHandles="1" noChangeArrowheads="1" noChangeShapeType="1" noTextEdit="1"/>
                </p:cNvSpPr>
                <p:nvPr/>
              </p:nvSpPr>
              <p:spPr>
                <a:xfrm>
                  <a:off x="4804357" y="5410146"/>
                  <a:ext cx="8286050" cy="946133"/>
                </a:xfrm>
                <a:prstGeom prst="rect">
                  <a:avLst/>
                </a:prstGeom>
                <a:blipFill>
                  <a:blip r:embed="rId3"/>
                  <a:stretch>
                    <a:fillRect l="-861" t="-5660" r="-1292"/>
                  </a:stretch>
                </a:blipFill>
              </p:spPr>
              <p:txBody>
                <a:bodyPr/>
                <a:lstStyle/>
                <a:p>
                  <a:r>
                    <a:rPr lang="en-GB">
                      <a:noFill/>
                    </a:rPr>
                    <a:t> </a:t>
                  </a:r>
                </a:p>
              </p:txBody>
            </p:sp>
          </mc:Fallback>
        </mc:AlternateContent>
      </p:grpSp>
      <p:sp>
        <p:nvSpPr>
          <p:cNvPr id="130" name="TextBox 129">
            <a:extLst>
              <a:ext uri="{FF2B5EF4-FFF2-40B4-BE49-F238E27FC236}">
                <a16:creationId xmlns:a16="http://schemas.microsoft.com/office/drawing/2014/main" id="{F837D2F2-42F1-4CAD-8012-01DCB1C4918B}"/>
              </a:ext>
            </a:extLst>
          </p:cNvPr>
          <p:cNvSpPr txBox="1"/>
          <p:nvPr/>
        </p:nvSpPr>
        <p:spPr>
          <a:xfrm>
            <a:off x="255281" y="229539"/>
            <a:ext cx="11555719" cy="2585323"/>
          </a:xfrm>
          <a:prstGeom prst="rect">
            <a:avLst/>
          </a:prstGeom>
          <a:noFill/>
        </p:spPr>
        <p:txBody>
          <a:bodyPr wrap="square" rtlCol="0">
            <a:spAutoFit/>
          </a:bodyPr>
          <a:lstStyle/>
          <a:p>
            <a:r>
              <a:rPr lang="en-GB" dirty="0"/>
              <a:t>There are two vertebrae arrangements under consideration for the tentacle arm: shrinking stack, where each vertebrae is a scaled-down version of the previous (but otherwise similar), and constant size stack, where each vertebrae is identical. As both versions will be 3D printed, there is no specific manufacturing advantage to either. The differences in the design will arise from the path the tip traces maximum displacement on one side to the maximum displacement on the other.  </a:t>
            </a:r>
          </a:p>
          <a:p>
            <a:endParaRPr lang="en-GB" dirty="0"/>
          </a:p>
          <a:p>
            <a:r>
              <a:rPr lang="en-GB" dirty="0"/>
              <a:t>I assume these problems are hard, although I have not attempted them myself.  This is not an exam, and we don’t even need derivations, so long as the model is continuous, and the boundaries are clearly established. A computational implementation (preferably python, but so long as it can be translated, anything is acceptable) is also perfectly valid as a solution. Models do not need to be invertible, so long as a numerical method can solve it relatively quickly.</a:t>
            </a:r>
          </a:p>
        </p:txBody>
      </p:sp>
    </p:spTree>
    <p:extLst>
      <p:ext uri="{BB962C8B-B14F-4D97-AF65-F5344CB8AC3E}">
        <p14:creationId xmlns:p14="http://schemas.microsoft.com/office/powerpoint/2010/main" val="154178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1" name="TextBox 130">
                <a:extLst>
                  <a:ext uri="{FF2B5EF4-FFF2-40B4-BE49-F238E27FC236}">
                    <a16:creationId xmlns:a16="http://schemas.microsoft.com/office/drawing/2014/main" id="{24F0E377-28BD-4CD9-9213-315118A04EA8}"/>
                  </a:ext>
                </a:extLst>
              </p:cNvPr>
              <p:cNvSpPr txBox="1"/>
              <p:nvPr/>
            </p:nvSpPr>
            <p:spPr>
              <a:xfrm>
                <a:off x="514350" y="4758574"/>
                <a:ext cx="4953000" cy="1754326"/>
              </a:xfrm>
              <a:prstGeom prst="rect">
                <a:avLst/>
              </a:prstGeom>
              <a:noFill/>
            </p:spPr>
            <p:txBody>
              <a:bodyPr wrap="square" rtlCol="0">
                <a:spAutoFit/>
              </a:bodyPr>
              <a:lstStyle/>
              <a:p>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𝑟</m:t>
                        </m:r>
                      </m:e>
                      <m:sub>
                        <m:r>
                          <a:rPr lang="en-GB" b="0" i="1" dirty="0" smtClean="0">
                            <a:latin typeface="Cambria Math" panose="02040503050406030204" pitchFamily="18" charset="0"/>
                          </a:rPr>
                          <m:t>2</m:t>
                        </m:r>
                      </m:sub>
                    </m:sSub>
                  </m:oMath>
                </a14:m>
                <a:r>
                  <a:rPr lang="en-GB" dirty="0"/>
                  <a:t> ball radius</a:t>
                </a:r>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oMath>
                </a14:m>
                <a:r>
                  <a:rPr lang="en-GB" dirty="0"/>
                  <a:t> socket radius</a:t>
                </a:r>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3</m:t>
                        </m:r>
                      </m:sub>
                    </m:sSub>
                  </m:oMath>
                </a14:m>
                <a:r>
                  <a:rPr lang="en-GB" dirty="0"/>
                  <a:t> tendon hole centre radius</a:t>
                </a:r>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m:t>
                        </m:r>
                      </m:sub>
                    </m:sSub>
                  </m:oMath>
                </a14:m>
                <a:r>
                  <a:rPr lang="en-GB" dirty="0"/>
                  <a:t> ball centre to socket centre height</a:t>
                </a:r>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𝑙</m:t>
                        </m:r>
                      </m:e>
                      <m:sub>
                        <m:r>
                          <a:rPr lang="en-GB" b="0" i="1" smtClean="0">
                            <a:latin typeface="Cambria Math" panose="02040503050406030204" pitchFamily="18" charset="0"/>
                          </a:rPr>
                          <m:t>1</m:t>
                        </m:r>
                      </m:sub>
                    </m:sSub>
                  </m:oMath>
                </a14:m>
                <a:r>
                  <a:rPr lang="en-GB" dirty="0"/>
                  <a:t> tendon hole centre to disk edge length</a:t>
                </a:r>
              </a:p>
              <a:p>
                <a14:m>
                  <m:oMath xmlns:m="http://schemas.openxmlformats.org/officeDocument/2006/math">
                    <m:r>
                      <a:rPr lang="en-GB" b="0" i="1" smtClean="0">
                        <a:latin typeface="Cambria Math" panose="02040503050406030204" pitchFamily="18" charset="0"/>
                      </a:rPr>
                      <m:t>𝑛</m:t>
                    </m:r>
                  </m:oMath>
                </a14:m>
                <a:r>
                  <a:rPr lang="en-GB" dirty="0"/>
                  <a:t> vertebrae number</a:t>
                </a:r>
              </a:p>
            </p:txBody>
          </p:sp>
        </mc:Choice>
        <mc:Fallback>
          <p:sp>
            <p:nvSpPr>
              <p:cNvPr id="131" name="TextBox 130">
                <a:extLst>
                  <a:ext uri="{FF2B5EF4-FFF2-40B4-BE49-F238E27FC236}">
                    <a16:creationId xmlns:a16="http://schemas.microsoft.com/office/drawing/2014/main" id="{24F0E377-28BD-4CD9-9213-315118A04EA8}"/>
                  </a:ext>
                </a:extLst>
              </p:cNvPr>
              <p:cNvSpPr txBox="1">
                <a:spLocks noRot="1" noChangeAspect="1" noMove="1" noResize="1" noEditPoints="1" noAdjustHandles="1" noChangeArrowheads="1" noChangeShapeType="1" noTextEdit="1"/>
              </p:cNvSpPr>
              <p:nvPr/>
            </p:nvSpPr>
            <p:spPr>
              <a:xfrm>
                <a:off x="514350" y="4758574"/>
                <a:ext cx="4953000" cy="1754326"/>
              </a:xfrm>
              <a:prstGeom prst="rect">
                <a:avLst/>
              </a:prstGeom>
              <a:blipFill>
                <a:blip r:embed="rId2"/>
                <a:stretch>
                  <a:fillRect t="-2091" b="-487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32" name="TextBox 131">
                <a:extLst>
                  <a:ext uri="{FF2B5EF4-FFF2-40B4-BE49-F238E27FC236}">
                    <a16:creationId xmlns:a16="http://schemas.microsoft.com/office/drawing/2014/main" id="{D343334D-8899-45CC-A7AB-B80EEB9C7017}"/>
                  </a:ext>
                </a:extLst>
              </p:cNvPr>
              <p:cNvSpPr txBox="1"/>
              <p:nvPr/>
            </p:nvSpPr>
            <p:spPr>
              <a:xfrm>
                <a:off x="6910557" y="197346"/>
                <a:ext cx="4895847" cy="6463308"/>
              </a:xfrm>
              <a:prstGeom prst="rect">
                <a:avLst/>
              </a:prstGeom>
              <a:noFill/>
            </p:spPr>
            <p:txBody>
              <a:bodyPr wrap="square" rtlCol="0">
                <a:spAutoFit/>
              </a:bodyPr>
              <a:lstStyle/>
              <a:p>
                <a:pPr algn="just"/>
                <a:r>
                  <a:rPr lang="en-GB" dirty="0"/>
                  <a:t>Problem 1:</a:t>
                </a:r>
              </a:p>
              <a:p>
                <a:pPr algn="just"/>
                <a:endParaRPr lang="en-GB" dirty="0"/>
              </a:p>
              <a:p>
                <a:pPr algn="just"/>
                <a:r>
                  <a:rPr lang="en-GB" dirty="0"/>
                  <a:t>The arm is to be made up of several stacked “vertebrae”.  Each vertebrae have: a socket for the previous ball, a ball for the next socket, and a base disk where the “tendons” will go through. </a:t>
                </a:r>
              </a:p>
              <a:p>
                <a:pPr algn="just"/>
                <a:endParaRPr lang="en-GB" dirty="0"/>
              </a:p>
              <a:p>
                <a:pPr algn="just"/>
                <a:r>
                  <a:rPr lang="en-GB" dirty="0"/>
                  <a:t>A ball </a:t>
                </a:r>
                <a14:m>
                  <m:oMath xmlns:m="http://schemas.openxmlformats.org/officeDocument/2006/math">
                    <m:r>
                      <a:rPr lang="en-GB" b="0" i="1" smtClean="0">
                        <a:latin typeface="Cambria Math" panose="02040503050406030204" pitchFamily="18" charset="0"/>
                      </a:rPr>
                      <m:t>𝑛</m:t>
                    </m:r>
                  </m:oMath>
                </a14:m>
                <a:r>
                  <a:rPr lang="en-GB" dirty="0"/>
                  <a:t> and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−1</m:t>
                    </m:r>
                  </m:oMath>
                </a14:m>
                <a:r>
                  <a:rPr lang="en-GB" dirty="0"/>
                  <a:t> socket share the same centre point.</a:t>
                </a:r>
              </a:p>
              <a:p>
                <a:pPr algn="just"/>
                <a:endParaRPr lang="en-GB" dirty="0"/>
              </a:p>
              <a:p>
                <a:pPr algn="just"/>
                <a:r>
                  <a:rPr lang="en-GB" dirty="0"/>
                  <a:t>Assuming that the maximum range of motion (where the (assume thin) base disk collides with the previous base disk, or the socket exterior, whichever is first) is possible for each successive vertebrae, describe a curve in a radial or cartesian coordinate system for the range of possible positions of the tip ( from a centre at the base of the arm (the centre of the first socket, or the centre of the first ball, whichever is more convenient). </a:t>
                </a:r>
              </a:p>
              <a:p>
                <a:pPr algn="just"/>
                <a:endParaRPr lang="en-GB" dirty="0"/>
              </a:p>
              <a:p>
                <a:pPr algn="just"/>
                <a:r>
                  <a:rPr lang="en-GB" dirty="0"/>
                  <a:t>2D problem, assuming the 3D problem is just a rotation of the 2D problem in the centroid axis</a:t>
                </a:r>
              </a:p>
            </p:txBody>
          </p:sp>
        </mc:Choice>
        <mc:Fallback>
          <p:sp>
            <p:nvSpPr>
              <p:cNvPr id="132" name="TextBox 131">
                <a:extLst>
                  <a:ext uri="{FF2B5EF4-FFF2-40B4-BE49-F238E27FC236}">
                    <a16:creationId xmlns:a16="http://schemas.microsoft.com/office/drawing/2014/main" id="{D343334D-8899-45CC-A7AB-B80EEB9C7017}"/>
                  </a:ext>
                </a:extLst>
              </p:cNvPr>
              <p:cNvSpPr txBox="1">
                <a:spLocks noRot="1" noChangeAspect="1" noMove="1" noResize="1" noEditPoints="1" noAdjustHandles="1" noChangeArrowheads="1" noChangeShapeType="1" noTextEdit="1"/>
              </p:cNvSpPr>
              <p:nvPr/>
            </p:nvSpPr>
            <p:spPr>
              <a:xfrm>
                <a:off x="6910557" y="197346"/>
                <a:ext cx="4895847" cy="6463308"/>
              </a:xfrm>
              <a:prstGeom prst="rect">
                <a:avLst/>
              </a:prstGeom>
              <a:blipFill>
                <a:blip r:embed="rId3"/>
                <a:stretch>
                  <a:fillRect l="-1121" t="-471" r="-996" b="-471"/>
                </a:stretch>
              </a:blipFill>
            </p:spPr>
            <p:txBody>
              <a:bodyPr/>
              <a:lstStyle/>
              <a:p>
                <a:r>
                  <a:rPr lang="en-GB">
                    <a:noFill/>
                  </a:rPr>
                  <a:t> </a:t>
                </a:r>
              </a:p>
            </p:txBody>
          </p:sp>
        </mc:Fallback>
      </mc:AlternateContent>
      <p:grpSp>
        <p:nvGrpSpPr>
          <p:cNvPr id="197" name="Group 196">
            <a:extLst>
              <a:ext uri="{FF2B5EF4-FFF2-40B4-BE49-F238E27FC236}">
                <a16:creationId xmlns:a16="http://schemas.microsoft.com/office/drawing/2014/main" id="{19A9C0AF-B917-4B07-9FE1-E5E33505FB63}"/>
              </a:ext>
            </a:extLst>
          </p:cNvPr>
          <p:cNvGrpSpPr/>
          <p:nvPr/>
        </p:nvGrpSpPr>
        <p:grpSpPr>
          <a:xfrm>
            <a:off x="514350" y="780715"/>
            <a:ext cx="6251390" cy="4165065"/>
            <a:chOff x="514350" y="778175"/>
            <a:chExt cx="6251390" cy="4165065"/>
          </a:xfrm>
        </p:grpSpPr>
        <p:sp>
          <p:nvSpPr>
            <p:cNvPr id="198" name="Oval 197">
              <a:extLst>
                <a:ext uri="{FF2B5EF4-FFF2-40B4-BE49-F238E27FC236}">
                  <a16:creationId xmlns:a16="http://schemas.microsoft.com/office/drawing/2014/main" id="{37485584-3722-4282-83A7-6D09C0924A91}"/>
                </a:ext>
              </a:extLst>
            </p:cNvPr>
            <p:cNvSpPr/>
            <p:nvPr/>
          </p:nvSpPr>
          <p:spPr>
            <a:xfrm>
              <a:off x="2135913" y="778175"/>
              <a:ext cx="2880000" cy="288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9" name="Rectangle 198">
              <a:extLst>
                <a:ext uri="{FF2B5EF4-FFF2-40B4-BE49-F238E27FC236}">
                  <a16:creationId xmlns:a16="http://schemas.microsoft.com/office/drawing/2014/main" id="{9D584DD8-7550-4FDA-B3C1-3EC6B6D18B02}"/>
                </a:ext>
              </a:extLst>
            </p:cNvPr>
            <p:cNvSpPr/>
            <p:nvPr/>
          </p:nvSpPr>
          <p:spPr>
            <a:xfrm>
              <a:off x="514350" y="4078439"/>
              <a:ext cx="6123126" cy="39069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4">
              <a:extLst>
                <a:ext uri="{FF2B5EF4-FFF2-40B4-BE49-F238E27FC236}">
                  <a16:creationId xmlns:a16="http://schemas.microsoft.com/office/drawing/2014/main" id="{7E5B7BC9-D535-447A-BCC5-F35C2CC0E2A9}"/>
                </a:ext>
              </a:extLst>
            </p:cNvPr>
            <p:cNvSpPr>
              <a:spLocks noChangeAspect="1"/>
            </p:cNvSpPr>
            <p:nvPr/>
          </p:nvSpPr>
          <p:spPr>
            <a:xfrm>
              <a:off x="1775913" y="2738467"/>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1" name="Straight Arrow Connector 200">
              <a:extLst>
                <a:ext uri="{FF2B5EF4-FFF2-40B4-BE49-F238E27FC236}">
                  <a16:creationId xmlns:a16="http://schemas.microsoft.com/office/drawing/2014/main" id="{B0ADFB09-1044-48BD-96E6-50779F950CBB}"/>
                </a:ext>
              </a:extLst>
            </p:cNvPr>
            <p:cNvCxnSpPr>
              <a:cxnSpLocks/>
            </p:cNvCxnSpPr>
            <p:nvPr/>
          </p:nvCxnSpPr>
          <p:spPr>
            <a:xfrm flipV="1">
              <a:off x="3574350" y="3321227"/>
              <a:ext cx="1335063" cy="114791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42E397EA-C31E-4B58-8BDB-B4535C73F786}"/>
                </a:ext>
              </a:extLst>
            </p:cNvPr>
            <p:cNvCxnSpPr>
              <a:cxnSpLocks/>
            </p:cNvCxnSpPr>
            <p:nvPr/>
          </p:nvCxnSpPr>
          <p:spPr>
            <a:xfrm flipV="1">
              <a:off x="3574349" y="1301927"/>
              <a:ext cx="1065631" cy="916248"/>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3" name="TextBox 202">
                  <a:extLst>
                    <a:ext uri="{FF2B5EF4-FFF2-40B4-BE49-F238E27FC236}">
                      <a16:creationId xmlns:a16="http://schemas.microsoft.com/office/drawing/2014/main" id="{92F164AB-F217-44F9-B468-F44120C42BB5}"/>
                    </a:ext>
                  </a:extLst>
                </p:cNvPr>
                <p:cNvSpPr txBox="1"/>
                <p:nvPr/>
              </p:nvSpPr>
              <p:spPr>
                <a:xfrm>
                  <a:off x="3845779" y="1204323"/>
                  <a:ext cx="6223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2</m:t>
                            </m:r>
                          </m:sub>
                        </m:sSub>
                      </m:oMath>
                    </m:oMathPara>
                  </a14:m>
                  <a:endParaRPr lang="en-GB" b="0" dirty="0"/>
                </a:p>
              </p:txBody>
            </p:sp>
          </mc:Choice>
          <mc:Fallback>
            <p:sp>
              <p:nvSpPr>
                <p:cNvPr id="203" name="TextBox 202">
                  <a:extLst>
                    <a:ext uri="{FF2B5EF4-FFF2-40B4-BE49-F238E27FC236}">
                      <a16:creationId xmlns:a16="http://schemas.microsoft.com/office/drawing/2014/main" id="{92F164AB-F217-44F9-B468-F44120C42BB5}"/>
                    </a:ext>
                  </a:extLst>
                </p:cNvPr>
                <p:cNvSpPr txBox="1">
                  <a:spLocks noRot="1" noChangeAspect="1" noMove="1" noResize="1" noEditPoints="1" noAdjustHandles="1" noChangeArrowheads="1" noChangeShapeType="1" noTextEdit="1"/>
                </p:cNvSpPr>
                <p:nvPr/>
              </p:nvSpPr>
              <p:spPr>
                <a:xfrm>
                  <a:off x="3845779" y="1204323"/>
                  <a:ext cx="622300"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04" name="TextBox 203">
                  <a:extLst>
                    <a:ext uri="{FF2B5EF4-FFF2-40B4-BE49-F238E27FC236}">
                      <a16:creationId xmlns:a16="http://schemas.microsoft.com/office/drawing/2014/main" id="{7EBBF01C-4F7A-4C3A-B794-600AC66695AF}"/>
                    </a:ext>
                  </a:extLst>
                </p:cNvPr>
                <p:cNvSpPr txBox="1"/>
                <p:nvPr/>
              </p:nvSpPr>
              <p:spPr>
                <a:xfrm>
                  <a:off x="3845779" y="3498975"/>
                  <a:ext cx="6223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oMath>
                    </m:oMathPara>
                  </a14:m>
                  <a:endParaRPr lang="en-GB" b="0" dirty="0"/>
                </a:p>
              </p:txBody>
            </p:sp>
          </mc:Choice>
          <mc:Fallback>
            <p:sp>
              <p:nvSpPr>
                <p:cNvPr id="204" name="TextBox 203">
                  <a:extLst>
                    <a:ext uri="{FF2B5EF4-FFF2-40B4-BE49-F238E27FC236}">
                      <a16:creationId xmlns:a16="http://schemas.microsoft.com/office/drawing/2014/main" id="{7EBBF01C-4F7A-4C3A-B794-600AC66695AF}"/>
                    </a:ext>
                  </a:extLst>
                </p:cNvPr>
                <p:cNvSpPr txBox="1">
                  <a:spLocks noRot="1" noChangeAspect="1" noMove="1" noResize="1" noEditPoints="1" noAdjustHandles="1" noChangeArrowheads="1" noChangeShapeType="1" noTextEdit="1"/>
                </p:cNvSpPr>
                <p:nvPr/>
              </p:nvSpPr>
              <p:spPr>
                <a:xfrm>
                  <a:off x="3845779" y="3498975"/>
                  <a:ext cx="622300" cy="369332"/>
                </a:xfrm>
                <a:prstGeom prst="rect">
                  <a:avLst/>
                </a:prstGeom>
                <a:blipFill>
                  <a:blip r:embed="rId5"/>
                  <a:stretch>
                    <a:fillRect/>
                  </a:stretch>
                </a:blipFill>
              </p:spPr>
              <p:txBody>
                <a:bodyPr/>
                <a:lstStyle/>
                <a:p>
                  <a:r>
                    <a:rPr lang="en-GB">
                      <a:noFill/>
                    </a:rPr>
                    <a:t> </a:t>
                  </a:r>
                </a:p>
              </p:txBody>
            </p:sp>
          </mc:Fallback>
        </mc:AlternateContent>
        <p:sp>
          <p:nvSpPr>
            <p:cNvPr id="205" name="Rectangle 204">
              <a:extLst>
                <a:ext uri="{FF2B5EF4-FFF2-40B4-BE49-F238E27FC236}">
                  <a16:creationId xmlns:a16="http://schemas.microsoft.com/office/drawing/2014/main" id="{815F12BF-8C06-47FD-A801-A9C6D24F6450}"/>
                </a:ext>
              </a:extLst>
            </p:cNvPr>
            <p:cNvSpPr/>
            <p:nvPr/>
          </p:nvSpPr>
          <p:spPr>
            <a:xfrm>
              <a:off x="6115913" y="4078439"/>
              <a:ext cx="311581" cy="390698"/>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Rectangle 205">
              <a:extLst>
                <a:ext uri="{FF2B5EF4-FFF2-40B4-BE49-F238E27FC236}">
                  <a16:creationId xmlns:a16="http://schemas.microsoft.com/office/drawing/2014/main" id="{749D7920-D9CB-4FB7-872B-DC126993D31A}"/>
                </a:ext>
              </a:extLst>
            </p:cNvPr>
            <p:cNvSpPr/>
            <p:nvPr/>
          </p:nvSpPr>
          <p:spPr>
            <a:xfrm>
              <a:off x="724332" y="4078439"/>
              <a:ext cx="311581" cy="390698"/>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7" name="Straight Connector 206">
              <a:extLst>
                <a:ext uri="{FF2B5EF4-FFF2-40B4-BE49-F238E27FC236}">
                  <a16:creationId xmlns:a16="http://schemas.microsoft.com/office/drawing/2014/main" id="{925A2F0A-E9DD-462F-9DA6-9612782CBC27}"/>
                </a:ext>
              </a:extLst>
            </p:cNvPr>
            <p:cNvCxnSpPr>
              <a:cxnSpLocks/>
              <a:endCxn id="205" idx="0"/>
            </p:cNvCxnSpPr>
            <p:nvPr/>
          </p:nvCxnSpPr>
          <p:spPr>
            <a:xfrm flipV="1">
              <a:off x="6271704" y="4078439"/>
              <a:ext cx="0" cy="470003"/>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8973591D-B735-43B1-B357-474ED0D3BE39}"/>
                </a:ext>
              </a:extLst>
            </p:cNvPr>
            <p:cNvCxnSpPr>
              <a:cxnSpLocks/>
            </p:cNvCxnSpPr>
            <p:nvPr/>
          </p:nvCxnSpPr>
          <p:spPr>
            <a:xfrm>
              <a:off x="3574349" y="4548442"/>
              <a:ext cx="2704078"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94F0413D-130B-4AC5-B312-6DA34CBBFEB6}"/>
                </a:ext>
              </a:extLst>
            </p:cNvPr>
            <p:cNvCxnSpPr>
              <a:cxnSpLocks/>
              <a:endCxn id="215" idx="0"/>
            </p:cNvCxnSpPr>
            <p:nvPr/>
          </p:nvCxnSpPr>
          <p:spPr>
            <a:xfrm flipH="1" flipV="1">
              <a:off x="3574349" y="778175"/>
              <a:ext cx="1564" cy="377026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0" name="TextBox 209">
                  <a:extLst>
                    <a:ext uri="{FF2B5EF4-FFF2-40B4-BE49-F238E27FC236}">
                      <a16:creationId xmlns:a16="http://schemas.microsoft.com/office/drawing/2014/main" id="{66321711-13FB-49F0-B6BC-3EF1BD1DB7FC}"/>
                    </a:ext>
                  </a:extLst>
                </p:cNvPr>
                <p:cNvSpPr txBox="1"/>
                <p:nvPr/>
              </p:nvSpPr>
              <p:spPr>
                <a:xfrm>
                  <a:off x="3845779" y="4548442"/>
                  <a:ext cx="6223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3</m:t>
                            </m:r>
                          </m:sub>
                        </m:sSub>
                      </m:oMath>
                    </m:oMathPara>
                  </a14:m>
                  <a:endParaRPr lang="en-GB" b="0" dirty="0"/>
                </a:p>
              </p:txBody>
            </p:sp>
          </mc:Choice>
          <mc:Fallback>
            <p:sp>
              <p:nvSpPr>
                <p:cNvPr id="210" name="TextBox 209">
                  <a:extLst>
                    <a:ext uri="{FF2B5EF4-FFF2-40B4-BE49-F238E27FC236}">
                      <a16:creationId xmlns:a16="http://schemas.microsoft.com/office/drawing/2014/main" id="{66321711-13FB-49F0-B6BC-3EF1BD1DB7FC}"/>
                    </a:ext>
                  </a:extLst>
                </p:cNvPr>
                <p:cNvSpPr txBox="1">
                  <a:spLocks noRot="1" noChangeAspect="1" noMove="1" noResize="1" noEditPoints="1" noAdjustHandles="1" noChangeArrowheads="1" noChangeShapeType="1" noTextEdit="1"/>
                </p:cNvSpPr>
                <p:nvPr/>
              </p:nvSpPr>
              <p:spPr>
                <a:xfrm>
                  <a:off x="3845779" y="4548442"/>
                  <a:ext cx="622300" cy="369332"/>
                </a:xfrm>
                <a:prstGeom prst="rect">
                  <a:avLst/>
                </a:prstGeom>
                <a:blipFill>
                  <a:blip r:embed="rId6"/>
                  <a:stretch>
                    <a:fillRect/>
                  </a:stretch>
                </a:blipFill>
              </p:spPr>
              <p:txBody>
                <a:bodyPr/>
                <a:lstStyle/>
                <a:p>
                  <a:r>
                    <a:rPr lang="en-GB">
                      <a:noFill/>
                    </a:rPr>
                    <a:t> </a:t>
                  </a:r>
                </a:p>
              </p:txBody>
            </p:sp>
          </mc:Fallback>
        </mc:AlternateContent>
        <p:cxnSp>
          <p:nvCxnSpPr>
            <p:cNvPr id="211" name="Straight Arrow Connector 210">
              <a:extLst>
                <a:ext uri="{FF2B5EF4-FFF2-40B4-BE49-F238E27FC236}">
                  <a16:creationId xmlns:a16="http://schemas.microsoft.com/office/drawing/2014/main" id="{27A2D801-472E-4567-BA5D-227001B6BECB}"/>
                </a:ext>
              </a:extLst>
            </p:cNvPr>
            <p:cNvCxnSpPr>
              <a:cxnSpLocks/>
            </p:cNvCxnSpPr>
            <p:nvPr/>
          </p:nvCxnSpPr>
          <p:spPr>
            <a:xfrm flipV="1">
              <a:off x="3497989" y="2218175"/>
              <a:ext cx="0" cy="2250962"/>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2" name="TextBox 211">
                  <a:extLst>
                    <a:ext uri="{FF2B5EF4-FFF2-40B4-BE49-F238E27FC236}">
                      <a16:creationId xmlns:a16="http://schemas.microsoft.com/office/drawing/2014/main" id="{23504137-A3A9-4B29-A072-06D683F0CC32}"/>
                    </a:ext>
                  </a:extLst>
                </p:cNvPr>
                <p:cNvSpPr txBox="1"/>
                <p:nvPr/>
              </p:nvSpPr>
              <p:spPr>
                <a:xfrm>
                  <a:off x="2990850" y="2225219"/>
                  <a:ext cx="6223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m:t>
                            </m:r>
                          </m:sub>
                        </m:sSub>
                      </m:oMath>
                    </m:oMathPara>
                  </a14:m>
                  <a:endParaRPr lang="en-GB" b="0" dirty="0"/>
                </a:p>
              </p:txBody>
            </p:sp>
          </mc:Choice>
          <mc:Fallback>
            <p:sp>
              <p:nvSpPr>
                <p:cNvPr id="212" name="TextBox 211">
                  <a:extLst>
                    <a:ext uri="{FF2B5EF4-FFF2-40B4-BE49-F238E27FC236}">
                      <a16:creationId xmlns:a16="http://schemas.microsoft.com/office/drawing/2014/main" id="{23504137-A3A9-4B29-A072-06D683F0CC32}"/>
                    </a:ext>
                  </a:extLst>
                </p:cNvPr>
                <p:cNvSpPr txBox="1">
                  <a:spLocks noRot="1" noChangeAspect="1" noMove="1" noResize="1" noEditPoints="1" noAdjustHandles="1" noChangeArrowheads="1" noChangeShapeType="1" noTextEdit="1"/>
                </p:cNvSpPr>
                <p:nvPr/>
              </p:nvSpPr>
              <p:spPr>
                <a:xfrm>
                  <a:off x="2990850" y="2225219"/>
                  <a:ext cx="622300" cy="369332"/>
                </a:xfrm>
                <a:prstGeom prst="rect">
                  <a:avLst/>
                </a:prstGeom>
                <a:blipFill>
                  <a:blip r:embed="rId7"/>
                  <a:stretch>
                    <a:fillRect/>
                  </a:stretch>
                </a:blipFill>
              </p:spPr>
              <p:txBody>
                <a:bodyPr/>
                <a:lstStyle/>
                <a:p>
                  <a:r>
                    <a:rPr lang="en-GB">
                      <a:noFill/>
                    </a:rPr>
                    <a:t> </a:t>
                  </a:r>
                </a:p>
              </p:txBody>
            </p:sp>
          </mc:Fallback>
        </mc:AlternateContent>
        <p:cxnSp>
          <p:nvCxnSpPr>
            <p:cNvPr id="213" name="Straight Arrow Connector 212">
              <a:extLst>
                <a:ext uri="{FF2B5EF4-FFF2-40B4-BE49-F238E27FC236}">
                  <a16:creationId xmlns:a16="http://schemas.microsoft.com/office/drawing/2014/main" id="{E8EBEF83-50DE-4591-992C-936299B582A1}"/>
                </a:ext>
              </a:extLst>
            </p:cNvPr>
            <p:cNvCxnSpPr>
              <a:cxnSpLocks/>
            </p:cNvCxnSpPr>
            <p:nvPr/>
          </p:nvCxnSpPr>
          <p:spPr>
            <a:xfrm>
              <a:off x="6271704" y="4548442"/>
              <a:ext cx="365772"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4" name="TextBox 213">
                  <a:extLst>
                    <a:ext uri="{FF2B5EF4-FFF2-40B4-BE49-F238E27FC236}">
                      <a16:creationId xmlns:a16="http://schemas.microsoft.com/office/drawing/2014/main" id="{639F522C-5CCD-4403-B293-0504BB246BDE}"/>
                    </a:ext>
                  </a:extLst>
                </p:cNvPr>
                <p:cNvSpPr txBox="1"/>
                <p:nvPr/>
              </p:nvSpPr>
              <p:spPr>
                <a:xfrm>
                  <a:off x="6143440" y="4573908"/>
                  <a:ext cx="6223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𝑙</m:t>
                            </m:r>
                          </m:e>
                          <m:sub>
                            <m:r>
                              <a:rPr lang="en-GB" b="0" i="1" smtClean="0">
                                <a:latin typeface="Cambria Math" panose="02040503050406030204" pitchFamily="18" charset="0"/>
                              </a:rPr>
                              <m:t>1</m:t>
                            </m:r>
                          </m:sub>
                        </m:sSub>
                      </m:oMath>
                    </m:oMathPara>
                  </a14:m>
                  <a:endParaRPr lang="en-GB" b="0" dirty="0"/>
                </a:p>
              </p:txBody>
            </p:sp>
          </mc:Choice>
          <mc:Fallback>
            <p:sp>
              <p:nvSpPr>
                <p:cNvPr id="214" name="TextBox 213">
                  <a:extLst>
                    <a:ext uri="{FF2B5EF4-FFF2-40B4-BE49-F238E27FC236}">
                      <a16:creationId xmlns:a16="http://schemas.microsoft.com/office/drawing/2014/main" id="{639F522C-5CCD-4403-B293-0504BB246BDE}"/>
                    </a:ext>
                  </a:extLst>
                </p:cNvPr>
                <p:cNvSpPr txBox="1">
                  <a:spLocks noRot="1" noChangeAspect="1" noMove="1" noResize="1" noEditPoints="1" noAdjustHandles="1" noChangeArrowheads="1" noChangeShapeType="1" noTextEdit="1"/>
                </p:cNvSpPr>
                <p:nvPr/>
              </p:nvSpPr>
              <p:spPr>
                <a:xfrm>
                  <a:off x="6143440" y="4573908"/>
                  <a:ext cx="622300" cy="369332"/>
                </a:xfrm>
                <a:prstGeom prst="rect">
                  <a:avLst/>
                </a:prstGeom>
                <a:blipFill>
                  <a:blip r:embed="rId8"/>
                  <a:stretch>
                    <a:fillRect/>
                  </a:stretch>
                </a:blipFill>
              </p:spPr>
              <p:txBody>
                <a:bodyPr/>
                <a:lstStyle/>
                <a:p>
                  <a:r>
                    <a:rPr lang="en-GB">
                      <a:noFill/>
                    </a:rPr>
                    <a:t> </a:t>
                  </a:r>
                </a:p>
              </p:txBody>
            </p:sp>
          </mc:Fallback>
        </mc:AlternateContent>
        <p:sp>
          <p:nvSpPr>
            <p:cNvPr id="215" name="Oval 214">
              <a:extLst>
                <a:ext uri="{FF2B5EF4-FFF2-40B4-BE49-F238E27FC236}">
                  <a16:creationId xmlns:a16="http://schemas.microsoft.com/office/drawing/2014/main" id="{FFC53317-CEA5-46EF-A65D-8A200D58FA3D}"/>
                </a:ext>
              </a:extLst>
            </p:cNvPr>
            <p:cNvSpPr/>
            <p:nvPr/>
          </p:nvSpPr>
          <p:spPr>
            <a:xfrm>
              <a:off x="2134349" y="778175"/>
              <a:ext cx="2880000" cy="2880000"/>
            </a:xfrm>
            <a:prstGeom prst="ellipse">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082142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623F1715-F16A-46ED-AEE1-3580355CF1DB}"/>
                  </a:ext>
                </a:extLst>
              </p:cNvPr>
              <p:cNvSpPr txBox="1"/>
              <p:nvPr/>
            </p:nvSpPr>
            <p:spPr>
              <a:xfrm>
                <a:off x="514350" y="4758574"/>
                <a:ext cx="4953000" cy="2031325"/>
              </a:xfrm>
              <a:prstGeom prst="rect">
                <a:avLst/>
              </a:prstGeom>
              <a:noFill/>
            </p:spPr>
            <p:txBody>
              <a:bodyPr wrap="square" rtlCol="0">
                <a:spAutoFit/>
              </a:bodyPr>
              <a:lstStyle/>
              <a:p>
                <a14:m>
                  <m:oMath xmlns:m="http://schemas.openxmlformats.org/officeDocument/2006/math">
                    <m:sSub>
                      <m:sSubPr>
                        <m:ctrlPr>
                          <a:rPr lang="en-GB" b="0" i="1" dirty="0" smtClean="0">
                            <a:solidFill>
                              <a:schemeClr val="bg1">
                                <a:lumMod val="75000"/>
                              </a:schemeClr>
                            </a:solidFill>
                            <a:latin typeface="Cambria Math" panose="02040503050406030204" pitchFamily="18" charset="0"/>
                          </a:rPr>
                        </m:ctrlPr>
                      </m:sSubPr>
                      <m:e>
                        <m:r>
                          <a:rPr lang="en-GB" i="1" dirty="0" smtClean="0">
                            <a:solidFill>
                              <a:schemeClr val="bg1">
                                <a:lumMod val="75000"/>
                              </a:schemeClr>
                            </a:solidFill>
                            <a:latin typeface="Cambria Math" panose="02040503050406030204" pitchFamily="18" charset="0"/>
                          </a:rPr>
                          <m:t>𝑟</m:t>
                        </m:r>
                      </m:e>
                      <m:sub>
                        <m:r>
                          <a:rPr lang="en-GB" b="0" i="1" dirty="0" smtClean="0">
                            <a:solidFill>
                              <a:schemeClr val="bg1">
                                <a:lumMod val="75000"/>
                              </a:schemeClr>
                            </a:solidFill>
                            <a:latin typeface="Cambria Math" panose="02040503050406030204" pitchFamily="18" charset="0"/>
                          </a:rPr>
                          <m:t>2</m:t>
                        </m:r>
                      </m:sub>
                    </m:sSub>
                  </m:oMath>
                </a14:m>
                <a:r>
                  <a:rPr lang="en-GB" dirty="0">
                    <a:solidFill>
                      <a:schemeClr val="bg1">
                        <a:lumMod val="75000"/>
                      </a:schemeClr>
                    </a:solidFill>
                  </a:rPr>
                  <a:t> ball radius</a:t>
                </a:r>
              </a:p>
              <a:p>
                <a14:m>
                  <m:oMath xmlns:m="http://schemas.openxmlformats.org/officeDocument/2006/math">
                    <m:sSub>
                      <m:sSubPr>
                        <m:ctrlPr>
                          <a:rPr lang="en-GB" b="0" i="1" smtClean="0">
                            <a:solidFill>
                              <a:schemeClr val="bg1">
                                <a:lumMod val="75000"/>
                              </a:schemeClr>
                            </a:solidFill>
                            <a:latin typeface="Cambria Math" panose="02040503050406030204" pitchFamily="18" charset="0"/>
                          </a:rPr>
                        </m:ctrlPr>
                      </m:sSubPr>
                      <m:e>
                        <m:r>
                          <a:rPr lang="en-GB" b="0" i="1" smtClean="0">
                            <a:solidFill>
                              <a:schemeClr val="bg1">
                                <a:lumMod val="75000"/>
                              </a:schemeClr>
                            </a:solidFill>
                            <a:latin typeface="Cambria Math" panose="02040503050406030204" pitchFamily="18" charset="0"/>
                          </a:rPr>
                          <m:t>𝑟</m:t>
                        </m:r>
                      </m:e>
                      <m:sub>
                        <m:r>
                          <a:rPr lang="en-GB" b="0" i="1" smtClean="0">
                            <a:solidFill>
                              <a:schemeClr val="bg1">
                                <a:lumMod val="75000"/>
                              </a:schemeClr>
                            </a:solidFill>
                            <a:latin typeface="Cambria Math" panose="02040503050406030204" pitchFamily="18" charset="0"/>
                          </a:rPr>
                          <m:t>1</m:t>
                        </m:r>
                      </m:sub>
                    </m:sSub>
                  </m:oMath>
                </a14:m>
                <a:r>
                  <a:rPr lang="en-GB" dirty="0">
                    <a:solidFill>
                      <a:schemeClr val="bg1">
                        <a:lumMod val="75000"/>
                      </a:schemeClr>
                    </a:solidFill>
                  </a:rPr>
                  <a:t> socket radius</a:t>
                </a:r>
              </a:p>
              <a:p>
                <a14:m>
                  <m:oMath xmlns:m="http://schemas.openxmlformats.org/officeDocument/2006/math">
                    <m:sSub>
                      <m:sSubPr>
                        <m:ctrlPr>
                          <a:rPr lang="en-GB" b="0" i="1" smtClean="0">
                            <a:solidFill>
                              <a:schemeClr val="bg1">
                                <a:lumMod val="75000"/>
                              </a:schemeClr>
                            </a:solidFill>
                            <a:latin typeface="Cambria Math" panose="02040503050406030204" pitchFamily="18" charset="0"/>
                          </a:rPr>
                        </m:ctrlPr>
                      </m:sSubPr>
                      <m:e>
                        <m:r>
                          <a:rPr lang="en-GB" b="0" i="1" smtClean="0">
                            <a:solidFill>
                              <a:schemeClr val="bg1">
                                <a:lumMod val="75000"/>
                              </a:schemeClr>
                            </a:solidFill>
                            <a:latin typeface="Cambria Math" panose="02040503050406030204" pitchFamily="18" charset="0"/>
                          </a:rPr>
                          <m:t>𝑟</m:t>
                        </m:r>
                      </m:e>
                      <m:sub>
                        <m:r>
                          <a:rPr lang="en-GB" b="0" i="1" smtClean="0">
                            <a:solidFill>
                              <a:schemeClr val="bg1">
                                <a:lumMod val="75000"/>
                              </a:schemeClr>
                            </a:solidFill>
                            <a:latin typeface="Cambria Math" panose="02040503050406030204" pitchFamily="18" charset="0"/>
                          </a:rPr>
                          <m:t>3</m:t>
                        </m:r>
                      </m:sub>
                    </m:sSub>
                  </m:oMath>
                </a14:m>
                <a:r>
                  <a:rPr lang="en-GB" dirty="0">
                    <a:solidFill>
                      <a:schemeClr val="bg1">
                        <a:lumMod val="75000"/>
                      </a:schemeClr>
                    </a:solidFill>
                  </a:rPr>
                  <a:t> tendon hole centre radius</a:t>
                </a:r>
              </a:p>
              <a:p>
                <a14:m>
                  <m:oMath xmlns:m="http://schemas.openxmlformats.org/officeDocument/2006/math">
                    <m:sSub>
                      <m:sSubPr>
                        <m:ctrlPr>
                          <a:rPr lang="en-GB" b="0" i="1" smtClean="0">
                            <a:solidFill>
                              <a:schemeClr val="bg1">
                                <a:lumMod val="75000"/>
                              </a:schemeClr>
                            </a:solidFill>
                            <a:latin typeface="Cambria Math" panose="02040503050406030204" pitchFamily="18" charset="0"/>
                          </a:rPr>
                        </m:ctrlPr>
                      </m:sSubPr>
                      <m:e>
                        <m:r>
                          <a:rPr lang="en-GB" b="0" i="1" smtClean="0">
                            <a:solidFill>
                              <a:schemeClr val="bg1">
                                <a:lumMod val="75000"/>
                              </a:schemeClr>
                            </a:solidFill>
                            <a:latin typeface="Cambria Math" panose="02040503050406030204" pitchFamily="18" charset="0"/>
                          </a:rPr>
                          <m:t>h</m:t>
                        </m:r>
                      </m:e>
                      <m:sub>
                        <m:r>
                          <a:rPr lang="en-GB" b="0" i="1" smtClean="0">
                            <a:solidFill>
                              <a:schemeClr val="bg1">
                                <a:lumMod val="75000"/>
                              </a:schemeClr>
                            </a:solidFill>
                            <a:latin typeface="Cambria Math" panose="02040503050406030204" pitchFamily="18" charset="0"/>
                          </a:rPr>
                          <m:t>1</m:t>
                        </m:r>
                      </m:sub>
                    </m:sSub>
                  </m:oMath>
                </a14:m>
                <a:r>
                  <a:rPr lang="en-GB" dirty="0">
                    <a:solidFill>
                      <a:schemeClr val="bg1">
                        <a:lumMod val="75000"/>
                      </a:schemeClr>
                    </a:solidFill>
                  </a:rPr>
                  <a:t> ball centre to socket centre height</a:t>
                </a:r>
              </a:p>
              <a:p>
                <a14:m>
                  <m:oMath xmlns:m="http://schemas.openxmlformats.org/officeDocument/2006/math">
                    <m:sSub>
                      <m:sSubPr>
                        <m:ctrlPr>
                          <a:rPr lang="en-GB" b="0" i="1" smtClean="0">
                            <a:solidFill>
                              <a:schemeClr val="bg1">
                                <a:lumMod val="75000"/>
                              </a:schemeClr>
                            </a:solidFill>
                            <a:latin typeface="Cambria Math" panose="02040503050406030204" pitchFamily="18" charset="0"/>
                          </a:rPr>
                        </m:ctrlPr>
                      </m:sSubPr>
                      <m:e>
                        <m:r>
                          <a:rPr lang="en-GB" b="0" i="1" smtClean="0">
                            <a:solidFill>
                              <a:schemeClr val="bg1">
                                <a:lumMod val="75000"/>
                              </a:schemeClr>
                            </a:solidFill>
                            <a:latin typeface="Cambria Math" panose="02040503050406030204" pitchFamily="18" charset="0"/>
                          </a:rPr>
                          <m:t>𝑙</m:t>
                        </m:r>
                      </m:e>
                      <m:sub>
                        <m:r>
                          <a:rPr lang="en-GB" b="0" i="1" smtClean="0">
                            <a:solidFill>
                              <a:schemeClr val="bg1">
                                <a:lumMod val="75000"/>
                              </a:schemeClr>
                            </a:solidFill>
                            <a:latin typeface="Cambria Math" panose="02040503050406030204" pitchFamily="18" charset="0"/>
                          </a:rPr>
                          <m:t>1</m:t>
                        </m:r>
                      </m:sub>
                    </m:sSub>
                  </m:oMath>
                </a14:m>
                <a:r>
                  <a:rPr lang="en-GB" dirty="0">
                    <a:solidFill>
                      <a:schemeClr val="bg1">
                        <a:lumMod val="75000"/>
                      </a:schemeClr>
                    </a:solidFill>
                  </a:rPr>
                  <a:t> tendon hole centre to disk edge length</a:t>
                </a:r>
              </a:p>
              <a:p>
                <a14:m>
                  <m:oMath xmlns:m="http://schemas.openxmlformats.org/officeDocument/2006/math">
                    <m:r>
                      <a:rPr lang="en-GB" b="0" i="1" smtClean="0">
                        <a:solidFill>
                          <a:schemeClr val="bg1">
                            <a:lumMod val="75000"/>
                          </a:schemeClr>
                        </a:solidFill>
                        <a:latin typeface="Cambria Math" panose="02040503050406030204" pitchFamily="18" charset="0"/>
                      </a:rPr>
                      <m:t>𝑛</m:t>
                    </m:r>
                  </m:oMath>
                </a14:m>
                <a:r>
                  <a:rPr lang="en-GB" dirty="0">
                    <a:solidFill>
                      <a:schemeClr val="bg1">
                        <a:lumMod val="75000"/>
                      </a:schemeClr>
                    </a:solidFill>
                  </a:rPr>
                  <a:t> vertebrae number</a:t>
                </a:r>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4</m:t>
                        </m:r>
                      </m:sub>
                    </m:sSub>
                  </m:oMath>
                </a14:m>
                <a:r>
                  <a:rPr lang="en-GB" dirty="0"/>
                  <a:t>  central string hole </a:t>
                </a:r>
              </a:p>
            </p:txBody>
          </p:sp>
        </mc:Choice>
        <mc:Fallback>
          <p:sp>
            <p:nvSpPr>
              <p:cNvPr id="32" name="TextBox 31">
                <a:extLst>
                  <a:ext uri="{FF2B5EF4-FFF2-40B4-BE49-F238E27FC236}">
                    <a16:creationId xmlns:a16="http://schemas.microsoft.com/office/drawing/2014/main" id="{623F1715-F16A-46ED-AEE1-3580355CF1DB}"/>
                  </a:ext>
                </a:extLst>
              </p:cNvPr>
              <p:cNvSpPr txBox="1">
                <a:spLocks noRot="1" noChangeAspect="1" noMove="1" noResize="1" noEditPoints="1" noAdjustHandles="1" noChangeArrowheads="1" noChangeShapeType="1" noTextEdit="1"/>
              </p:cNvSpPr>
              <p:nvPr/>
            </p:nvSpPr>
            <p:spPr>
              <a:xfrm>
                <a:off x="514350" y="4758574"/>
                <a:ext cx="4953000" cy="2031325"/>
              </a:xfrm>
              <a:prstGeom prst="rect">
                <a:avLst/>
              </a:prstGeom>
              <a:blipFill>
                <a:blip r:embed="rId2"/>
                <a:stretch>
                  <a:fillRect t="-1802" b="-3904"/>
                </a:stretch>
              </a:blipFill>
            </p:spPr>
            <p:txBody>
              <a:bodyPr/>
              <a:lstStyle/>
              <a:p>
                <a:r>
                  <a:rPr lang="en-GB">
                    <a:noFill/>
                  </a:rPr>
                  <a:t> </a:t>
                </a:r>
              </a:p>
            </p:txBody>
          </p:sp>
        </mc:Fallback>
      </mc:AlternateContent>
      <p:grpSp>
        <p:nvGrpSpPr>
          <p:cNvPr id="22" name="Group 21">
            <a:extLst>
              <a:ext uri="{FF2B5EF4-FFF2-40B4-BE49-F238E27FC236}">
                <a16:creationId xmlns:a16="http://schemas.microsoft.com/office/drawing/2014/main" id="{79F5A5C7-CF5A-412C-AD06-BCD345B0FDBE}"/>
              </a:ext>
            </a:extLst>
          </p:cNvPr>
          <p:cNvGrpSpPr/>
          <p:nvPr/>
        </p:nvGrpSpPr>
        <p:grpSpPr>
          <a:xfrm>
            <a:off x="514350" y="285158"/>
            <a:ext cx="6251390" cy="4658082"/>
            <a:chOff x="514350" y="285158"/>
            <a:chExt cx="6251390" cy="4658082"/>
          </a:xfrm>
        </p:grpSpPr>
        <p:sp>
          <p:nvSpPr>
            <p:cNvPr id="9" name="Oval 8">
              <a:extLst>
                <a:ext uri="{FF2B5EF4-FFF2-40B4-BE49-F238E27FC236}">
                  <a16:creationId xmlns:a16="http://schemas.microsoft.com/office/drawing/2014/main" id="{0BD93FC7-DE3A-4FB0-8506-AC6DD94426BA}"/>
                </a:ext>
              </a:extLst>
            </p:cNvPr>
            <p:cNvSpPr/>
            <p:nvPr/>
          </p:nvSpPr>
          <p:spPr>
            <a:xfrm>
              <a:off x="2135913" y="778175"/>
              <a:ext cx="2880000" cy="288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Rectangle 35">
              <a:extLst>
                <a:ext uri="{FF2B5EF4-FFF2-40B4-BE49-F238E27FC236}">
                  <a16:creationId xmlns:a16="http://schemas.microsoft.com/office/drawing/2014/main" id="{ACE44229-1DC6-4D0C-B6AD-22AB79282E0C}"/>
                </a:ext>
              </a:extLst>
            </p:cNvPr>
            <p:cNvSpPr/>
            <p:nvPr/>
          </p:nvSpPr>
          <p:spPr>
            <a:xfrm>
              <a:off x="3115005" y="705421"/>
              <a:ext cx="926764" cy="284695"/>
            </a:xfrm>
            <a:prstGeom prst="rect">
              <a:avLst/>
            </a:prstGeom>
            <a:solidFill>
              <a:schemeClr val="bg1"/>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extLst>
                <a:ext uri="{FF2B5EF4-FFF2-40B4-BE49-F238E27FC236}">
                  <a16:creationId xmlns:a16="http://schemas.microsoft.com/office/drawing/2014/main" id="{D8FB99A2-DBAD-4202-839A-2F3402DBFABF}"/>
                </a:ext>
              </a:extLst>
            </p:cNvPr>
            <p:cNvSpPr/>
            <p:nvPr/>
          </p:nvSpPr>
          <p:spPr>
            <a:xfrm>
              <a:off x="3115003" y="864622"/>
              <a:ext cx="926768" cy="1945254"/>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a:extLst>
                <a:ext uri="{FF2B5EF4-FFF2-40B4-BE49-F238E27FC236}">
                  <a16:creationId xmlns:a16="http://schemas.microsoft.com/office/drawing/2014/main" id="{15E54FF1-2E96-4BEF-9107-E0E1B946F4E6}"/>
                </a:ext>
              </a:extLst>
            </p:cNvPr>
            <p:cNvSpPr/>
            <p:nvPr/>
          </p:nvSpPr>
          <p:spPr>
            <a:xfrm>
              <a:off x="514350" y="4078439"/>
              <a:ext cx="6123126" cy="39069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0EC5963C-CF83-4405-B6F3-81292C9D8EFC}"/>
                </a:ext>
              </a:extLst>
            </p:cNvPr>
            <p:cNvSpPr>
              <a:spLocks noChangeAspect="1"/>
            </p:cNvSpPr>
            <p:nvPr/>
          </p:nvSpPr>
          <p:spPr>
            <a:xfrm>
              <a:off x="1775913" y="2738467"/>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32580836-6E74-4D10-88B5-66FC220E094D}"/>
                </a:ext>
              </a:extLst>
            </p:cNvPr>
            <p:cNvCxnSpPr>
              <a:cxnSpLocks/>
            </p:cNvCxnSpPr>
            <p:nvPr/>
          </p:nvCxnSpPr>
          <p:spPr>
            <a:xfrm flipV="1">
              <a:off x="3574350" y="3321227"/>
              <a:ext cx="1335063" cy="114791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1EB756A-C90F-4E5F-A738-C43013CBC0F4}"/>
                </a:ext>
              </a:extLst>
            </p:cNvPr>
            <p:cNvCxnSpPr>
              <a:cxnSpLocks/>
            </p:cNvCxnSpPr>
            <p:nvPr/>
          </p:nvCxnSpPr>
          <p:spPr>
            <a:xfrm flipV="1">
              <a:off x="3574349" y="1301927"/>
              <a:ext cx="1065631" cy="916248"/>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42A8F9C3-D7FE-4654-9AEB-5E8BD2854F50}"/>
                    </a:ext>
                  </a:extLst>
                </p:cNvPr>
                <p:cNvSpPr txBox="1"/>
                <p:nvPr/>
              </p:nvSpPr>
              <p:spPr>
                <a:xfrm>
                  <a:off x="3845779" y="1204323"/>
                  <a:ext cx="6223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2</m:t>
                            </m:r>
                          </m:sub>
                        </m:sSub>
                      </m:oMath>
                    </m:oMathPara>
                  </a14:m>
                  <a:endParaRPr lang="en-GB" b="0" dirty="0"/>
                </a:p>
              </p:txBody>
            </p:sp>
          </mc:Choice>
          <mc:Fallback>
            <p:sp>
              <p:nvSpPr>
                <p:cNvPr id="23" name="TextBox 22">
                  <a:extLst>
                    <a:ext uri="{FF2B5EF4-FFF2-40B4-BE49-F238E27FC236}">
                      <a16:creationId xmlns:a16="http://schemas.microsoft.com/office/drawing/2014/main" id="{42A8F9C3-D7FE-4654-9AEB-5E8BD2854F50}"/>
                    </a:ext>
                  </a:extLst>
                </p:cNvPr>
                <p:cNvSpPr txBox="1">
                  <a:spLocks noRot="1" noChangeAspect="1" noMove="1" noResize="1" noEditPoints="1" noAdjustHandles="1" noChangeArrowheads="1" noChangeShapeType="1" noTextEdit="1"/>
                </p:cNvSpPr>
                <p:nvPr/>
              </p:nvSpPr>
              <p:spPr>
                <a:xfrm>
                  <a:off x="3845779" y="1204323"/>
                  <a:ext cx="622300"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91B91D3B-C7F4-4238-9F4D-CA011FABAC78}"/>
                    </a:ext>
                  </a:extLst>
                </p:cNvPr>
                <p:cNvSpPr txBox="1"/>
                <p:nvPr/>
              </p:nvSpPr>
              <p:spPr>
                <a:xfrm>
                  <a:off x="3845779" y="3498975"/>
                  <a:ext cx="6223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oMath>
                    </m:oMathPara>
                  </a14:m>
                  <a:endParaRPr lang="en-GB" b="0" dirty="0"/>
                </a:p>
              </p:txBody>
            </p:sp>
          </mc:Choice>
          <mc:Fallback>
            <p:sp>
              <p:nvSpPr>
                <p:cNvPr id="24" name="TextBox 23">
                  <a:extLst>
                    <a:ext uri="{FF2B5EF4-FFF2-40B4-BE49-F238E27FC236}">
                      <a16:creationId xmlns:a16="http://schemas.microsoft.com/office/drawing/2014/main" id="{91B91D3B-C7F4-4238-9F4D-CA011FABAC78}"/>
                    </a:ext>
                  </a:extLst>
                </p:cNvPr>
                <p:cNvSpPr txBox="1">
                  <a:spLocks noRot="1" noChangeAspect="1" noMove="1" noResize="1" noEditPoints="1" noAdjustHandles="1" noChangeArrowheads="1" noChangeShapeType="1" noTextEdit="1"/>
                </p:cNvSpPr>
                <p:nvPr/>
              </p:nvSpPr>
              <p:spPr>
                <a:xfrm>
                  <a:off x="3845779" y="3498975"/>
                  <a:ext cx="622300" cy="369332"/>
                </a:xfrm>
                <a:prstGeom prst="rect">
                  <a:avLst/>
                </a:prstGeom>
                <a:blipFill>
                  <a:blip r:embed="rId4"/>
                  <a:stretch>
                    <a:fillRect/>
                  </a:stretch>
                </a:blipFill>
              </p:spPr>
              <p:txBody>
                <a:bodyPr/>
                <a:lstStyle/>
                <a:p>
                  <a:r>
                    <a:rPr lang="en-GB">
                      <a:noFill/>
                    </a:rPr>
                    <a:t> </a:t>
                  </a:r>
                </a:p>
              </p:txBody>
            </p:sp>
          </mc:Fallback>
        </mc:AlternateContent>
        <p:sp>
          <p:nvSpPr>
            <p:cNvPr id="25" name="Rectangle 24">
              <a:extLst>
                <a:ext uri="{FF2B5EF4-FFF2-40B4-BE49-F238E27FC236}">
                  <a16:creationId xmlns:a16="http://schemas.microsoft.com/office/drawing/2014/main" id="{5EEA9A2A-7115-4260-A74F-E4BF2A39BF83}"/>
                </a:ext>
              </a:extLst>
            </p:cNvPr>
            <p:cNvSpPr/>
            <p:nvPr/>
          </p:nvSpPr>
          <p:spPr>
            <a:xfrm>
              <a:off x="6115913" y="4078439"/>
              <a:ext cx="311581" cy="390698"/>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297BE3BF-ABA8-4C1F-99AB-1374269E3762}"/>
                </a:ext>
              </a:extLst>
            </p:cNvPr>
            <p:cNvSpPr/>
            <p:nvPr/>
          </p:nvSpPr>
          <p:spPr>
            <a:xfrm>
              <a:off x="724332" y="4078439"/>
              <a:ext cx="311581" cy="390698"/>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Connector 27">
              <a:extLst>
                <a:ext uri="{FF2B5EF4-FFF2-40B4-BE49-F238E27FC236}">
                  <a16:creationId xmlns:a16="http://schemas.microsoft.com/office/drawing/2014/main" id="{55E0BDA5-BCE7-41B6-A092-DD6F063CC819}"/>
                </a:ext>
              </a:extLst>
            </p:cNvPr>
            <p:cNvCxnSpPr>
              <a:cxnSpLocks/>
              <a:endCxn id="25" idx="0"/>
            </p:cNvCxnSpPr>
            <p:nvPr/>
          </p:nvCxnSpPr>
          <p:spPr>
            <a:xfrm flipV="1">
              <a:off x="6271704" y="4078439"/>
              <a:ext cx="0" cy="470003"/>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0821261-C34A-4F15-8984-C8F99E31D7B5}"/>
                </a:ext>
              </a:extLst>
            </p:cNvPr>
            <p:cNvCxnSpPr>
              <a:cxnSpLocks/>
            </p:cNvCxnSpPr>
            <p:nvPr/>
          </p:nvCxnSpPr>
          <p:spPr>
            <a:xfrm>
              <a:off x="3574349" y="4548442"/>
              <a:ext cx="2704078"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644EE52-46CD-4A11-A85B-7A4D2E893854}"/>
                </a:ext>
              </a:extLst>
            </p:cNvPr>
            <p:cNvCxnSpPr>
              <a:cxnSpLocks/>
              <a:endCxn id="69" idx="0"/>
            </p:cNvCxnSpPr>
            <p:nvPr/>
          </p:nvCxnSpPr>
          <p:spPr>
            <a:xfrm flipH="1" flipV="1">
              <a:off x="3574349" y="778175"/>
              <a:ext cx="1564" cy="377026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C086DE60-9ABE-45B3-BC6D-28219C440B75}"/>
                    </a:ext>
                  </a:extLst>
                </p:cNvPr>
                <p:cNvSpPr txBox="1"/>
                <p:nvPr/>
              </p:nvSpPr>
              <p:spPr>
                <a:xfrm>
                  <a:off x="3845779" y="4548442"/>
                  <a:ext cx="6223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3</m:t>
                            </m:r>
                          </m:sub>
                        </m:sSub>
                      </m:oMath>
                    </m:oMathPara>
                  </a14:m>
                  <a:endParaRPr lang="en-GB" b="0" dirty="0"/>
                </a:p>
              </p:txBody>
            </p:sp>
          </mc:Choice>
          <mc:Fallback>
            <p:sp>
              <p:nvSpPr>
                <p:cNvPr id="38" name="TextBox 37">
                  <a:extLst>
                    <a:ext uri="{FF2B5EF4-FFF2-40B4-BE49-F238E27FC236}">
                      <a16:creationId xmlns:a16="http://schemas.microsoft.com/office/drawing/2014/main" id="{C086DE60-9ABE-45B3-BC6D-28219C440B75}"/>
                    </a:ext>
                  </a:extLst>
                </p:cNvPr>
                <p:cNvSpPr txBox="1">
                  <a:spLocks noRot="1" noChangeAspect="1" noMove="1" noResize="1" noEditPoints="1" noAdjustHandles="1" noChangeArrowheads="1" noChangeShapeType="1" noTextEdit="1"/>
                </p:cNvSpPr>
                <p:nvPr/>
              </p:nvSpPr>
              <p:spPr>
                <a:xfrm>
                  <a:off x="3845779" y="4548442"/>
                  <a:ext cx="622300" cy="369332"/>
                </a:xfrm>
                <a:prstGeom prst="rect">
                  <a:avLst/>
                </a:prstGeom>
                <a:blipFill>
                  <a:blip r:embed="rId5"/>
                  <a:stretch>
                    <a:fillRect/>
                  </a:stretch>
                </a:blipFill>
              </p:spPr>
              <p:txBody>
                <a:bodyPr/>
                <a:lstStyle/>
                <a:p>
                  <a:r>
                    <a:rPr lang="en-GB">
                      <a:noFill/>
                    </a:rPr>
                    <a:t> </a:t>
                  </a:r>
                </a:p>
              </p:txBody>
            </p:sp>
          </mc:Fallback>
        </mc:AlternateContent>
        <p:cxnSp>
          <p:nvCxnSpPr>
            <p:cNvPr id="127" name="Straight Arrow Connector 126">
              <a:extLst>
                <a:ext uri="{FF2B5EF4-FFF2-40B4-BE49-F238E27FC236}">
                  <a16:creationId xmlns:a16="http://schemas.microsoft.com/office/drawing/2014/main" id="{FA318D41-9802-4DEC-A47A-EA34AD83C70F}"/>
                </a:ext>
              </a:extLst>
            </p:cNvPr>
            <p:cNvCxnSpPr>
              <a:cxnSpLocks/>
            </p:cNvCxnSpPr>
            <p:nvPr/>
          </p:nvCxnSpPr>
          <p:spPr>
            <a:xfrm flipV="1">
              <a:off x="3497989" y="2218175"/>
              <a:ext cx="0" cy="2250962"/>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0" name="TextBox 129">
                  <a:extLst>
                    <a:ext uri="{FF2B5EF4-FFF2-40B4-BE49-F238E27FC236}">
                      <a16:creationId xmlns:a16="http://schemas.microsoft.com/office/drawing/2014/main" id="{00CBE778-0739-46C1-8CC2-700096BF906F}"/>
                    </a:ext>
                  </a:extLst>
                </p:cNvPr>
                <p:cNvSpPr txBox="1"/>
                <p:nvPr/>
              </p:nvSpPr>
              <p:spPr>
                <a:xfrm>
                  <a:off x="2990850" y="2225219"/>
                  <a:ext cx="6223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m:t>
                            </m:r>
                          </m:sub>
                        </m:sSub>
                      </m:oMath>
                    </m:oMathPara>
                  </a14:m>
                  <a:endParaRPr lang="en-GB" b="0" dirty="0"/>
                </a:p>
              </p:txBody>
            </p:sp>
          </mc:Choice>
          <mc:Fallback>
            <p:sp>
              <p:nvSpPr>
                <p:cNvPr id="130" name="TextBox 129">
                  <a:extLst>
                    <a:ext uri="{FF2B5EF4-FFF2-40B4-BE49-F238E27FC236}">
                      <a16:creationId xmlns:a16="http://schemas.microsoft.com/office/drawing/2014/main" id="{00CBE778-0739-46C1-8CC2-700096BF906F}"/>
                    </a:ext>
                  </a:extLst>
                </p:cNvPr>
                <p:cNvSpPr txBox="1">
                  <a:spLocks noRot="1" noChangeAspect="1" noMove="1" noResize="1" noEditPoints="1" noAdjustHandles="1" noChangeArrowheads="1" noChangeShapeType="1" noTextEdit="1"/>
                </p:cNvSpPr>
                <p:nvPr/>
              </p:nvSpPr>
              <p:spPr>
                <a:xfrm>
                  <a:off x="2990850" y="2225219"/>
                  <a:ext cx="622300" cy="369332"/>
                </a:xfrm>
                <a:prstGeom prst="rect">
                  <a:avLst/>
                </a:prstGeom>
                <a:blipFill>
                  <a:blip r:embed="rId6"/>
                  <a:stretch>
                    <a:fillRect/>
                  </a:stretch>
                </a:blipFill>
              </p:spPr>
              <p:txBody>
                <a:bodyPr/>
                <a:lstStyle/>
                <a:p>
                  <a:r>
                    <a:rPr lang="en-GB">
                      <a:noFill/>
                    </a:rPr>
                    <a:t> </a:t>
                  </a:r>
                </a:p>
              </p:txBody>
            </p:sp>
          </mc:Fallback>
        </mc:AlternateContent>
        <p:cxnSp>
          <p:nvCxnSpPr>
            <p:cNvPr id="133" name="Straight Arrow Connector 132">
              <a:extLst>
                <a:ext uri="{FF2B5EF4-FFF2-40B4-BE49-F238E27FC236}">
                  <a16:creationId xmlns:a16="http://schemas.microsoft.com/office/drawing/2014/main" id="{8A41C334-54A5-44A8-B16C-08A32CE1A9CD}"/>
                </a:ext>
              </a:extLst>
            </p:cNvPr>
            <p:cNvCxnSpPr>
              <a:cxnSpLocks/>
            </p:cNvCxnSpPr>
            <p:nvPr/>
          </p:nvCxnSpPr>
          <p:spPr>
            <a:xfrm>
              <a:off x="6271704" y="4548442"/>
              <a:ext cx="365772"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5" name="TextBox 134">
                  <a:extLst>
                    <a:ext uri="{FF2B5EF4-FFF2-40B4-BE49-F238E27FC236}">
                      <a16:creationId xmlns:a16="http://schemas.microsoft.com/office/drawing/2014/main" id="{B6E1E396-979B-4A9E-99B0-C2701A7D8DD7}"/>
                    </a:ext>
                  </a:extLst>
                </p:cNvPr>
                <p:cNvSpPr txBox="1"/>
                <p:nvPr/>
              </p:nvSpPr>
              <p:spPr>
                <a:xfrm>
                  <a:off x="6143440" y="4573908"/>
                  <a:ext cx="6223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𝑙</m:t>
                            </m:r>
                          </m:e>
                          <m:sub>
                            <m:r>
                              <a:rPr lang="en-GB" b="0" i="1" smtClean="0">
                                <a:latin typeface="Cambria Math" panose="02040503050406030204" pitchFamily="18" charset="0"/>
                              </a:rPr>
                              <m:t>1</m:t>
                            </m:r>
                          </m:sub>
                        </m:sSub>
                      </m:oMath>
                    </m:oMathPara>
                  </a14:m>
                  <a:endParaRPr lang="en-GB" b="0" dirty="0"/>
                </a:p>
              </p:txBody>
            </p:sp>
          </mc:Choice>
          <mc:Fallback>
            <p:sp>
              <p:nvSpPr>
                <p:cNvPr id="135" name="TextBox 134">
                  <a:extLst>
                    <a:ext uri="{FF2B5EF4-FFF2-40B4-BE49-F238E27FC236}">
                      <a16:creationId xmlns:a16="http://schemas.microsoft.com/office/drawing/2014/main" id="{B6E1E396-979B-4A9E-99B0-C2701A7D8DD7}"/>
                    </a:ext>
                  </a:extLst>
                </p:cNvPr>
                <p:cNvSpPr txBox="1">
                  <a:spLocks noRot="1" noChangeAspect="1" noMove="1" noResize="1" noEditPoints="1" noAdjustHandles="1" noChangeArrowheads="1" noChangeShapeType="1" noTextEdit="1"/>
                </p:cNvSpPr>
                <p:nvPr/>
              </p:nvSpPr>
              <p:spPr>
                <a:xfrm>
                  <a:off x="6143440" y="4573908"/>
                  <a:ext cx="622300" cy="369332"/>
                </a:xfrm>
                <a:prstGeom prst="rect">
                  <a:avLst/>
                </a:prstGeom>
                <a:blipFill>
                  <a:blip r:embed="rId7"/>
                  <a:stretch>
                    <a:fillRect/>
                  </a:stretch>
                </a:blipFill>
              </p:spPr>
              <p:txBody>
                <a:bodyPr/>
                <a:lstStyle/>
                <a:p>
                  <a:r>
                    <a:rPr lang="en-GB">
                      <a:noFill/>
                    </a:rPr>
                    <a:t> </a:t>
                  </a:r>
                </a:p>
              </p:txBody>
            </p:sp>
          </mc:Fallback>
        </mc:AlternateContent>
        <p:cxnSp>
          <p:nvCxnSpPr>
            <p:cNvPr id="30" name="Straight Arrow Connector 29">
              <a:extLst>
                <a:ext uri="{FF2B5EF4-FFF2-40B4-BE49-F238E27FC236}">
                  <a16:creationId xmlns:a16="http://schemas.microsoft.com/office/drawing/2014/main" id="{2A98EC69-902D-4BE2-9DA1-AE8C79E68122}"/>
                </a:ext>
              </a:extLst>
            </p:cNvPr>
            <p:cNvCxnSpPr>
              <a:cxnSpLocks/>
            </p:cNvCxnSpPr>
            <p:nvPr/>
          </p:nvCxnSpPr>
          <p:spPr>
            <a:xfrm>
              <a:off x="3574349" y="778175"/>
              <a:ext cx="467420"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B28CE5A7-3CEE-4C06-88AC-AFC6F35D9669}"/>
                    </a:ext>
                  </a:extLst>
                </p:cNvPr>
                <p:cNvSpPr txBox="1"/>
                <p:nvPr/>
              </p:nvSpPr>
              <p:spPr>
                <a:xfrm>
                  <a:off x="3354642" y="285158"/>
                  <a:ext cx="6223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4</m:t>
                            </m:r>
                          </m:sub>
                        </m:sSub>
                      </m:oMath>
                    </m:oMathPara>
                  </a14:m>
                  <a:endParaRPr lang="en-GB" b="0" dirty="0"/>
                </a:p>
              </p:txBody>
            </p:sp>
          </mc:Choice>
          <mc:Fallback>
            <p:sp>
              <p:nvSpPr>
                <p:cNvPr id="31" name="TextBox 30">
                  <a:extLst>
                    <a:ext uri="{FF2B5EF4-FFF2-40B4-BE49-F238E27FC236}">
                      <a16:creationId xmlns:a16="http://schemas.microsoft.com/office/drawing/2014/main" id="{B28CE5A7-3CEE-4C06-88AC-AFC6F35D9669}"/>
                    </a:ext>
                  </a:extLst>
                </p:cNvPr>
                <p:cNvSpPr txBox="1">
                  <a:spLocks noRot="1" noChangeAspect="1" noMove="1" noResize="1" noEditPoints="1" noAdjustHandles="1" noChangeArrowheads="1" noChangeShapeType="1" noTextEdit="1"/>
                </p:cNvSpPr>
                <p:nvPr/>
              </p:nvSpPr>
              <p:spPr>
                <a:xfrm>
                  <a:off x="3354642" y="285158"/>
                  <a:ext cx="622300" cy="369332"/>
                </a:xfrm>
                <a:prstGeom prst="rect">
                  <a:avLst/>
                </a:prstGeom>
                <a:blipFill>
                  <a:blip r:embed="rId8"/>
                  <a:stretch>
                    <a:fillRect/>
                  </a:stretch>
                </a:blipFill>
              </p:spPr>
              <p:txBody>
                <a:bodyPr/>
                <a:lstStyle/>
                <a:p>
                  <a:r>
                    <a:rPr lang="en-GB">
                      <a:noFill/>
                    </a:rPr>
                    <a:t> </a:t>
                  </a:r>
                </a:p>
              </p:txBody>
            </p:sp>
          </mc:Fallback>
        </mc:AlternateContent>
        <p:sp>
          <p:nvSpPr>
            <p:cNvPr id="69" name="Oval 68">
              <a:extLst>
                <a:ext uri="{FF2B5EF4-FFF2-40B4-BE49-F238E27FC236}">
                  <a16:creationId xmlns:a16="http://schemas.microsoft.com/office/drawing/2014/main" id="{AE4856DA-D47B-4713-9B64-2B861DA505E3}"/>
                </a:ext>
              </a:extLst>
            </p:cNvPr>
            <p:cNvSpPr/>
            <p:nvPr/>
          </p:nvSpPr>
          <p:spPr>
            <a:xfrm>
              <a:off x="2134349" y="778175"/>
              <a:ext cx="2880000" cy="2880000"/>
            </a:xfrm>
            <a:prstGeom prst="ellipse">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6" name="Group 65">
            <a:extLst>
              <a:ext uri="{FF2B5EF4-FFF2-40B4-BE49-F238E27FC236}">
                <a16:creationId xmlns:a16="http://schemas.microsoft.com/office/drawing/2014/main" id="{00507F31-294F-4C45-965F-DD2C3F2E936F}"/>
              </a:ext>
            </a:extLst>
          </p:cNvPr>
          <p:cNvGrpSpPr/>
          <p:nvPr/>
        </p:nvGrpSpPr>
        <p:grpSpPr>
          <a:xfrm>
            <a:off x="7723923" y="3926631"/>
            <a:ext cx="3268516" cy="3247081"/>
            <a:chOff x="7799508" y="4032899"/>
            <a:chExt cx="3268516" cy="3247081"/>
          </a:xfrm>
        </p:grpSpPr>
        <p:grpSp>
          <p:nvGrpSpPr>
            <p:cNvPr id="126" name="Group 125">
              <a:extLst>
                <a:ext uri="{FF2B5EF4-FFF2-40B4-BE49-F238E27FC236}">
                  <a16:creationId xmlns:a16="http://schemas.microsoft.com/office/drawing/2014/main" id="{7BD136A3-84BD-4268-B413-09F69B48DFAF}"/>
                </a:ext>
              </a:extLst>
            </p:cNvPr>
            <p:cNvGrpSpPr/>
            <p:nvPr/>
          </p:nvGrpSpPr>
          <p:grpSpPr>
            <a:xfrm rot="2159311">
              <a:off x="8108843" y="4032899"/>
              <a:ext cx="2648175" cy="3247081"/>
              <a:chOff x="8008841" y="2954170"/>
              <a:chExt cx="2648175" cy="3247081"/>
            </a:xfrm>
          </p:grpSpPr>
          <p:grpSp>
            <p:nvGrpSpPr>
              <p:cNvPr id="128" name="Group 127">
                <a:extLst>
                  <a:ext uri="{FF2B5EF4-FFF2-40B4-BE49-F238E27FC236}">
                    <a16:creationId xmlns:a16="http://schemas.microsoft.com/office/drawing/2014/main" id="{743EBC19-5F61-47A8-ABB4-E4B7616C2FA3}"/>
                  </a:ext>
                </a:extLst>
              </p:cNvPr>
              <p:cNvGrpSpPr/>
              <p:nvPr/>
            </p:nvGrpSpPr>
            <p:grpSpPr>
              <a:xfrm>
                <a:off x="8009518" y="2954170"/>
                <a:ext cx="2647498" cy="1627343"/>
                <a:chOff x="514350" y="705421"/>
                <a:chExt cx="6123126" cy="3763716"/>
              </a:xfrm>
            </p:grpSpPr>
            <p:sp>
              <p:nvSpPr>
                <p:cNvPr id="143" name="Oval 142">
                  <a:extLst>
                    <a:ext uri="{FF2B5EF4-FFF2-40B4-BE49-F238E27FC236}">
                      <a16:creationId xmlns:a16="http://schemas.microsoft.com/office/drawing/2014/main" id="{582D0FA6-E873-4CC3-BC15-28F38A068B7E}"/>
                    </a:ext>
                  </a:extLst>
                </p:cNvPr>
                <p:cNvSpPr/>
                <p:nvPr/>
              </p:nvSpPr>
              <p:spPr>
                <a:xfrm>
                  <a:off x="2135913" y="778175"/>
                  <a:ext cx="2880000" cy="288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4" name="Rectangle 143">
                  <a:extLst>
                    <a:ext uri="{FF2B5EF4-FFF2-40B4-BE49-F238E27FC236}">
                      <a16:creationId xmlns:a16="http://schemas.microsoft.com/office/drawing/2014/main" id="{4D9714D3-9CD2-48D7-9E97-3F61224B55A4}"/>
                    </a:ext>
                  </a:extLst>
                </p:cNvPr>
                <p:cNvSpPr/>
                <p:nvPr/>
              </p:nvSpPr>
              <p:spPr>
                <a:xfrm>
                  <a:off x="3115005" y="705421"/>
                  <a:ext cx="926764" cy="284695"/>
                </a:xfrm>
                <a:prstGeom prst="rect">
                  <a:avLst/>
                </a:prstGeom>
                <a:solidFill>
                  <a:schemeClr val="bg1"/>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5" name="Rectangle 144">
                  <a:extLst>
                    <a:ext uri="{FF2B5EF4-FFF2-40B4-BE49-F238E27FC236}">
                      <a16:creationId xmlns:a16="http://schemas.microsoft.com/office/drawing/2014/main" id="{2903F797-84EE-4697-82F4-00B02D086ABC}"/>
                    </a:ext>
                  </a:extLst>
                </p:cNvPr>
                <p:cNvSpPr/>
                <p:nvPr/>
              </p:nvSpPr>
              <p:spPr>
                <a:xfrm>
                  <a:off x="3115003" y="864622"/>
                  <a:ext cx="926768" cy="1945254"/>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6" name="Rectangle 145">
                  <a:extLst>
                    <a:ext uri="{FF2B5EF4-FFF2-40B4-BE49-F238E27FC236}">
                      <a16:creationId xmlns:a16="http://schemas.microsoft.com/office/drawing/2014/main" id="{428824C6-AA9C-4B9A-A1BE-38D1FB1D6C3F}"/>
                    </a:ext>
                  </a:extLst>
                </p:cNvPr>
                <p:cNvSpPr/>
                <p:nvPr/>
              </p:nvSpPr>
              <p:spPr>
                <a:xfrm>
                  <a:off x="514350" y="4078439"/>
                  <a:ext cx="6123126" cy="39069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4">
                  <a:extLst>
                    <a:ext uri="{FF2B5EF4-FFF2-40B4-BE49-F238E27FC236}">
                      <a16:creationId xmlns:a16="http://schemas.microsoft.com/office/drawing/2014/main" id="{21EDA1A3-74BD-454E-A8F8-E8D3AA435853}"/>
                    </a:ext>
                  </a:extLst>
                </p:cNvPr>
                <p:cNvSpPr>
                  <a:spLocks noChangeAspect="1"/>
                </p:cNvSpPr>
                <p:nvPr/>
              </p:nvSpPr>
              <p:spPr>
                <a:xfrm>
                  <a:off x="1775913" y="2738467"/>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Rectangle 147">
                  <a:extLst>
                    <a:ext uri="{FF2B5EF4-FFF2-40B4-BE49-F238E27FC236}">
                      <a16:creationId xmlns:a16="http://schemas.microsoft.com/office/drawing/2014/main" id="{FC5428BD-4BE0-4A94-A4FB-60ED394FDAF6}"/>
                    </a:ext>
                  </a:extLst>
                </p:cNvPr>
                <p:cNvSpPr/>
                <p:nvPr/>
              </p:nvSpPr>
              <p:spPr>
                <a:xfrm>
                  <a:off x="6115913" y="4078439"/>
                  <a:ext cx="311581" cy="390698"/>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Rectangle 148">
                  <a:extLst>
                    <a:ext uri="{FF2B5EF4-FFF2-40B4-BE49-F238E27FC236}">
                      <a16:creationId xmlns:a16="http://schemas.microsoft.com/office/drawing/2014/main" id="{D86DFABD-78BF-4D5E-8A95-3B94D8C4CFFC}"/>
                    </a:ext>
                  </a:extLst>
                </p:cNvPr>
                <p:cNvSpPr/>
                <p:nvPr/>
              </p:nvSpPr>
              <p:spPr>
                <a:xfrm>
                  <a:off x="724332" y="4078439"/>
                  <a:ext cx="311581" cy="390698"/>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E2E0041F-6B69-46F5-972B-D98BE573E187}"/>
                    </a:ext>
                  </a:extLst>
                </p:cNvPr>
                <p:cNvSpPr/>
                <p:nvPr/>
              </p:nvSpPr>
              <p:spPr>
                <a:xfrm>
                  <a:off x="2134349" y="778175"/>
                  <a:ext cx="2880000" cy="2880000"/>
                </a:xfrm>
                <a:prstGeom prst="ellipse">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29" name="Group 128">
                <a:extLst>
                  <a:ext uri="{FF2B5EF4-FFF2-40B4-BE49-F238E27FC236}">
                    <a16:creationId xmlns:a16="http://schemas.microsoft.com/office/drawing/2014/main" id="{103224EE-25C0-42C3-9CCF-EBBA295F3B39}"/>
                  </a:ext>
                </a:extLst>
              </p:cNvPr>
              <p:cNvGrpSpPr/>
              <p:nvPr/>
            </p:nvGrpSpPr>
            <p:grpSpPr>
              <a:xfrm flipV="1">
                <a:off x="8008841" y="4573908"/>
                <a:ext cx="2647498" cy="1627343"/>
                <a:chOff x="514350" y="705421"/>
                <a:chExt cx="6123126" cy="3763716"/>
              </a:xfrm>
              <a:noFill/>
            </p:grpSpPr>
            <p:sp>
              <p:nvSpPr>
                <p:cNvPr id="134" name="Oval 133">
                  <a:extLst>
                    <a:ext uri="{FF2B5EF4-FFF2-40B4-BE49-F238E27FC236}">
                      <a16:creationId xmlns:a16="http://schemas.microsoft.com/office/drawing/2014/main" id="{87E41516-4B8F-4E7C-A66A-9C5F0FA2288B}"/>
                    </a:ext>
                  </a:extLst>
                </p:cNvPr>
                <p:cNvSpPr/>
                <p:nvPr/>
              </p:nvSpPr>
              <p:spPr>
                <a:xfrm>
                  <a:off x="2135913" y="778175"/>
                  <a:ext cx="2880000" cy="2880000"/>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6" name="Rectangle 135">
                  <a:extLst>
                    <a:ext uri="{FF2B5EF4-FFF2-40B4-BE49-F238E27FC236}">
                      <a16:creationId xmlns:a16="http://schemas.microsoft.com/office/drawing/2014/main" id="{C3EFA0D9-DC1A-46EA-9CB7-1E43AECB6124}"/>
                    </a:ext>
                  </a:extLst>
                </p:cNvPr>
                <p:cNvSpPr/>
                <p:nvPr/>
              </p:nvSpPr>
              <p:spPr>
                <a:xfrm>
                  <a:off x="3115005" y="705421"/>
                  <a:ext cx="926764" cy="284695"/>
                </a:xfrm>
                <a:prstGeom prst="rect">
                  <a:avLst/>
                </a:prstGeom>
                <a:grp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7" name="Rectangle 136">
                  <a:extLst>
                    <a:ext uri="{FF2B5EF4-FFF2-40B4-BE49-F238E27FC236}">
                      <a16:creationId xmlns:a16="http://schemas.microsoft.com/office/drawing/2014/main" id="{B8617B48-1463-49B5-B384-C553DC550640}"/>
                    </a:ext>
                  </a:extLst>
                </p:cNvPr>
                <p:cNvSpPr/>
                <p:nvPr/>
              </p:nvSpPr>
              <p:spPr>
                <a:xfrm>
                  <a:off x="3115003" y="864622"/>
                  <a:ext cx="926768" cy="1945254"/>
                </a:xfrm>
                <a:prstGeom prst="rect">
                  <a:avLst/>
                </a:prstGeom>
                <a:grp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8" name="Rectangle 137">
                  <a:extLst>
                    <a:ext uri="{FF2B5EF4-FFF2-40B4-BE49-F238E27FC236}">
                      <a16:creationId xmlns:a16="http://schemas.microsoft.com/office/drawing/2014/main" id="{C9F6176F-B696-4EE0-B845-202A026FA417}"/>
                    </a:ext>
                  </a:extLst>
                </p:cNvPr>
                <p:cNvSpPr/>
                <p:nvPr/>
              </p:nvSpPr>
              <p:spPr>
                <a:xfrm>
                  <a:off x="514350" y="4078439"/>
                  <a:ext cx="6123126" cy="390698"/>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4">
                  <a:extLst>
                    <a:ext uri="{FF2B5EF4-FFF2-40B4-BE49-F238E27FC236}">
                      <a16:creationId xmlns:a16="http://schemas.microsoft.com/office/drawing/2014/main" id="{7CCFD4C0-C302-49AE-A5A7-78D93037BDF7}"/>
                    </a:ext>
                  </a:extLst>
                </p:cNvPr>
                <p:cNvSpPr>
                  <a:spLocks noChangeAspect="1"/>
                </p:cNvSpPr>
                <p:nvPr/>
              </p:nvSpPr>
              <p:spPr>
                <a:xfrm>
                  <a:off x="1775913" y="2738467"/>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Rectangle 139">
                  <a:extLst>
                    <a:ext uri="{FF2B5EF4-FFF2-40B4-BE49-F238E27FC236}">
                      <a16:creationId xmlns:a16="http://schemas.microsoft.com/office/drawing/2014/main" id="{52F51C31-E5E9-4DF1-B7DA-AF1CF4566474}"/>
                    </a:ext>
                  </a:extLst>
                </p:cNvPr>
                <p:cNvSpPr/>
                <p:nvPr/>
              </p:nvSpPr>
              <p:spPr>
                <a:xfrm>
                  <a:off x="6115913" y="4078439"/>
                  <a:ext cx="311581" cy="390698"/>
                </a:xfrm>
                <a:prstGeom prst="rect">
                  <a:avLst/>
                </a:prstGeom>
                <a:grp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Rectangle 140">
                  <a:extLst>
                    <a:ext uri="{FF2B5EF4-FFF2-40B4-BE49-F238E27FC236}">
                      <a16:creationId xmlns:a16="http://schemas.microsoft.com/office/drawing/2014/main" id="{8AC66AF9-497D-46CD-AF25-9A0B0DAA8D97}"/>
                    </a:ext>
                  </a:extLst>
                </p:cNvPr>
                <p:cNvSpPr/>
                <p:nvPr/>
              </p:nvSpPr>
              <p:spPr>
                <a:xfrm>
                  <a:off x="724332" y="4078439"/>
                  <a:ext cx="311581" cy="390698"/>
                </a:xfrm>
                <a:prstGeom prst="rect">
                  <a:avLst/>
                </a:prstGeom>
                <a:grp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B56F093B-B745-46DF-BA2F-375D9B6B7E83}"/>
                    </a:ext>
                  </a:extLst>
                </p:cNvPr>
                <p:cNvSpPr/>
                <p:nvPr/>
              </p:nvSpPr>
              <p:spPr>
                <a:xfrm>
                  <a:off x="2134349" y="778175"/>
                  <a:ext cx="2880000" cy="2880000"/>
                </a:xfrm>
                <a:prstGeom prst="ellipse">
                  <a:avLst/>
                </a:prstGeom>
                <a:grp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73" name="Group 72">
              <a:extLst>
                <a:ext uri="{FF2B5EF4-FFF2-40B4-BE49-F238E27FC236}">
                  <a16:creationId xmlns:a16="http://schemas.microsoft.com/office/drawing/2014/main" id="{FF738241-A99F-495D-A578-E1D4C6801F8E}"/>
                </a:ext>
              </a:extLst>
            </p:cNvPr>
            <p:cNvGrpSpPr/>
            <p:nvPr/>
          </p:nvGrpSpPr>
          <p:grpSpPr>
            <a:xfrm>
              <a:off x="7799508" y="4887770"/>
              <a:ext cx="3268516" cy="1970230"/>
              <a:chOff x="514350" y="778175"/>
              <a:chExt cx="6123126" cy="3690962"/>
            </a:xfrm>
          </p:grpSpPr>
          <p:sp>
            <p:nvSpPr>
              <p:cNvPr id="74" name="Oval 73">
                <a:extLst>
                  <a:ext uri="{FF2B5EF4-FFF2-40B4-BE49-F238E27FC236}">
                    <a16:creationId xmlns:a16="http://schemas.microsoft.com/office/drawing/2014/main" id="{B557F045-15CF-4DE6-80F0-8F9B6203ABE3}"/>
                  </a:ext>
                </a:extLst>
              </p:cNvPr>
              <p:cNvSpPr/>
              <p:nvPr/>
            </p:nvSpPr>
            <p:spPr>
              <a:xfrm>
                <a:off x="2135913" y="778175"/>
                <a:ext cx="2880000" cy="2880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Rectangle 75">
                <a:extLst>
                  <a:ext uri="{FF2B5EF4-FFF2-40B4-BE49-F238E27FC236}">
                    <a16:creationId xmlns:a16="http://schemas.microsoft.com/office/drawing/2014/main" id="{FBF699C9-96A8-4861-8633-9E67DE35EF8C}"/>
                  </a:ext>
                </a:extLst>
              </p:cNvPr>
              <p:cNvSpPr/>
              <p:nvPr/>
            </p:nvSpPr>
            <p:spPr>
              <a:xfrm>
                <a:off x="3115003" y="864622"/>
                <a:ext cx="926768" cy="1945254"/>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7" name="Rectangle 76">
                <a:extLst>
                  <a:ext uri="{FF2B5EF4-FFF2-40B4-BE49-F238E27FC236}">
                    <a16:creationId xmlns:a16="http://schemas.microsoft.com/office/drawing/2014/main" id="{91E7554C-72F4-4082-BA77-DD94D62ACDF2}"/>
                  </a:ext>
                </a:extLst>
              </p:cNvPr>
              <p:cNvSpPr/>
              <p:nvPr/>
            </p:nvSpPr>
            <p:spPr>
              <a:xfrm>
                <a:off x="514350" y="4078439"/>
                <a:ext cx="6123126" cy="39069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4">
                <a:extLst>
                  <a:ext uri="{FF2B5EF4-FFF2-40B4-BE49-F238E27FC236}">
                    <a16:creationId xmlns:a16="http://schemas.microsoft.com/office/drawing/2014/main" id="{73A80868-0CCC-453B-852F-2B2FE37B1EDC}"/>
                  </a:ext>
                </a:extLst>
              </p:cNvPr>
              <p:cNvSpPr>
                <a:spLocks noChangeAspect="1"/>
              </p:cNvSpPr>
              <p:nvPr/>
            </p:nvSpPr>
            <p:spPr>
              <a:xfrm>
                <a:off x="1775913" y="2738467"/>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a:extLst>
                  <a:ext uri="{FF2B5EF4-FFF2-40B4-BE49-F238E27FC236}">
                    <a16:creationId xmlns:a16="http://schemas.microsoft.com/office/drawing/2014/main" id="{7129187B-E057-46DE-AE55-F7A68861AD9C}"/>
                  </a:ext>
                </a:extLst>
              </p:cNvPr>
              <p:cNvSpPr/>
              <p:nvPr/>
            </p:nvSpPr>
            <p:spPr>
              <a:xfrm>
                <a:off x="6115913" y="4078439"/>
                <a:ext cx="311581" cy="390698"/>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a:extLst>
                  <a:ext uri="{FF2B5EF4-FFF2-40B4-BE49-F238E27FC236}">
                    <a16:creationId xmlns:a16="http://schemas.microsoft.com/office/drawing/2014/main" id="{7432A35C-4588-4F08-9598-64BDDAAE460B}"/>
                  </a:ext>
                </a:extLst>
              </p:cNvPr>
              <p:cNvSpPr/>
              <p:nvPr/>
            </p:nvSpPr>
            <p:spPr>
              <a:xfrm>
                <a:off x="724332" y="4078439"/>
                <a:ext cx="311581" cy="390698"/>
              </a:xfrm>
              <a:prstGeom prst="rect">
                <a:avLst/>
              </a:prstGeom>
              <a:pattFill prst="wdUpDiag">
                <a:fgClr>
                  <a:schemeClr val="bg1">
                    <a:lumMod val="75000"/>
                  </a:schemeClr>
                </a:fgClr>
                <a:bgClr>
                  <a:schemeClr val="bg1"/>
                </a:bgClr>
              </a:patt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7BB36D65-FE38-491E-8874-E160A95A007D}"/>
                  </a:ext>
                </a:extLst>
              </p:cNvPr>
              <p:cNvSpPr/>
              <p:nvPr/>
            </p:nvSpPr>
            <p:spPr>
              <a:xfrm>
                <a:off x="2134349" y="778175"/>
                <a:ext cx="2880000" cy="2880000"/>
              </a:xfrm>
              <a:prstGeom prst="ellipse">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sp>
        <p:nvSpPr>
          <p:cNvPr id="179" name="TextBox 178">
            <a:extLst>
              <a:ext uri="{FF2B5EF4-FFF2-40B4-BE49-F238E27FC236}">
                <a16:creationId xmlns:a16="http://schemas.microsoft.com/office/drawing/2014/main" id="{3FB10172-8474-4719-B4F3-6340315C5D4B}"/>
              </a:ext>
            </a:extLst>
          </p:cNvPr>
          <p:cNvSpPr txBox="1"/>
          <p:nvPr/>
        </p:nvSpPr>
        <p:spPr>
          <a:xfrm>
            <a:off x="6910557" y="204403"/>
            <a:ext cx="4895847" cy="3693319"/>
          </a:xfrm>
          <a:prstGeom prst="rect">
            <a:avLst/>
          </a:prstGeom>
          <a:noFill/>
        </p:spPr>
        <p:txBody>
          <a:bodyPr wrap="square" rtlCol="0">
            <a:spAutoFit/>
          </a:bodyPr>
          <a:lstStyle/>
          <a:p>
            <a:pPr algn="just"/>
            <a:r>
              <a:rPr lang="en-GB" dirty="0"/>
              <a:t>Problem 2:</a:t>
            </a:r>
          </a:p>
          <a:p>
            <a:pPr algn="just"/>
            <a:endParaRPr lang="en-GB" dirty="0"/>
          </a:p>
          <a:p>
            <a:pPr algn="just"/>
            <a:r>
              <a:rPr lang="en-GB" dirty="0"/>
              <a:t>At the end of the arm, there is a grabber that also uses a cable system to open and close. To use this, the cables must be passed through the centre of the arm so that their length does not change through movement of the arm alone. </a:t>
            </a:r>
          </a:p>
          <a:p>
            <a:pPr algn="just"/>
            <a:endParaRPr lang="en-GB" dirty="0"/>
          </a:p>
          <a:p>
            <a:pPr algn="just"/>
            <a:r>
              <a:rPr lang="en-GB" dirty="0"/>
              <a:t>Assuming that the cables have a radius of 0 (so the maximum deflection of each successive vertebrae is when the two central string hole circumferences coincide), what is the new limited range of motion? </a:t>
            </a:r>
          </a:p>
        </p:txBody>
      </p:sp>
      <p:sp>
        <p:nvSpPr>
          <p:cNvPr id="209" name="Oval 208">
            <a:extLst>
              <a:ext uri="{FF2B5EF4-FFF2-40B4-BE49-F238E27FC236}">
                <a16:creationId xmlns:a16="http://schemas.microsoft.com/office/drawing/2014/main" id="{9E483BA9-E1EA-4D23-A362-6BA95CBAA048}"/>
              </a:ext>
            </a:extLst>
          </p:cNvPr>
          <p:cNvSpPr/>
          <p:nvPr/>
        </p:nvSpPr>
        <p:spPr>
          <a:xfrm>
            <a:off x="9246855" y="4497784"/>
            <a:ext cx="720000" cy="7200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51856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623F1715-F16A-46ED-AEE1-3580355CF1DB}"/>
                  </a:ext>
                </a:extLst>
              </p:cNvPr>
              <p:cNvSpPr txBox="1"/>
              <p:nvPr/>
            </p:nvSpPr>
            <p:spPr>
              <a:xfrm>
                <a:off x="514350" y="4758574"/>
                <a:ext cx="4953000" cy="2031325"/>
              </a:xfrm>
              <a:prstGeom prst="rect">
                <a:avLst/>
              </a:prstGeom>
              <a:noFill/>
            </p:spPr>
            <p:txBody>
              <a:bodyPr wrap="square" rtlCol="0">
                <a:spAutoFit/>
              </a:bodyPr>
              <a:lstStyle/>
              <a:p>
                <a14:m>
                  <m:oMath xmlns:m="http://schemas.openxmlformats.org/officeDocument/2006/math">
                    <m:sSub>
                      <m:sSubPr>
                        <m:ctrlPr>
                          <a:rPr lang="en-GB" b="0" i="1" dirty="0" smtClean="0">
                            <a:solidFill>
                              <a:schemeClr val="bg1">
                                <a:lumMod val="75000"/>
                              </a:schemeClr>
                            </a:solidFill>
                            <a:latin typeface="Cambria Math" panose="02040503050406030204" pitchFamily="18" charset="0"/>
                          </a:rPr>
                        </m:ctrlPr>
                      </m:sSubPr>
                      <m:e>
                        <m:r>
                          <a:rPr lang="en-GB" i="1" dirty="0" smtClean="0">
                            <a:solidFill>
                              <a:schemeClr val="bg1">
                                <a:lumMod val="75000"/>
                              </a:schemeClr>
                            </a:solidFill>
                            <a:latin typeface="Cambria Math" panose="02040503050406030204" pitchFamily="18" charset="0"/>
                          </a:rPr>
                          <m:t>𝑟</m:t>
                        </m:r>
                      </m:e>
                      <m:sub>
                        <m:r>
                          <a:rPr lang="en-GB" b="0" i="1" dirty="0" smtClean="0">
                            <a:solidFill>
                              <a:schemeClr val="bg1">
                                <a:lumMod val="75000"/>
                              </a:schemeClr>
                            </a:solidFill>
                            <a:latin typeface="Cambria Math" panose="02040503050406030204" pitchFamily="18" charset="0"/>
                          </a:rPr>
                          <m:t>2</m:t>
                        </m:r>
                      </m:sub>
                    </m:sSub>
                  </m:oMath>
                </a14:m>
                <a:r>
                  <a:rPr lang="en-GB" dirty="0">
                    <a:solidFill>
                      <a:schemeClr val="bg1">
                        <a:lumMod val="75000"/>
                      </a:schemeClr>
                    </a:solidFill>
                  </a:rPr>
                  <a:t> ball radius</a:t>
                </a:r>
              </a:p>
              <a:p>
                <a14:m>
                  <m:oMath xmlns:m="http://schemas.openxmlformats.org/officeDocument/2006/math">
                    <m:sSub>
                      <m:sSubPr>
                        <m:ctrlPr>
                          <a:rPr lang="en-GB" b="0" i="1" smtClean="0">
                            <a:solidFill>
                              <a:schemeClr val="bg1">
                                <a:lumMod val="75000"/>
                              </a:schemeClr>
                            </a:solidFill>
                            <a:latin typeface="Cambria Math" panose="02040503050406030204" pitchFamily="18" charset="0"/>
                          </a:rPr>
                        </m:ctrlPr>
                      </m:sSubPr>
                      <m:e>
                        <m:r>
                          <a:rPr lang="en-GB" b="0" i="1" smtClean="0">
                            <a:solidFill>
                              <a:schemeClr val="bg1">
                                <a:lumMod val="75000"/>
                              </a:schemeClr>
                            </a:solidFill>
                            <a:latin typeface="Cambria Math" panose="02040503050406030204" pitchFamily="18" charset="0"/>
                          </a:rPr>
                          <m:t>𝑟</m:t>
                        </m:r>
                      </m:e>
                      <m:sub>
                        <m:r>
                          <a:rPr lang="en-GB" b="0" i="1" smtClean="0">
                            <a:solidFill>
                              <a:schemeClr val="bg1">
                                <a:lumMod val="75000"/>
                              </a:schemeClr>
                            </a:solidFill>
                            <a:latin typeface="Cambria Math" panose="02040503050406030204" pitchFamily="18" charset="0"/>
                          </a:rPr>
                          <m:t>1</m:t>
                        </m:r>
                      </m:sub>
                    </m:sSub>
                  </m:oMath>
                </a14:m>
                <a:r>
                  <a:rPr lang="en-GB" dirty="0">
                    <a:solidFill>
                      <a:schemeClr val="bg1">
                        <a:lumMod val="75000"/>
                      </a:schemeClr>
                    </a:solidFill>
                  </a:rPr>
                  <a:t> socket radius</a:t>
                </a:r>
              </a:p>
              <a:p>
                <a14:m>
                  <m:oMath xmlns:m="http://schemas.openxmlformats.org/officeDocument/2006/math">
                    <m:sSub>
                      <m:sSubPr>
                        <m:ctrlPr>
                          <a:rPr lang="en-GB" b="0" i="1" smtClean="0">
                            <a:solidFill>
                              <a:schemeClr val="bg1">
                                <a:lumMod val="75000"/>
                              </a:schemeClr>
                            </a:solidFill>
                            <a:latin typeface="Cambria Math" panose="02040503050406030204" pitchFamily="18" charset="0"/>
                          </a:rPr>
                        </m:ctrlPr>
                      </m:sSubPr>
                      <m:e>
                        <m:r>
                          <a:rPr lang="en-GB" b="0" i="1" smtClean="0">
                            <a:solidFill>
                              <a:schemeClr val="bg1">
                                <a:lumMod val="75000"/>
                              </a:schemeClr>
                            </a:solidFill>
                            <a:latin typeface="Cambria Math" panose="02040503050406030204" pitchFamily="18" charset="0"/>
                          </a:rPr>
                          <m:t>𝑟</m:t>
                        </m:r>
                      </m:e>
                      <m:sub>
                        <m:r>
                          <a:rPr lang="en-GB" b="0" i="1" smtClean="0">
                            <a:solidFill>
                              <a:schemeClr val="bg1">
                                <a:lumMod val="75000"/>
                              </a:schemeClr>
                            </a:solidFill>
                            <a:latin typeface="Cambria Math" panose="02040503050406030204" pitchFamily="18" charset="0"/>
                          </a:rPr>
                          <m:t>3</m:t>
                        </m:r>
                      </m:sub>
                    </m:sSub>
                  </m:oMath>
                </a14:m>
                <a:r>
                  <a:rPr lang="en-GB" dirty="0">
                    <a:solidFill>
                      <a:schemeClr val="bg1">
                        <a:lumMod val="75000"/>
                      </a:schemeClr>
                    </a:solidFill>
                  </a:rPr>
                  <a:t> tendon hole centre radius</a:t>
                </a:r>
              </a:p>
              <a:p>
                <a14:m>
                  <m:oMath xmlns:m="http://schemas.openxmlformats.org/officeDocument/2006/math">
                    <m:sSub>
                      <m:sSubPr>
                        <m:ctrlPr>
                          <a:rPr lang="en-GB" b="0" i="1" smtClean="0">
                            <a:solidFill>
                              <a:schemeClr val="bg1">
                                <a:lumMod val="75000"/>
                              </a:schemeClr>
                            </a:solidFill>
                            <a:latin typeface="Cambria Math" panose="02040503050406030204" pitchFamily="18" charset="0"/>
                          </a:rPr>
                        </m:ctrlPr>
                      </m:sSubPr>
                      <m:e>
                        <m:r>
                          <a:rPr lang="en-GB" b="0" i="1" smtClean="0">
                            <a:solidFill>
                              <a:schemeClr val="bg1">
                                <a:lumMod val="75000"/>
                              </a:schemeClr>
                            </a:solidFill>
                            <a:latin typeface="Cambria Math" panose="02040503050406030204" pitchFamily="18" charset="0"/>
                          </a:rPr>
                          <m:t>h</m:t>
                        </m:r>
                      </m:e>
                      <m:sub>
                        <m:r>
                          <a:rPr lang="en-GB" b="0" i="1" smtClean="0">
                            <a:solidFill>
                              <a:schemeClr val="bg1">
                                <a:lumMod val="75000"/>
                              </a:schemeClr>
                            </a:solidFill>
                            <a:latin typeface="Cambria Math" panose="02040503050406030204" pitchFamily="18" charset="0"/>
                          </a:rPr>
                          <m:t>1</m:t>
                        </m:r>
                      </m:sub>
                    </m:sSub>
                  </m:oMath>
                </a14:m>
                <a:r>
                  <a:rPr lang="en-GB" dirty="0">
                    <a:solidFill>
                      <a:schemeClr val="bg1">
                        <a:lumMod val="75000"/>
                      </a:schemeClr>
                    </a:solidFill>
                  </a:rPr>
                  <a:t> ball centre to socket centre height</a:t>
                </a:r>
              </a:p>
              <a:p>
                <a14:m>
                  <m:oMath xmlns:m="http://schemas.openxmlformats.org/officeDocument/2006/math">
                    <m:sSub>
                      <m:sSubPr>
                        <m:ctrlPr>
                          <a:rPr lang="en-GB" b="0" i="1" smtClean="0">
                            <a:solidFill>
                              <a:schemeClr val="bg1">
                                <a:lumMod val="75000"/>
                              </a:schemeClr>
                            </a:solidFill>
                            <a:latin typeface="Cambria Math" panose="02040503050406030204" pitchFamily="18" charset="0"/>
                          </a:rPr>
                        </m:ctrlPr>
                      </m:sSubPr>
                      <m:e>
                        <m:r>
                          <a:rPr lang="en-GB" b="0" i="1" smtClean="0">
                            <a:solidFill>
                              <a:schemeClr val="bg1">
                                <a:lumMod val="75000"/>
                              </a:schemeClr>
                            </a:solidFill>
                            <a:latin typeface="Cambria Math" panose="02040503050406030204" pitchFamily="18" charset="0"/>
                          </a:rPr>
                          <m:t>𝑙</m:t>
                        </m:r>
                      </m:e>
                      <m:sub>
                        <m:r>
                          <a:rPr lang="en-GB" b="0" i="1" smtClean="0">
                            <a:solidFill>
                              <a:schemeClr val="bg1">
                                <a:lumMod val="75000"/>
                              </a:schemeClr>
                            </a:solidFill>
                            <a:latin typeface="Cambria Math" panose="02040503050406030204" pitchFamily="18" charset="0"/>
                          </a:rPr>
                          <m:t>1</m:t>
                        </m:r>
                      </m:sub>
                    </m:sSub>
                  </m:oMath>
                </a14:m>
                <a:r>
                  <a:rPr lang="en-GB" dirty="0">
                    <a:solidFill>
                      <a:schemeClr val="bg1">
                        <a:lumMod val="75000"/>
                      </a:schemeClr>
                    </a:solidFill>
                  </a:rPr>
                  <a:t> tendon hole centre to disk edge length</a:t>
                </a:r>
              </a:p>
              <a:p>
                <a14:m>
                  <m:oMath xmlns:m="http://schemas.openxmlformats.org/officeDocument/2006/math">
                    <m:r>
                      <a:rPr lang="en-GB" b="0" i="1" smtClean="0">
                        <a:solidFill>
                          <a:schemeClr val="bg1">
                            <a:lumMod val="75000"/>
                          </a:schemeClr>
                        </a:solidFill>
                        <a:latin typeface="Cambria Math" panose="02040503050406030204" pitchFamily="18" charset="0"/>
                      </a:rPr>
                      <m:t>𝑛</m:t>
                    </m:r>
                  </m:oMath>
                </a14:m>
                <a:r>
                  <a:rPr lang="en-GB" dirty="0">
                    <a:solidFill>
                      <a:schemeClr val="bg1">
                        <a:lumMod val="75000"/>
                      </a:schemeClr>
                    </a:solidFill>
                  </a:rPr>
                  <a:t> vertebrae number</a:t>
                </a:r>
              </a:p>
              <a:p>
                <a14:m>
                  <m:oMath xmlns:m="http://schemas.openxmlformats.org/officeDocument/2006/math">
                    <m:sSub>
                      <m:sSubPr>
                        <m:ctrlPr>
                          <a:rPr lang="en-GB" b="0" i="1" smtClean="0">
                            <a:solidFill>
                              <a:schemeClr val="bg1">
                                <a:lumMod val="75000"/>
                              </a:schemeClr>
                            </a:solidFill>
                            <a:latin typeface="Cambria Math" panose="02040503050406030204" pitchFamily="18" charset="0"/>
                          </a:rPr>
                        </m:ctrlPr>
                      </m:sSubPr>
                      <m:e>
                        <m:r>
                          <a:rPr lang="en-GB" b="0" i="1" smtClean="0">
                            <a:solidFill>
                              <a:schemeClr val="bg1">
                                <a:lumMod val="75000"/>
                              </a:schemeClr>
                            </a:solidFill>
                            <a:latin typeface="Cambria Math" panose="02040503050406030204" pitchFamily="18" charset="0"/>
                          </a:rPr>
                          <m:t>𝑟</m:t>
                        </m:r>
                      </m:e>
                      <m:sub>
                        <m:r>
                          <a:rPr lang="en-GB" b="0" i="1" smtClean="0">
                            <a:solidFill>
                              <a:schemeClr val="bg1">
                                <a:lumMod val="75000"/>
                              </a:schemeClr>
                            </a:solidFill>
                            <a:latin typeface="Cambria Math" panose="02040503050406030204" pitchFamily="18" charset="0"/>
                          </a:rPr>
                          <m:t>4</m:t>
                        </m:r>
                      </m:sub>
                    </m:sSub>
                  </m:oMath>
                </a14:m>
                <a:r>
                  <a:rPr lang="en-GB" dirty="0">
                    <a:solidFill>
                      <a:schemeClr val="bg1">
                        <a:lumMod val="75000"/>
                      </a:schemeClr>
                    </a:solidFill>
                  </a:rPr>
                  <a:t>  central string hole </a:t>
                </a:r>
              </a:p>
            </p:txBody>
          </p:sp>
        </mc:Choice>
        <mc:Fallback>
          <p:sp>
            <p:nvSpPr>
              <p:cNvPr id="32" name="TextBox 31">
                <a:extLst>
                  <a:ext uri="{FF2B5EF4-FFF2-40B4-BE49-F238E27FC236}">
                    <a16:creationId xmlns:a16="http://schemas.microsoft.com/office/drawing/2014/main" id="{623F1715-F16A-46ED-AEE1-3580355CF1DB}"/>
                  </a:ext>
                </a:extLst>
              </p:cNvPr>
              <p:cNvSpPr txBox="1">
                <a:spLocks noRot="1" noChangeAspect="1" noMove="1" noResize="1" noEditPoints="1" noAdjustHandles="1" noChangeArrowheads="1" noChangeShapeType="1" noTextEdit="1"/>
              </p:cNvSpPr>
              <p:nvPr/>
            </p:nvSpPr>
            <p:spPr>
              <a:xfrm>
                <a:off x="514350" y="4758574"/>
                <a:ext cx="4953000" cy="2031325"/>
              </a:xfrm>
              <a:prstGeom prst="rect">
                <a:avLst/>
              </a:prstGeom>
              <a:blipFill>
                <a:blip r:embed="rId2"/>
                <a:stretch>
                  <a:fillRect t="-1802" b="-390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1" name="TextBox 120">
                <a:extLst>
                  <a:ext uri="{FF2B5EF4-FFF2-40B4-BE49-F238E27FC236}">
                    <a16:creationId xmlns:a16="http://schemas.microsoft.com/office/drawing/2014/main" id="{573691E2-E2E3-4F6F-B4C6-FC76A9BC7061}"/>
                  </a:ext>
                </a:extLst>
              </p:cNvPr>
              <p:cNvSpPr txBox="1"/>
              <p:nvPr/>
            </p:nvSpPr>
            <p:spPr>
              <a:xfrm>
                <a:off x="6910557" y="204800"/>
                <a:ext cx="4895847" cy="6762172"/>
              </a:xfrm>
              <a:prstGeom prst="rect">
                <a:avLst/>
              </a:prstGeom>
              <a:noFill/>
            </p:spPr>
            <p:txBody>
              <a:bodyPr wrap="square" rtlCol="0">
                <a:spAutoFit/>
              </a:bodyPr>
              <a:lstStyle/>
              <a:p>
                <a:pPr algn="just"/>
                <a:r>
                  <a:rPr lang="en-GB" dirty="0"/>
                  <a:t>Problem 3:</a:t>
                </a:r>
              </a:p>
              <a:p>
                <a:pPr algn="just"/>
                <a:endParaRPr lang="en-GB" dirty="0"/>
              </a:p>
              <a:p>
                <a:pPr algn="just"/>
                <a:r>
                  <a:rPr lang="en-GB" dirty="0"/>
                  <a:t>To adjust the position of the arm,  the length of the tendon string will be varied by a motorised spool located under the base.  Hence, to set the position of the tip, we must know the length of string required.  </a:t>
                </a:r>
              </a:p>
              <a:p>
                <a:pPr algn="just"/>
                <a:endParaRPr lang="en-GB" dirty="0"/>
              </a:p>
              <a:p>
                <a:pPr algn="just"/>
                <a:r>
                  <a:rPr lang="en-GB" dirty="0"/>
                  <a:t>Assuming once again that the base is thin (has 0 height), and the string otherwise does not interact with any disk, and that the string attaches to a continuation of the radius of each socket, relate the coordinate of the tip to the total string lengths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h</m:t>
                        </m:r>
                      </m:sub>
                    </m:sSub>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𝑛</m:t>
                        </m:r>
                        <m:r>
                          <a:rPr lang="en-GB" b="0" i="1" smtClean="0">
                            <a:latin typeface="Cambria Math" panose="02040503050406030204" pitchFamily="18" charset="0"/>
                          </a:rPr>
                          <m:t>=1</m:t>
                        </m:r>
                      </m:sub>
                      <m:sup>
                        <m:r>
                          <a:rPr lang="en-GB" b="0" i="1" smtClean="0">
                            <a:latin typeface="Cambria Math" panose="02040503050406030204" pitchFamily="18" charset="0"/>
                          </a:rPr>
                          <m:t>𝑁</m:t>
                        </m:r>
                        <m:r>
                          <a:rPr lang="en-GB" b="0" i="1" smtClean="0">
                            <a:latin typeface="Cambria Math" panose="02040503050406030204" pitchFamily="18" charset="0"/>
                          </a:rPr>
                          <m:t>−1</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h</m:t>
                            </m:r>
                          </m:sub>
                        </m:sSub>
                      </m:e>
                    </m:nary>
                  </m:oMath>
                </a14:m>
                <a:r>
                  <a:rPr lang="en-GB" dirty="0"/>
                  <a:t> where </a:t>
                </a:r>
                <a14:m>
                  <m:oMath xmlns:m="http://schemas.openxmlformats.org/officeDocument/2006/math">
                    <m:r>
                      <a:rPr lang="en-GB" b="0" i="1" smtClean="0">
                        <a:latin typeface="Cambria Math" panose="02040503050406030204" pitchFamily="18" charset="0"/>
                      </a:rPr>
                      <m:t>𝑁</m:t>
                    </m:r>
                  </m:oMath>
                </a14:m>
                <a:r>
                  <a:rPr lang="en-GB" dirty="0"/>
                  <a:t> is the total number of vertebrae in the arm. </a:t>
                </a:r>
              </a:p>
              <a:p>
                <a:pPr algn="just"/>
                <a:endParaRPr lang="en-GB" dirty="0"/>
              </a:p>
              <a:p>
                <a:pPr algn="just"/>
                <a:r>
                  <a:rPr lang="en-GB" dirty="0"/>
                  <a:t>If finding a given inter-vertebrae length is not part of the solution, you do not need to add it for completeness. Only the total is needed. </a:t>
                </a:r>
              </a:p>
              <a:p>
                <a:pPr algn="just"/>
                <a:endParaRPr lang="en-GB" dirty="0"/>
              </a:p>
              <a:p>
                <a:pPr algn="just"/>
                <a:r>
                  <a:rPr lang="en-GB" dirty="0"/>
                  <a:t>Bonus points: determine whether a reduction in length of  one string is equal to the extension in the other, and if not, determine which direction </a:t>
                </a:r>
                <a:r>
                  <a:rPr lang="en-GB"/>
                  <a:t>changes faster</a:t>
                </a:r>
                <a:endParaRPr lang="en-GB" dirty="0"/>
              </a:p>
            </p:txBody>
          </p:sp>
        </mc:Choice>
        <mc:Fallback>
          <p:sp>
            <p:nvSpPr>
              <p:cNvPr id="121" name="TextBox 120">
                <a:extLst>
                  <a:ext uri="{FF2B5EF4-FFF2-40B4-BE49-F238E27FC236}">
                    <a16:creationId xmlns:a16="http://schemas.microsoft.com/office/drawing/2014/main" id="{573691E2-E2E3-4F6F-B4C6-FC76A9BC7061}"/>
                  </a:ext>
                </a:extLst>
              </p:cNvPr>
              <p:cNvSpPr txBox="1">
                <a:spLocks noRot="1" noChangeAspect="1" noMove="1" noResize="1" noEditPoints="1" noAdjustHandles="1" noChangeArrowheads="1" noChangeShapeType="1" noTextEdit="1"/>
              </p:cNvSpPr>
              <p:nvPr/>
            </p:nvSpPr>
            <p:spPr>
              <a:xfrm>
                <a:off x="6910557" y="204800"/>
                <a:ext cx="4895847" cy="6762172"/>
              </a:xfrm>
              <a:prstGeom prst="rect">
                <a:avLst/>
              </a:prstGeom>
              <a:blipFill>
                <a:blip r:embed="rId3"/>
                <a:stretch>
                  <a:fillRect l="-1121" t="-541" r="-996" b="-54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4CFD89C3-D5F3-45D9-8F83-9C647475E64A}"/>
                  </a:ext>
                </a:extLst>
              </p:cNvPr>
              <p:cNvSpPr/>
              <p:nvPr/>
            </p:nvSpPr>
            <p:spPr>
              <a:xfrm>
                <a:off x="3109715" y="4746594"/>
                <a:ext cx="3530594" cy="658514"/>
              </a:xfrm>
              <a:prstGeom prst="rect">
                <a:avLst/>
              </a:prstGeom>
            </p:spPr>
            <p:txBody>
              <a:bodyPr wrap="square">
                <a:spAutoFit/>
              </a:bodyPr>
              <a:lstStyle/>
              <a:p>
                <a:pPr algn="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𝑛</m:t>
                        </m:r>
                        <m:r>
                          <a:rPr lang="en-GB" b="0" i="1" smtClean="0">
                            <a:latin typeface="Cambria Math" panose="02040503050406030204" pitchFamily="18" charset="0"/>
                          </a:rPr>
                          <m:t>, </m:t>
                        </m:r>
                        <m:r>
                          <a:rPr lang="en-GB" b="0" i="1" smtClean="0">
                            <a:latin typeface="Cambria Math" panose="02040503050406030204" pitchFamily="18" charset="0"/>
                          </a:rPr>
                          <m:t>h</m:t>
                        </m:r>
                      </m:sub>
                    </m:sSub>
                  </m:oMath>
                </a14:m>
                <a:r>
                  <a:rPr lang="en-GB" dirty="0"/>
                  <a:t> distance from tendon hole </a:t>
                </a:r>
                <a14:m>
                  <m:oMath xmlns:m="http://schemas.openxmlformats.org/officeDocument/2006/math">
                    <m:r>
                      <a:rPr lang="en-GB" b="0" i="1" smtClean="0">
                        <a:latin typeface="Cambria Math" panose="02040503050406030204" pitchFamily="18" charset="0"/>
                      </a:rPr>
                      <m:t>𝑛</m:t>
                    </m:r>
                  </m:oMath>
                </a14:m>
                <a:r>
                  <a:rPr lang="en-GB" dirty="0"/>
                  <a:t> to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+1</m:t>
                    </m:r>
                  </m:oMath>
                </a14:m>
                <a:r>
                  <a:rPr lang="en-GB" dirty="0"/>
                  <a:t> on side </a:t>
                </a:r>
                <a14:m>
                  <m:oMath xmlns:m="http://schemas.openxmlformats.org/officeDocument/2006/math">
                    <m:r>
                      <a:rPr lang="en-GB" b="0" i="1" smtClean="0">
                        <a:latin typeface="Cambria Math" panose="02040503050406030204" pitchFamily="18" charset="0"/>
                      </a:rPr>
                      <m:t>h</m:t>
                    </m:r>
                  </m:oMath>
                </a14:m>
                <a:endParaRPr lang="en-GB" dirty="0"/>
              </a:p>
            </p:txBody>
          </p:sp>
        </mc:Choice>
        <mc:Fallback>
          <p:sp>
            <p:nvSpPr>
              <p:cNvPr id="3" name="Rectangle 2">
                <a:extLst>
                  <a:ext uri="{FF2B5EF4-FFF2-40B4-BE49-F238E27FC236}">
                    <a16:creationId xmlns:a16="http://schemas.microsoft.com/office/drawing/2014/main" id="{4CFD89C3-D5F3-45D9-8F83-9C647475E64A}"/>
                  </a:ext>
                </a:extLst>
              </p:cNvPr>
              <p:cNvSpPr>
                <a:spLocks noRot="1" noChangeAspect="1" noMove="1" noResize="1" noEditPoints="1" noAdjustHandles="1" noChangeArrowheads="1" noChangeShapeType="1" noTextEdit="1"/>
              </p:cNvSpPr>
              <p:nvPr/>
            </p:nvSpPr>
            <p:spPr>
              <a:xfrm>
                <a:off x="3109715" y="4746594"/>
                <a:ext cx="3530594" cy="658514"/>
              </a:xfrm>
              <a:prstGeom prst="rect">
                <a:avLst/>
              </a:prstGeom>
              <a:blipFill>
                <a:blip r:embed="rId4"/>
                <a:stretch>
                  <a:fillRect t="-4630" r="-2763" b="-13889"/>
                </a:stretch>
              </a:blipFill>
            </p:spPr>
            <p:txBody>
              <a:bodyPr/>
              <a:lstStyle/>
              <a:p>
                <a:r>
                  <a:rPr lang="en-GB">
                    <a:noFill/>
                  </a:rPr>
                  <a:t> </a:t>
                </a:r>
              </a:p>
            </p:txBody>
          </p:sp>
        </mc:Fallback>
      </mc:AlternateContent>
      <p:grpSp>
        <p:nvGrpSpPr>
          <p:cNvPr id="234" name="Group 233">
            <a:extLst>
              <a:ext uri="{FF2B5EF4-FFF2-40B4-BE49-F238E27FC236}">
                <a16:creationId xmlns:a16="http://schemas.microsoft.com/office/drawing/2014/main" id="{FFA7B751-CD89-4F5E-B25A-693669363F85}"/>
              </a:ext>
            </a:extLst>
          </p:cNvPr>
          <p:cNvGrpSpPr/>
          <p:nvPr/>
        </p:nvGrpSpPr>
        <p:grpSpPr>
          <a:xfrm>
            <a:off x="488975" y="115794"/>
            <a:ext cx="5607025" cy="4786107"/>
            <a:chOff x="2811612" y="2624664"/>
            <a:chExt cx="4434833" cy="3785534"/>
          </a:xfrm>
        </p:grpSpPr>
        <p:grpSp>
          <p:nvGrpSpPr>
            <p:cNvPr id="235" name="Group 234">
              <a:extLst>
                <a:ext uri="{FF2B5EF4-FFF2-40B4-BE49-F238E27FC236}">
                  <a16:creationId xmlns:a16="http://schemas.microsoft.com/office/drawing/2014/main" id="{8B3BA409-511C-47A3-B2C3-13A86F83FA2B}"/>
                </a:ext>
              </a:extLst>
            </p:cNvPr>
            <p:cNvGrpSpPr>
              <a:grpSpLocks noChangeAspect="1"/>
            </p:cNvGrpSpPr>
            <p:nvPr/>
          </p:nvGrpSpPr>
          <p:grpSpPr>
            <a:xfrm>
              <a:off x="2811612" y="3807133"/>
              <a:ext cx="3599987" cy="2170038"/>
              <a:chOff x="3034437" y="1746373"/>
              <a:chExt cx="6123126" cy="3690962"/>
            </a:xfrm>
            <a:solidFill>
              <a:schemeClr val="bg1">
                <a:lumMod val="65000"/>
              </a:schemeClr>
            </a:solidFill>
          </p:grpSpPr>
          <p:sp>
            <p:nvSpPr>
              <p:cNvPr id="263" name="Rectangle 262">
                <a:extLst>
                  <a:ext uri="{FF2B5EF4-FFF2-40B4-BE49-F238E27FC236}">
                    <a16:creationId xmlns:a16="http://schemas.microsoft.com/office/drawing/2014/main" id="{B4F8E8BE-1FB6-4552-945F-F456A748C408}"/>
                  </a:ext>
                </a:extLst>
              </p:cNvPr>
              <p:cNvSpPr/>
              <p:nvPr/>
            </p:nvSpPr>
            <p:spPr>
              <a:xfrm>
                <a:off x="3034437" y="5046637"/>
                <a:ext cx="6123126" cy="390698"/>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4" name="Oval 4">
                <a:extLst>
                  <a:ext uri="{FF2B5EF4-FFF2-40B4-BE49-F238E27FC236}">
                    <a16:creationId xmlns:a16="http://schemas.microsoft.com/office/drawing/2014/main" id="{C0A66A55-7CE7-4CA6-8FC2-87E9CF160757}"/>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5" name="Oval 264">
                <a:extLst>
                  <a:ext uri="{FF2B5EF4-FFF2-40B4-BE49-F238E27FC236}">
                    <a16:creationId xmlns:a16="http://schemas.microsoft.com/office/drawing/2014/main" id="{BD7100D2-6CD3-456E-B163-1B3971213794}"/>
                  </a:ext>
                </a:extLst>
              </p:cNvPr>
              <p:cNvSpPr/>
              <p:nvPr/>
            </p:nvSpPr>
            <p:spPr>
              <a:xfrm>
                <a:off x="4656000" y="1746373"/>
                <a:ext cx="2880000" cy="2880000"/>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36" name="Group 235">
              <a:extLst>
                <a:ext uri="{FF2B5EF4-FFF2-40B4-BE49-F238E27FC236}">
                  <a16:creationId xmlns:a16="http://schemas.microsoft.com/office/drawing/2014/main" id="{00AD0405-6739-4649-A8F9-B7A8D9691952}"/>
                </a:ext>
              </a:extLst>
            </p:cNvPr>
            <p:cNvGrpSpPr/>
            <p:nvPr/>
          </p:nvGrpSpPr>
          <p:grpSpPr>
            <a:xfrm rot="2276474">
              <a:off x="3153610" y="2897314"/>
              <a:ext cx="2915989" cy="3512884"/>
              <a:chOff x="5580312" y="1618410"/>
              <a:chExt cx="2915989" cy="3512884"/>
            </a:xfrm>
          </p:grpSpPr>
          <p:grpSp>
            <p:nvGrpSpPr>
              <p:cNvPr id="255" name="Group 254">
                <a:extLst>
                  <a:ext uri="{FF2B5EF4-FFF2-40B4-BE49-F238E27FC236}">
                    <a16:creationId xmlns:a16="http://schemas.microsoft.com/office/drawing/2014/main" id="{CBEFF9AB-6922-476C-AC5C-5623EC55F7B7}"/>
                  </a:ext>
                </a:extLst>
              </p:cNvPr>
              <p:cNvGrpSpPr>
                <a:grpSpLocks noChangeAspect="1"/>
              </p:cNvGrpSpPr>
              <p:nvPr/>
            </p:nvGrpSpPr>
            <p:grpSpPr>
              <a:xfrm>
                <a:off x="5580312" y="1618410"/>
                <a:ext cx="2915989" cy="1757756"/>
                <a:chOff x="3034437" y="1746373"/>
                <a:chExt cx="6123126" cy="3690962"/>
              </a:xfrm>
              <a:solidFill>
                <a:schemeClr val="tx1">
                  <a:lumMod val="50000"/>
                  <a:lumOff val="50000"/>
                </a:schemeClr>
              </a:solidFill>
            </p:grpSpPr>
            <p:sp>
              <p:nvSpPr>
                <p:cNvPr id="260" name="Rectangle 259">
                  <a:extLst>
                    <a:ext uri="{FF2B5EF4-FFF2-40B4-BE49-F238E27FC236}">
                      <a16:creationId xmlns:a16="http://schemas.microsoft.com/office/drawing/2014/main" id="{71DEA409-BFE2-47D1-BAC0-7F506656F2AE}"/>
                    </a:ext>
                  </a:extLst>
                </p:cNvPr>
                <p:cNvSpPr/>
                <p:nvPr/>
              </p:nvSpPr>
              <p:spPr>
                <a:xfrm>
                  <a:off x="3034437" y="5046637"/>
                  <a:ext cx="6123126" cy="390698"/>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Oval 4">
                  <a:extLst>
                    <a:ext uri="{FF2B5EF4-FFF2-40B4-BE49-F238E27FC236}">
                      <a16:creationId xmlns:a16="http://schemas.microsoft.com/office/drawing/2014/main" id="{20A95A85-4132-44CF-A4B9-8EE41FF16130}"/>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2" name="Oval 261">
                  <a:extLst>
                    <a:ext uri="{FF2B5EF4-FFF2-40B4-BE49-F238E27FC236}">
                      <a16:creationId xmlns:a16="http://schemas.microsoft.com/office/drawing/2014/main" id="{CFD81703-45A9-461C-8D58-F86B75E89DC4}"/>
                    </a:ext>
                  </a:extLst>
                </p:cNvPr>
                <p:cNvSpPr/>
                <p:nvPr/>
              </p:nvSpPr>
              <p:spPr>
                <a:xfrm>
                  <a:off x="4656000" y="1746373"/>
                  <a:ext cx="2880000" cy="2880000"/>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56" name="Group 255">
                <a:extLst>
                  <a:ext uri="{FF2B5EF4-FFF2-40B4-BE49-F238E27FC236}">
                    <a16:creationId xmlns:a16="http://schemas.microsoft.com/office/drawing/2014/main" id="{93D02762-40B8-4D7E-939F-24909984B330}"/>
                  </a:ext>
                </a:extLst>
              </p:cNvPr>
              <p:cNvGrpSpPr>
                <a:grpSpLocks noChangeAspect="1"/>
              </p:cNvGrpSpPr>
              <p:nvPr/>
            </p:nvGrpSpPr>
            <p:grpSpPr>
              <a:xfrm rot="10800000">
                <a:off x="5580312" y="3373538"/>
                <a:ext cx="2915989" cy="1757756"/>
                <a:chOff x="3034437" y="1746373"/>
                <a:chExt cx="6123126" cy="3690962"/>
              </a:xfrm>
              <a:solidFill>
                <a:schemeClr val="tx1">
                  <a:lumMod val="50000"/>
                  <a:lumOff val="50000"/>
                </a:schemeClr>
              </a:solidFill>
            </p:grpSpPr>
            <p:sp>
              <p:nvSpPr>
                <p:cNvPr id="257" name="Rectangle 256">
                  <a:extLst>
                    <a:ext uri="{FF2B5EF4-FFF2-40B4-BE49-F238E27FC236}">
                      <a16:creationId xmlns:a16="http://schemas.microsoft.com/office/drawing/2014/main" id="{765DFE45-B925-4490-8566-E81900F4D89C}"/>
                    </a:ext>
                  </a:extLst>
                </p:cNvPr>
                <p:cNvSpPr/>
                <p:nvPr/>
              </p:nvSpPr>
              <p:spPr>
                <a:xfrm>
                  <a:off x="3034437" y="5046637"/>
                  <a:ext cx="6123126" cy="39069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8" name="Oval 4">
                  <a:extLst>
                    <a:ext uri="{FF2B5EF4-FFF2-40B4-BE49-F238E27FC236}">
                      <a16:creationId xmlns:a16="http://schemas.microsoft.com/office/drawing/2014/main" id="{3EFDBF42-7B7D-4644-9D33-49C67A322D3A}"/>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9" name="Oval 258">
                  <a:extLst>
                    <a:ext uri="{FF2B5EF4-FFF2-40B4-BE49-F238E27FC236}">
                      <a16:creationId xmlns:a16="http://schemas.microsoft.com/office/drawing/2014/main" id="{9D6CE9B1-A094-4E42-BD0A-04E1332C92ED}"/>
                    </a:ext>
                  </a:extLst>
                </p:cNvPr>
                <p:cNvSpPr/>
                <p:nvPr/>
              </p:nvSpPr>
              <p:spPr>
                <a:xfrm>
                  <a:off x="4656000" y="1746373"/>
                  <a:ext cx="2880000" cy="2880000"/>
                </a:xfrm>
                <a:prstGeom prst="ellipse">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237" name="Group 236">
              <a:extLst>
                <a:ext uri="{FF2B5EF4-FFF2-40B4-BE49-F238E27FC236}">
                  <a16:creationId xmlns:a16="http://schemas.microsoft.com/office/drawing/2014/main" id="{7B98AABC-6187-4F9D-8AA4-1D54D807AADC}"/>
                </a:ext>
              </a:extLst>
            </p:cNvPr>
            <p:cNvGrpSpPr>
              <a:grpSpLocks noChangeAspect="1"/>
            </p:cNvGrpSpPr>
            <p:nvPr/>
          </p:nvGrpSpPr>
          <p:grpSpPr>
            <a:xfrm rot="4495842">
              <a:off x="4088933" y="2384415"/>
              <a:ext cx="2361949" cy="2845436"/>
              <a:chOff x="5580312" y="1618410"/>
              <a:chExt cx="2915989" cy="3512884"/>
            </a:xfrm>
          </p:grpSpPr>
          <p:grpSp>
            <p:nvGrpSpPr>
              <p:cNvPr id="247" name="Group 246">
                <a:extLst>
                  <a:ext uri="{FF2B5EF4-FFF2-40B4-BE49-F238E27FC236}">
                    <a16:creationId xmlns:a16="http://schemas.microsoft.com/office/drawing/2014/main" id="{902D3B99-9775-49CC-9C4C-7B40256C25B2}"/>
                  </a:ext>
                </a:extLst>
              </p:cNvPr>
              <p:cNvGrpSpPr>
                <a:grpSpLocks noChangeAspect="1"/>
              </p:cNvGrpSpPr>
              <p:nvPr/>
            </p:nvGrpSpPr>
            <p:grpSpPr>
              <a:xfrm>
                <a:off x="5580312" y="1618410"/>
                <a:ext cx="2915989" cy="1757756"/>
                <a:chOff x="3034437" y="1746373"/>
                <a:chExt cx="6123126" cy="3690962"/>
              </a:xfrm>
              <a:solidFill>
                <a:schemeClr val="tx1">
                  <a:lumMod val="50000"/>
                  <a:lumOff val="50000"/>
                </a:schemeClr>
              </a:solidFill>
            </p:grpSpPr>
            <p:sp>
              <p:nvSpPr>
                <p:cNvPr id="252" name="Rectangle 251">
                  <a:extLst>
                    <a:ext uri="{FF2B5EF4-FFF2-40B4-BE49-F238E27FC236}">
                      <a16:creationId xmlns:a16="http://schemas.microsoft.com/office/drawing/2014/main" id="{96451483-D0F9-43A2-871F-F0CEE3EE9FB2}"/>
                    </a:ext>
                  </a:extLst>
                </p:cNvPr>
                <p:cNvSpPr/>
                <p:nvPr/>
              </p:nvSpPr>
              <p:spPr>
                <a:xfrm>
                  <a:off x="3034437" y="5046637"/>
                  <a:ext cx="6123126" cy="390698"/>
                </a:xfrm>
                <a:prstGeom prst="rect">
                  <a:avLst/>
                </a:prstGeom>
                <a:solidFill>
                  <a:schemeClr val="bg1">
                    <a:lumMod val="6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Oval 4">
                  <a:extLst>
                    <a:ext uri="{FF2B5EF4-FFF2-40B4-BE49-F238E27FC236}">
                      <a16:creationId xmlns:a16="http://schemas.microsoft.com/office/drawing/2014/main" id="{D1615DC9-E463-4299-9C16-C6B4773F444A}"/>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solidFill>
                  <a:schemeClr val="bg1">
                    <a:lumMod val="6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Oval 253">
                  <a:extLst>
                    <a:ext uri="{FF2B5EF4-FFF2-40B4-BE49-F238E27FC236}">
                      <a16:creationId xmlns:a16="http://schemas.microsoft.com/office/drawing/2014/main" id="{03AEE042-322C-4161-86AC-59BCF8E898A1}"/>
                    </a:ext>
                  </a:extLst>
                </p:cNvPr>
                <p:cNvSpPr/>
                <p:nvPr/>
              </p:nvSpPr>
              <p:spPr>
                <a:xfrm>
                  <a:off x="4656000" y="1746373"/>
                  <a:ext cx="2880000" cy="2880000"/>
                </a:xfrm>
                <a:prstGeom prst="ellipse">
                  <a:avLst/>
                </a:prstGeom>
                <a:solidFill>
                  <a:schemeClr val="bg1">
                    <a:lumMod val="6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48" name="Group 247">
                <a:extLst>
                  <a:ext uri="{FF2B5EF4-FFF2-40B4-BE49-F238E27FC236}">
                    <a16:creationId xmlns:a16="http://schemas.microsoft.com/office/drawing/2014/main" id="{B9B90A50-3FA6-4414-922F-D8319C65098C}"/>
                  </a:ext>
                </a:extLst>
              </p:cNvPr>
              <p:cNvGrpSpPr>
                <a:grpSpLocks noChangeAspect="1"/>
              </p:cNvGrpSpPr>
              <p:nvPr/>
            </p:nvGrpSpPr>
            <p:grpSpPr>
              <a:xfrm rot="10800000">
                <a:off x="5580312" y="3373538"/>
                <a:ext cx="2915989" cy="1757756"/>
                <a:chOff x="3034437" y="1746373"/>
                <a:chExt cx="6123126" cy="3690962"/>
              </a:xfrm>
              <a:solidFill>
                <a:schemeClr val="tx1">
                  <a:lumMod val="50000"/>
                  <a:lumOff val="50000"/>
                </a:schemeClr>
              </a:solidFill>
            </p:grpSpPr>
            <p:sp>
              <p:nvSpPr>
                <p:cNvPr id="249" name="Rectangle 248">
                  <a:extLst>
                    <a:ext uri="{FF2B5EF4-FFF2-40B4-BE49-F238E27FC236}">
                      <a16:creationId xmlns:a16="http://schemas.microsoft.com/office/drawing/2014/main" id="{0F0F7C79-AFAB-447D-8E67-0A6DE8781FB6}"/>
                    </a:ext>
                  </a:extLst>
                </p:cNvPr>
                <p:cNvSpPr/>
                <p:nvPr/>
              </p:nvSpPr>
              <p:spPr>
                <a:xfrm>
                  <a:off x="3034437" y="5046637"/>
                  <a:ext cx="6123126" cy="39069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Oval 4">
                  <a:extLst>
                    <a:ext uri="{FF2B5EF4-FFF2-40B4-BE49-F238E27FC236}">
                      <a16:creationId xmlns:a16="http://schemas.microsoft.com/office/drawing/2014/main" id="{4FD275A0-6DDF-46B8-88E9-6DE6BD19BED5}"/>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Oval 250">
                  <a:extLst>
                    <a:ext uri="{FF2B5EF4-FFF2-40B4-BE49-F238E27FC236}">
                      <a16:creationId xmlns:a16="http://schemas.microsoft.com/office/drawing/2014/main" id="{E01584CE-A833-4DD9-AD6F-C31C81C66237}"/>
                    </a:ext>
                  </a:extLst>
                </p:cNvPr>
                <p:cNvSpPr/>
                <p:nvPr/>
              </p:nvSpPr>
              <p:spPr>
                <a:xfrm>
                  <a:off x="4656000" y="1746373"/>
                  <a:ext cx="2880000" cy="2880000"/>
                </a:xfrm>
                <a:prstGeom prst="ellipse">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238" name="Group 237">
              <a:extLst>
                <a:ext uri="{FF2B5EF4-FFF2-40B4-BE49-F238E27FC236}">
                  <a16:creationId xmlns:a16="http://schemas.microsoft.com/office/drawing/2014/main" id="{C5173483-1F9E-4593-BBCF-AE1FDE087994}"/>
                </a:ext>
              </a:extLst>
            </p:cNvPr>
            <p:cNvGrpSpPr>
              <a:grpSpLocks noChangeAspect="1"/>
            </p:cNvGrpSpPr>
            <p:nvPr/>
          </p:nvGrpSpPr>
          <p:grpSpPr>
            <a:xfrm rot="6577502">
              <a:off x="5137454" y="2428852"/>
              <a:ext cx="1913179" cy="2304803"/>
              <a:chOff x="5580312" y="1618410"/>
              <a:chExt cx="2915989" cy="3512884"/>
            </a:xfrm>
          </p:grpSpPr>
          <p:grpSp>
            <p:nvGrpSpPr>
              <p:cNvPr id="239" name="Group 238">
                <a:extLst>
                  <a:ext uri="{FF2B5EF4-FFF2-40B4-BE49-F238E27FC236}">
                    <a16:creationId xmlns:a16="http://schemas.microsoft.com/office/drawing/2014/main" id="{B5675595-0471-469C-845F-F9E21F56F846}"/>
                  </a:ext>
                </a:extLst>
              </p:cNvPr>
              <p:cNvGrpSpPr>
                <a:grpSpLocks noChangeAspect="1"/>
              </p:cNvGrpSpPr>
              <p:nvPr/>
            </p:nvGrpSpPr>
            <p:grpSpPr>
              <a:xfrm>
                <a:off x="5580312" y="1618410"/>
                <a:ext cx="2915989" cy="1757756"/>
                <a:chOff x="3034437" y="1746373"/>
                <a:chExt cx="6123126" cy="3690962"/>
              </a:xfrm>
              <a:solidFill>
                <a:schemeClr val="tx1">
                  <a:lumMod val="50000"/>
                  <a:lumOff val="50000"/>
                </a:schemeClr>
              </a:solidFill>
            </p:grpSpPr>
            <p:sp>
              <p:nvSpPr>
                <p:cNvPr id="244" name="Rectangle 243">
                  <a:extLst>
                    <a:ext uri="{FF2B5EF4-FFF2-40B4-BE49-F238E27FC236}">
                      <a16:creationId xmlns:a16="http://schemas.microsoft.com/office/drawing/2014/main" id="{17B2E098-54A9-4BA0-84B9-555DF785DEFF}"/>
                    </a:ext>
                  </a:extLst>
                </p:cNvPr>
                <p:cNvSpPr/>
                <p:nvPr/>
              </p:nvSpPr>
              <p:spPr>
                <a:xfrm>
                  <a:off x="3034437" y="5046637"/>
                  <a:ext cx="6123126" cy="390698"/>
                </a:xfrm>
                <a:prstGeom prst="rect">
                  <a:avLst/>
                </a:prstGeom>
                <a:solidFill>
                  <a:schemeClr val="tx1">
                    <a:lumMod val="50000"/>
                    <a:lumOff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5" name="Oval 4">
                  <a:extLst>
                    <a:ext uri="{FF2B5EF4-FFF2-40B4-BE49-F238E27FC236}">
                      <a16:creationId xmlns:a16="http://schemas.microsoft.com/office/drawing/2014/main" id="{5F168F26-C4AC-4C53-82DA-8992D6837F1D}"/>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solidFill>
                  <a:schemeClr val="tx1">
                    <a:lumMod val="50000"/>
                    <a:lumOff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Oval 245">
                  <a:extLst>
                    <a:ext uri="{FF2B5EF4-FFF2-40B4-BE49-F238E27FC236}">
                      <a16:creationId xmlns:a16="http://schemas.microsoft.com/office/drawing/2014/main" id="{7E5C6BE3-1CAF-4BF9-93C0-CF4F125F5251}"/>
                    </a:ext>
                  </a:extLst>
                </p:cNvPr>
                <p:cNvSpPr/>
                <p:nvPr/>
              </p:nvSpPr>
              <p:spPr>
                <a:xfrm>
                  <a:off x="4656000" y="1746373"/>
                  <a:ext cx="2880000" cy="2880000"/>
                </a:xfrm>
                <a:prstGeom prst="ellipse">
                  <a:avLst/>
                </a:prstGeom>
                <a:solidFill>
                  <a:schemeClr val="tx1">
                    <a:lumMod val="50000"/>
                    <a:lumOff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40" name="Group 239">
                <a:extLst>
                  <a:ext uri="{FF2B5EF4-FFF2-40B4-BE49-F238E27FC236}">
                    <a16:creationId xmlns:a16="http://schemas.microsoft.com/office/drawing/2014/main" id="{283FD096-061A-4593-AA9F-AB4CE8C1A63D}"/>
                  </a:ext>
                </a:extLst>
              </p:cNvPr>
              <p:cNvGrpSpPr>
                <a:grpSpLocks noChangeAspect="1"/>
              </p:cNvGrpSpPr>
              <p:nvPr/>
            </p:nvGrpSpPr>
            <p:grpSpPr>
              <a:xfrm rot="10800000">
                <a:off x="5580312" y="3373538"/>
                <a:ext cx="2915989" cy="1757756"/>
                <a:chOff x="3034437" y="1746373"/>
                <a:chExt cx="6123126" cy="3690962"/>
              </a:xfrm>
              <a:solidFill>
                <a:schemeClr val="tx1">
                  <a:lumMod val="50000"/>
                  <a:lumOff val="50000"/>
                </a:schemeClr>
              </a:solidFill>
            </p:grpSpPr>
            <p:sp>
              <p:nvSpPr>
                <p:cNvPr id="241" name="Rectangle 240">
                  <a:extLst>
                    <a:ext uri="{FF2B5EF4-FFF2-40B4-BE49-F238E27FC236}">
                      <a16:creationId xmlns:a16="http://schemas.microsoft.com/office/drawing/2014/main" id="{C6CBB17E-E067-41C1-95FB-7242B80ED99A}"/>
                    </a:ext>
                  </a:extLst>
                </p:cNvPr>
                <p:cNvSpPr/>
                <p:nvPr/>
              </p:nvSpPr>
              <p:spPr>
                <a:xfrm>
                  <a:off x="3034437" y="5046637"/>
                  <a:ext cx="6123126" cy="39069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2" name="Oval 4">
                  <a:extLst>
                    <a:ext uri="{FF2B5EF4-FFF2-40B4-BE49-F238E27FC236}">
                      <a16:creationId xmlns:a16="http://schemas.microsoft.com/office/drawing/2014/main" id="{81BC19DD-2425-47D4-91D7-9B9F3F60DCCB}"/>
                    </a:ext>
                  </a:extLst>
                </p:cNvPr>
                <p:cNvSpPr>
                  <a:spLocks noChangeAspect="1"/>
                </p:cNvSpPr>
                <p:nvPr/>
              </p:nvSpPr>
              <p:spPr>
                <a:xfrm>
                  <a:off x="4296000" y="3706665"/>
                  <a:ext cx="3600000" cy="1730670"/>
                </a:xfrm>
                <a:custGeom>
                  <a:avLst/>
                  <a:gdLst>
                    <a:gd name="connsiteX0" fmla="*/ 0 w 2959331"/>
                    <a:gd name="connsiteY0" fmla="*/ 1421477 h 2842953"/>
                    <a:gd name="connsiteX1" fmla="*/ 1479666 w 2959331"/>
                    <a:gd name="connsiteY1" fmla="*/ 0 h 2842953"/>
                    <a:gd name="connsiteX2" fmla="*/ 2959332 w 2959331"/>
                    <a:gd name="connsiteY2" fmla="*/ 1421477 h 2842953"/>
                    <a:gd name="connsiteX3" fmla="*/ 1479666 w 2959331"/>
                    <a:gd name="connsiteY3" fmla="*/ 2842954 h 2842953"/>
                    <a:gd name="connsiteX4" fmla="*/ 0 w 2959331"/>
                    <a:gd name="connsiteY4" fmla="*/ 1421477 h 2842953"/>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2842954"/>
                    <a:gd name="connsiteX1" fmla="*/ 1479666 w 2959332"/>
                    <a:gd name="connsiteY1" fmla="*/ 0 h 2842954"/>
                    <a:gd name="connsiteX2" fmla="*/ 2959332 w 2959332"/>
                    <a:gd name="connsiteY2" fmla="*/ 1421477 h 2842954"/>
                    <a:gd name="connsiteX3" fmla="*/ 1479666 w 2959332"/>
                    <a:gd name="connsiteY3" fmla="*/ 2842954 h 2842954"/>
                    <a:gd name="connsiteX4" fmla="*/ 0 w 2959332"/>
                    <a:gd name="connsiteY4" fmla="*/ 1421477 h 2842954"/>
                    <a:gd name="connsiteX0" fmla="*/ 0 w 2959332"/>
                    <a:gd name="connsiteY0" fmla="*/ 1421477 h 1599161"/>
                    <a:gd name="connsiteX1" fmla="*/ 1479666 w 2959332"/>
                    <a:gd name="connsiteY1" fmla="*/ 0 h 1599161"/>
                    <a:gd name="connsiteX2" fmla="*/ 2959332 w 2959332"/>
                    <a:gd name="connsiteY2" fmla="*/ 1421477 h 1599161"/>
                    <a:gd name="connsiteX3" fmla="*/ 0 w 2959332"/>
                    <a:gd name="connsiteY3" fmla="*/ 1421477 h 1599161"/>
                    <a:gd name="connsiteX0" fmla="*/ 0 w 2959332"/>
                    <a:gd name="connsiteY0" fmla="*/ 1421477 h 1525854"/>
                    <a:gd name="connsiteX1" fmla="*/ 1479666 w 2959332"/>
                    <a:gd name="connsiteY1" fmla="*/ 0 h 1525854"/>
                    <a:gd name="connsiteX2" fmla="*/ 2959332 w 2959332"/>
                    <a:gd name="connsiteY2" fmla="*/ 1421477 h 1525854"/>
                    <a:gd name="connsiteX3" fmla="*/ 0 w 2959332"/>
                    <a:gd name="connsiteY3" fmla="*/ 1421477 h 1525854"/>
                    <a:gd name="connsiteX0" fmla="*/ 0 w 2959332"/>
                    <a:gd name="connsiteY0" fmla="*/ 1421477 h 1422677"/>
                    <a:gd name="connsiteX1" fmla="*/ 1479666 w 2959332"/>
                    <a:gd name="connsiteY1" fmla="*/ 0 h 1422677"/>
                    <a:gd name="connsiteX2" fmla="*/ 2959332 w 2959332"/>
                    <a:gd name="connsiteY2" fmla="*/ 1421477 h 1422677"/>
                    <a:gd name="connsiteX3" fmla="*/ 0 w 2959332"/>
                    <a:gd name="connsiteY3" fmla="*/ 1421477 h 1422677"/>
                  </a:gdLst>
                  <a:ahLst/>
                  <a:cxnLst>
                    <a:cxn ang="0">
                      <a:pos x="connsiteX0" y="connsiteY0"/>
                    </a:cxn>
                    <a:cxn ang="0">
                      <a:pos x="connsiteX1" y="connsiteY1"/>
                    </a:cxn>
                    <a:cxn ang="0">
                      <a:pos x="connsiteX2" y="connsiteY2"/>
                    </a:cxn>
                    <a:cxn ang="0">
                      <a:pos x="connsiteX3" y="connsiteY3"/>
                    </a:cxn>
                  </a:cxnLst>
                  <a:rect l="l" t="t" r="r" b="b"/>
                  <a:pathLst>
                    <a:path w="2959332" h="1422677">
                      <a:moveTo>
                        <a:pt x="0" y="1421477"/>
                      </a:moveTo>
                      <a:cubicBezTo>
                        <a:pt x="0" y="636417"/>
                        <a:pt x="662469" y="0"/>
                        <a:pt x="1479666" y="0"/>
                      </a:cubicBezTo>
                      <a:cubicBezTo>
                        <a:pt x="2296863" y="0"/>
                        <a:pt x="2959332" y="636417"/>
                        <a:pt x="2959332" y="1421477"/>
                      </a:cubicBezTo>
                      <a:cubicBezTo>
                        <a:pt x="94212" y="1417321"/>
                        <a:pt x="2881745" y="1425634"/>
                        <a:pt x="0" y="1421477"/>
                      </a:cubicBezTo>
                      <a:close/>
                    </a:path>
                  </a:pathLst>
                </a:cu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3" name="Oval 242">
                  <a:extLst>
                    <a:ext uri="{FF2B5EF4-FFF2-40B4-BE49-F238E27FC236}">
                      <a16:creationId xmlns:a16="http://schemas.microsoft.com/office/drawing/2014/main" id="{78FF3135-6684-4A34-BDC0-B46AAD69839F}"/>
                    </a:ext>
                  </a:extLst>
                </p:cNvPr>
                <p:cNvSpPr/>
                <p:nvPr/>
              </p:nvSpPr>
              <p:spPr>
                <a:xfrm>
                  <a:off x="4656000" y="1746373"/>
                  <a:ext cx="2880000" cy="2880000"/>
                </a:xfrm>
                <a:prstGeom prst="ellipse">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cxnSp>
        <p:nvCxnSpPr>
          <p:cNvPr id="7" name="Straight Connector 6">
            <a:extLst>
              <a:ext uri="{FF2B5EF4-FFF2-40B4-BE49-F238E27FC236}">
                <a16:creationId xmlns:a16="http://schemas.microsoft.com/office/drawing/2014/main" id="{9FFBC4B2-0885-409A-9215-D8E3468E00A3}"/>
              </a:ext>
            </a:extLst>
          </p:cNvPr>
          <p:cNvCxnSpPr>
            <a:cxnSpLocks/>
            <a:stCxn id="263" idx="3"/>
            <a:endCxn id="260" idx="3"/>
          </p:cNvCxnSpPr>
          <p:nvPr/>
        </p:nvCxnSpPr>
        <p:spPr>
          <a:xfrm flipH="1" flipV="1">
            <a:off x="4289784" y="3723152"/>
            <a:ext cx="750708" cy="48605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A503FB2F-A3A4-495E-A722-73D25DA9D8FB}"/>
              </a:ext>
            </a:extLst>
          </p:cNvPr>
          <p:cNvCxnSpPr>
            <a:cxnSpLocks/>
            <a:stCxn id="252" idx="3"/>
            <a:endCxn id="260" idx="3"/>
          </p:cNvCxnSpPr>
          <p:nvPr/>
        </p:nvCxnSpPr>
        <p:spPr>
          <a:xfrm>
            <a:off x="4075924" y="3028165"/>
            <a:ext cx="213860" cy="69498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8E3707B-77AC-43F3-AFD3-AA2F6D3BD243}"/>
              </a:ext>
            </a:extLst>
          </p:cNvPr>
          <p:cNvCxnSpPr>
            <a:cxnSpLocks/>
            <a:stCxn id="252" idx="3"/>
            <a:endCxn id="244" idx="3"/>
          </p:cNvCxnSpPr>
          <p:nvPr/>
        </p:nvCxnSpPr>
        <p:spPr>
          <a:xfrm flipV="1">
            <a:off x="4075924" y="2489953"/>
            <a:ext cx="228536" cy="53821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Rectangle 18">
                <a:extLst>
                  <a:ext uri="{FF2B5EF4-FFF2-40B4-BE49-F238E27FC236}">
                    <a16:creationId xmlns:a16="http://schemas.microsoft.com/office/drawing/2014/main" id="{D204211A-3850-45E5-B229-B6991FED9174}"/>
                  </a:ext>
                </a:extLst>
              </p:cNvPr>
              <p:cNvSpPr/>
              <p:nvPr/>
            </p:nvSpPr>
            <p:spPr>
              <a:xfrm>
                <a:off x="4549157" y="3537276"/>
                <a:ext cx="571695" cy="38151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1,</m:t>
                          </m:r>
                          <m:r>
                            <a:rPr lang="en-GB" b="0" i="1" smtClean="0">
                              <a:latin typeface="Cambria Math" panose="02040503050406030204" pitchFamily="18" charset="0"/>
                            </a:rPr>
                            <m:t>𝑟</m:t>
                          </m:r>
                        </m:sub>
                      </m:sSub>
                    </m:oMath>
                  </m:oMathPara>
                </a14:m>
                <a:endParaRPr lang="en-GB" dirty="0"/>
              </a:p>
            </p:txBody>
          </p:sp>
        </mc:Choice>
        <mc:Fallback>
          <p:sp>
            <p:nvSpPr>
              <p:cNvPr id="19" name="Rectangle 18">
                <a:extLst>
                  <a:ext uri="{FF2B5EF4-FFF2-40B4-BE49-F238E27FC236}">
                    <a16:creationId xmlns:a16="http://schemas.microsoft.com/office/drawing/2014/main" id="{D204211A-3850-45E5-B229-B6991FED9174}"/>
                  </a:ext>
                </a:extLst>
              </p:cNvPr>
              <p:cNvSpPr>
                <a:spLocks noRot="1" noChangeAspect="1" noMove="1" noResize="1" noEditPoints="1" noAdjustHandles="1" noChangeArrowheads="1" noChangeShapeType="1" noTextEdit="1"/>
              </p:cNvSpPr>
              <p:nvPr/>
            </p:nvSpPr>
            <p:spPr>
              <a:xfrm>
                <a:off x="4549157" y="3537276"/>
                <a:ext cx="571695" cy="38151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68" name="Rectangle 267">
                <a:extLst>
                  <a:ext uri="{FF2B5EF4-FFF2-40B4-BE49-F238E27FC236}">
                    <a16:creationId xmlns:a16="http://schemas.microsoft.com/office/drawing/2014/main" id="{E2AD74D9-C08C-49EC-8DFE-A42E5E0A5F55}"/>
                  </a:ext>
                </a:extLst>
              </p:cNvPr>
              <p:cNvSpPr/>
              <p:nvPr/>
            </p:nvSpPr>
            <p:spPr>
              <a:xfrm>
                <a:off x="4149294" y="3026833"/>
                <a:ext cx="577017" cy="38151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2,</m:t>
                          </m:r>
                          <m:r>
                            <a:rPr lang="en-GB" b="0" i="1" smtClean="0">
                              <a:latin typeface="Cambria Math" panose="02040503050406030204" pitchFamily="18" charset="0"/>
                            </a:rPr>
                            <m:t>𝑟</m:t>
                          </m:r>
                        </m:sub>
                      </m:sSub>
                    </m:oMath>
                  </m:oMathPara>
                </a14:m>
                <a:endParaRPr lang="en-GB" dirty="0"/>
              </a:p>
            </p:txBody>
          </p:sp>
        </mc:Choice>
        <mc:Fallback>
          <p:sp>
            <p:nvSpPr>
              <p:cNvPr id="268" name="Rectangle 267">
                <a:extLst>
                  <a:ext uri="{FF2B5EF4-FFF2-40B4-BE49-F238E27FC236}">
                    <a16:creationId xmlns:a16="http://schemas.microsoft.com/office/drawing/2014/main" id="{E2AD74D9-C08C-49EC-8DFE-A42E5E0A5F55}"/>
                  </a:ext>
                </a:extLst>
              </p:cNvPr>
              <p:cNvSpPr>
                <a:spLocks noRot="1" noChangeAspect="1" noMove="1" noResize="1" noEditPoints="1" noAdjustHandles="1" noChangeArrowheads="1" noChangeShapeType="1" noTextEdit="1"/>
              </p:cNvSpPr>
              <p:nvPr/>
            </p:nvSpPr>
            <p:spPr>
              <a:xfrm>
                <a:off x="4149294" y="3026833"/>
                <a:ext cx="577017" cy="381515"/>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69" name="Rectangle 268">
                <a:extLst>
                  <a:ext uri="{FF2B5EF4-FFF2-40B4-BE49-F238E27FC236}">
                    <a16:creationId xmlns:a16="http://schemas.microsoft.com/office/drawing/2014/main" id="{B16194FB-2697-4B30-8862-4757F02DC36C}"/>
                  </a:ext>
                </a:extLst>
              </p:cNvPr>
              <p:cNvSpPr/>
              <p:nvPr/>
            </p:nvSpPr>
            <p:spPr>
              <a:xfrm>
                <a:off x="4283867" y="2500109"/>
                <a:ext cx="577017" cy="38151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3,</m:t>
                          </m:r>
                          <m:r>
                            <a:rPr lang="en-GB" b="0" i="1" smtClean="0">
                              <a:latin typeface="Cambria Math" panose="02040503050406030204" pitchFamily="18" charset="0"/>
                            </a:rPr>
                            <m:t>𝑟</m:t>
                          </m:r>
                        </m:sub>
                      </m:sSub>
                    </m:oMath>
                  </m:oMathPara>
                </a14:m>
                <a:endParaRPr lang="en-GB" dirty="0"/>
              </a:p>
            </p:txBody>
          </p:sp>
        </mc:Choice>
        <mc:Fallback>
          <p:sp>
            <p:nvSpPr>
              <p:cNvPr id="269" name="Rectangle 268">
                <a:extLst>
                  <a:ext uri="{FF2B5EF4-FFF2-40B4-BE49-F238E27FC236}">
                    <a16:creationId xmlns:a16="http://schemas.microsoft.com/office/drawing/2014/main" id="{B16194FB-2697-4B30-8862-4757F02DC36C}"/>
                  </a:ext>
                </a:extLst>
              </p:cNvPr>
              <p:cNvSpPr>
                <a:spLocks noRot="1" noChangeAspect="1" noMove="1" noResize="1" noEditPoints="1" noAdjustHandles="1" noChangeArrowheads="1" noChangeShapeType="1" noTextEdit="1"/>
              </p:cNvSpPr>
              <p:nvPr/>
            </p:nvSpPr>
            <p:spPr>
              <a:xfrm>
                <a:off x="4283867" y="2500109"/>
                <a:ext cx="577017" cy="381515"/>
              </a:xfrm>
              <a:prstGeom prst="rect">
                <a:avLst/>
              </a:prstGeom>
              <a:blipFill>
                <a:blip r:embed="rId7"/>
                <a:stretch>
                  <a:fillRect/>
                </a:stretch>
              </a:blipFill>
            </p:spPr>
            <p:txBody>
              <a:bodyPr/>
              <a:lstStyle/>
              <a:p>
                <a:r>
                  <a:rPr lang="en-GB">
                    <a:noFill/>
                  </a:rPr>
                  <a:t> </a:t>
                </a:r>
              </a:p>
            </p:txBody>
          </p:sp>
        </mc:Fallback>
      </mc:AlternateContent>
      <p:cxnSp>
        <p:nvCxnSpPr>
          <p:cNvPr id="270" name="Straight Connector 269">
            <a:extLst>
              <a:ext uri="{FF2B5EF4-FFF2-40B4-BE49-F238E27FC236}">
                <a16:creationId xmlns:a16="http://schemas.microsoft.com/office/drawing/2014/main" id="{C4F4C9D2-E1BA-4FF6-8E39-82E8237F28D3}"/>
              </a:ext>
            </a:extLst>
          </p:cNvPr>
          <p:cNvCxnSpPr>
            <a:cxnSpLocks/>
            <a:stCxn id="260" idx="1"/>
            <a:endCxn id="263" idx="1"/>
          </p:cNvCxnSpPr>
          <p:nvPr/>
        </p:nvCxnSpPr>
        <p:spPr>
          <a:xfrm flipH="1">
            <a:off x="488975" y="1456356"/>
            <a:ext cx="893301" cy="275285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1" name="Rectangle 270">
                <a:extLst>
                  <a:ext uri="{FF2B5EF4-FFF2-40B4-BE49-F238E27FC236}">
                    <a16:creationId xmlns:a16="http://schemas.microsoft.com/office/drawing/2014/main" id="{A4889028-7427-4703-A87B-B445B30C5F1B}"/>
                  </a:ext>
                </a:extLst>
              </p:cNvPr>
              <p:cNvSpPr/>
              <p:nvPr/>
            </p:nvSpPr>
            <p:spPr>
              <a:xfrm>
                <a:off x="883810" y="2775555"/>
                <a:ext cx="541687" cy="38151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1,</m:t>
                          </m:r>
                          <m:r>
                            <a:rPr lang="en-GB" b="0" i="1" smtClean="0">
                              <a:latin typeface="Cambria Math" panose="02040503050406030204" pitchFamily="18" charset="0"/>
                            </a:rPr>
                            <m:t>𝑙</m:t>
                          </m:r>
                        </m:sub>
                      </m:sSub>
                    </m:oMath>
                  </m:oMathPara>
                </a14:m>
                <a:endParaRPr lang="en-GB" dirty="0"/>
              </a:p>
            </p:txBody>
          </p:sp>
        </mc:Choice>
        <mc:Fallback>
          <p:sp>
            <p:nvSpPr>
              <p:cNvPr id="271" name="Rectangle 270">
                <a:extLst>
                  <a:ext uri="{FF2B5EF4-FFF2-40B4-BE49-F238E27FC236}">
                    <a16:creationId xmlns:a16="http://schemas.microsoft.com/office/drawing/2014/main" id="{A4889028-7427-4703-A87B-B445B30C5F1B}"/>
                  </a:ext>
                </a:extLst>
              </p:cNvPr>
              <p:cNvSpPr>
                <a:spLocks noRot="1" noChangeAspect="1" noMove="1" noResize="1" noEditPoints="1" noAdjustHandles="1" noChangeArrowheads="1" noChangeShapeType="1" noTextEdit="1"/>
              </p:cNvSpPr>
              <p:nvPr/>
            </p:nvSpPr>
            <p:spPr>
              <a:xfrm>
                <a:off x="883810" y="2775555"/>
                <a:ext cx="541687" cy="381515"/>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72" name="Rectangle 271">
                <a:extLst>
                  <a:ext uri="{FF2B5EF4-FFF2-40B4-BE49-F238E27FC236}">
                    <a16:creationId xmlns:a16="http://schemas.microsoft.com/office/drawing/2014/main" id="{95706E9C-5ED2-475F-A8D8-0B49767988CA}"/>
                  </a:ext>
                </a:extLst>
              </p:cNvPr>
              <p:cNvSpPr/>
              <p:nvPr/>
            </p:nvSpPr>
            <p:spPr>
              <a:xfrm>
                <a:off x="2072238" y="785333"/>
                <a:ext cx="547009" cy="38151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2,</m:t>
                          </m:r>
                          <m:r>
                            <a:rPr lang="en-GB" b="0" i="1" smtClean="0">
                              <a:latin typeface="Cambria Math" panose="02040503050406030204" pitchFamily="18" charset="0"/>
                            </a:rPr>
                            <m:t>𝑙</m:t>
                          </m:r>
                        </m:sub>
                      </m:sSub>
                    </m:oMath>
                  </m:oMathPara>
                </a14:m>
                <a:endParaRPr lang="en-GB" dirty="0"/>
              </a:p>
            </p:txBody>
          </p:sp>
        </mc:Choice>
        <mc:Fallback>
          <p:sp>
            <p:nvSpPr>
              <p:cNvPr id="272" name="Rectangle 271">
                <a:extLst>
                  <a:ext uri="{FF2B5EF4-FFF2-40B4-BE49-F238E27FC236}">
                    <a16:creationId xmlns:a16="http://schemas.microsoft.com/office/drawing/2014/main" id="{95706E9C-5ED2-475F-A8D8-0B49767988CA}"/>
                  </a:ext>
                </a:extLst>
              </p:cNvPr>
              <p:cNvSpPr>
                <a:spLocks noRot="1" noChangeAspect="1" noMove="1" noResize="1" noEditPoints="1" noAdjustHandles="1" noChangeArrowheads="1" noChangeShapeType="1" noTextEdit="1"/>
              </p:cNvSpPr>
              <p:nvPr/>
            </p:nvSpPr>
            <p:spPr>
              <a:xfrm>
                <a:off x="2072238" y="785333"/>
                <a:ext cx="547009" cy="381515"/>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73" name="Rectangle 272">
                <a:extLst>
                  <a:ext uri="{FF2B5EF4-FFF2-40B4-BE49-F238E27FC236}">
                    <a16:creationId xmlns:a16="http://schemas.microsoft.com/office/drawing/2014/main" id="{EC45B175-0809-46E9-AAA0-48FC0DE917E5}"/>
                  </a:ext>
                </a:extLst>
              </p:cNvPr>
              <p:cNvSpPr/>
              <p:nvPr/>
            </p:nvSpPr>
            <p:spPr>
              <a:xfrm>
                <a:off x="3889751" y="121396"/>
                <a:ext cx="547009" cy="38151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3,</m:t>
                          </m:r>
                          <m:r>
                            <a:rPr lang="en-GB" b="0" i="1" smtClean="0">
                              <a:latin typeface="Cambria Math" panose="02040503050406030204" pitchFamily="18" charset="0"/>
                            </a:rPr>
                            <m:t>𝑙</m:t>
                          </m:r>
                        </m:sub>
                      </m:sSub>
                    </m:oMath>
                  </m:oMathPara>
                </a14:m>
                <a:endParaRPr lang="en-GB" dirty="0"/>
              </a:p>
            </p:txBody>
          </p:sp>
        </mc:Choice>
        <mc:Fallback>
          <p:sp>
            <p:nvSpPr>
              <p:cNvPr id="273" name="Rectangle 272">
                <a:extLst>
                  <a:ext uri="{FF2B5EF4-FFF2-40B4-BE49-F238E27FC236}">
                    <a16:creationId xmlns:a16="http://schemas.microsoft.com/office/drawing/2014/main" id="{EC45B175-0809-46E9-AAA0-48FC0DE917E5}"/>
                  </a:ext>
                </a:extLst>
              </p:cNvPr>
              <p:cNvSpPr>
                <a:spLocks noRot="1" noChangeAspect="1" noMove="1" noResize="1" noEditPoints="1" noAdjustHandles="1" noChangeArrowheads="1" noChangeShapeType="1" noTextEdit="1"/>
              </p:cNvSpPr>
              <p:nvPr/>
            </p:nvSpPr>
            <p:spPr>
              <a:xfrm>
                <a:off x="3889751" y="121396"/>
                <a:ext cx="547009" cy="381515"/>
              </a:xfrm>
              <a:prstGeom prst="rect">
                <a:avLst/>
              </a:prstGeom>
              <a:blipFill>
                <a:blip r:embed="rId10"/>
                <a:stretch>
                  <a:fillRect/>
                </a:stretch>
              </a:blipFill>
            </p:spPr>
            <p:txBody>
              <a:bodyPr/>
              <a:lstStyle/>
              <a:p>
                <a:r>
                  <a:rPr lang="en-GB">
                    <a:noFill/>
                  </a:rPr>
                  <a:t> </a:t>
                </a:r>
              </a:p>
            </p:txBody>
          </p:sp>
        </mc:Fallback>
      </mc:AlternateContent>
      <p:cxnSp>
        <p:nvCxnSpPr>
          <p:cNvPr id="274" name="Straight Connector 273">
            <a:extLst>
              <a:ext uri="{FF2B5EF4-FFF2-40B4-BE49-F238E27FC236}">
                <a16:creationId xmlns:a16="http://schemas.microsoft.com/office/drawing/2014/main" id="{AA6A0C78-AA3F-4602-921E-6E62B74C8D43}"/>
              </a:ext>
            </a:extLst>
          </p:cNvPr>
          <p:cNvCxnSpPr>
            <a:cxnSpLocks/>
            <a:stCxn id="252" idx="1"/>
            <a:endCxn id="260" idx="1"/>
          </p:cNvCxnSpPr>
          <p:nvPr/>
        </p:nvCxnSpPr>
        <p:spPr>
          <a:xfrm flipH="1">
            <a:off x="1382276" y="144609"/>
            <a:ext cx="1917263" cy="131174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E5D29AEB-9C68-4325-AB94-3BF36B56FD15}"/>
              </a:ext>
            </a:extLst>
          </p:cNvPr>
          <p:cNvCxnSpPr>
            <a:cxnSpLocks/>
            <a:stCxn id="244" idx="1"/>
            <a:endCxn id="252" idx="1"/>
          </p:cNvCxnSpPr>
          <p:nvPr/>
        </p:nvCxnSpPr>
        <p:spPr>
          <a:xfrm flipH="1" flipV="1">
            <a:off x="3299539" y="144609"/>
            <a:ext cx="1817328" cy="6699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130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777</Words>
  <Application>Microsoft Office PowerPoint</Application>
  <PresentationFormat>Widescreen</PresentationFormat>
  <Paragraphs>66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Abrams</dc:creator>
  <cp:lastModifiedBy>Richard Abrams</cp:lastModifiedBy>
  <cp:revision>7</cp:revision>
  <dcterms:created xsi:type="dcterms:W3CDTF">2019-10-16T13:58:06Z</dcterms:created>
  <dcterms:modified xsi:type="dcterms:W3CDTF">2019-10-16T17:23:51Z</dcterms:modified>
</cp:coreProperties>
</file>