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6A7E70-814C-4729-8E93-76FFC149DA66}" v="67" dt="2019-11-12T01:57:46.5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2772" y="1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Abrams" userId="6a886bf13071728b" providerId="LiveId" clId="{026A7E70-814C-4729-8E93-76FFC149DA66}"/>
    <pc:docChg chg="undo custSel addSld modSld sldOrd">
      <pc:chgData name="Richard Abrams" userId="6a886bf13071728b" providerId="LiveId" clId="{026A7E70-814C-4729-8E93-76FFC149DA66}" dt="2019-11-12T02:03:05.460" v="1458" actId="403"/>
      <pc:docMkLst>
        <pc:docMk/>
      </pc:docMkLst>
      <pc:sldChg chg="delSp modSp modTransition">
        <pc:chgData name="Richard Abrams" userId="6a886bf13071728b" providerId="LiveId" clId="{026A7E70-814C-4729-8E93-76FFC149DA66}" dt="2019-11-12T02:03:05.460" v="1458" actId="403"/>
        <pc:sldMkLst>
          <pc:docMk/>
          <pc:sldMk cId="3771851333" sldId="256"/>
        </pc:sldMkLst>
        <pc:spChg chg="mod">
          <ac:chgData name="Richard Abrams" userId="6a886bf13071728b" providerId="LiveId" clId="{026A7E70-814C-4729-8E93-76FFC149DA66}" dt="2019-11-12T02:03:05.460" v="1458" actId="403"/>
          <ac:spMkLst>
            <pc:docMk/>
            <pc:sldMk cId="3771851333" sldId="256"/>
            <ac:spMk id="4" creationId="{14BBD637-7B4A-488E-A38C-6B2338000527}"/>
          </ac:spMkLst>
        </pc:spChg>
        <pc:spChg chg="mod">
          <ac:chgData name="Richard Abrams" userId="6a886bf13071728b" providerId="LiveId" clId="{026A7E70-814C-4729-8E93-76FFC149DA66}" dt="2019-11-12T02:03:05.460" v="1458" actId="403"/>
          <ac:spMkLst>
            <pc:docMk/>
            <pc:sldMk cId="3771851333" sldId="256"/>
            <ac:spMk id="5" creationId="{FB1F7D8C-E777-4EE7-816F-E532C3BC994D}"/>
          </ac:spMkLst>
        </pc:spChg>
        <pc:spChg chg="mod">
          <ac:chgData name="Richard Abrams" userId="6a886bf13071728b" providerId="LiveId" clId="{026A7E70-814C-4729-8E93-76FFC149DA66}" dt="2019-11-12T02:03:05.460" v="1458" actId="403"/>
          <ac:spMkLst>
            <pc:docMk/>
            <pc:sldMk cId="3771851333" sldId="256"/>
            <ac:spMk id="6" creationId="{16541B0B-BA9F-4D4F-B6FC-5DA9D3169116}"/>
          </ac:spMkLst>
        </pc:spChg>
        <pc:spChg chg="del">
          <ac:chgData name="Richard Abrams" userId="6a886bf13071728b" providerId="LiveId" clId="{026A7E70-814C-4729-8E93-76FFC149DA66}" dt="2019-11-12T00:04:32.605" v="14" actId="478"/>
          <ac:spMkLst>
            <pc:docMk/>
            <pc:sldMk cId="3771851333" sldId="256"/>
            <ac:spMk id="7" creationId="{A7B805C1-8DEC-4810-B76D-9E4EBD12DFB5}"/>
          </ac:spMkLst>
        </pc:spChg>
        <pc:spChg chg="mod">
          <ac:chgData name="Richard Abrams" userId="6a886bf13071728b" providerId="LiveId" clId="{026A7E70-814C-4729-8E93-76FFC149DA66}" dt="2019-11-12T00:28:38.065" v="650" actId="12789"/>
          <ac:spMkLst>
            <pc:docMk/>
            <pc:sldMk cId="3771851333" sldId="256"/>
            <ac:spMk id="8" creationId="{DCEF6D0E-3318-41BF-BC20-F0B5DF49C526}"/>
          </ac:spMkLst>
        </pc:spChg>
        <pc:spChg chg="mod">
          <ac:chgData name="Richard Abrams" userId="6a886bf13071728b" providerId="LiveId" clId="{026A7E70-814C-4729-8E93-76FFC149DA66}" dt="2019-11-12T00:28:38.065" v="650" actId="12789"/>
          <ac:spMkLst>
            <pc:docMk/>
            <pc:sldMk cId="3771851333" sldId="256"/>
            <ac:spMk id="9" creationId="{6CC3E688-24B3-4872-A54D-BC4A7A86EC2F}"/>
          </ac:spMkLst>
        </pc:spChg>
        <pc:spChg chg="del">
          <ac:chgData name="Richard Abrams" userId="6a886bf13071728b" providerId="LiveId" clId="{026A7E70-814C-4729-8E93-76FFC149DA66}" dt="2019-11-12T00:04:33.996" v="16" actId="478"/>
          <ac:spMkLst>
            <pc:docMk/>
            <pc:sldMk cId="3771851333" sldId="256"/>
            <ac:spMk id="11" creationId="{9ED462EB-6903-4A80-996D-9B474A92F4B9}"/>
          </ac:spMkLst>
        </pc:spChg>
        <pc:spChg chg="del">
          <ac:chgData name="Richard Abrams" userId="6a886bf13071728b" providerId="LiveId" clId="{026A7E70-814C-4729-8E93-76FFC149DA66}" dt="2019-11-12T00:04:33.104" v="15" actId="478"/>
          <ac:spMkLst>
            <pc:docMk/>
            <pc:sldMk cId="3771851333" sldId="256"/>
            <ac:spMk id="12" creationId="{03BD7CA6-620F-4889-A860-ACE54C7DEE5C}"/>
          </ac:spMkLst>
        </pc:spChg>
      </pc:sldChg>
      <pc:sldChg chg="addSp delSp modSp modTransition">
        <pc:chgData name="Richard Abrams" userId="6a886bf13071728b" providerId="LiveId" clId="{026A7E70-814C-4729-8E93-76FFC149DA66}" dt="2019-11-12T01:57:36.211" v="1452"/>
        <pc:sldMkLst>
          <pc:docMk/>
          <pc:sldMk cId="307552815" sldId="257"/>
        </pc:sldMkLst>
        <pc:spChg chg="mod">
          <ac:chgData name="Richard Abrams" userId="6a886bf13071728b" providerId="LiveId" clId="{026A7E70-814C-4729-8E93-76FFC149DA66}" dt="2019-11-12T01:10:47.223" v="937" actId="207"/>
          <ac:spMkLst>
            <pc:docMk/>
            <pc:sldMk cId="307552815" sldId="257"/>
            <ac:spMk id="2" creationId="{32598524-DAB7-4A43-AB6F-924CB5E07646}"/>
          </ac:spMkLst>
        </pc:spChg>
        <pc:spChg chg="mod">
          <ac:chgData name="Richard Abrams" userId="6a886bf13071728b" providerId="LiveId" clId="{026A7E70-814C-4729-8E93-76FFC149DA66}" dt="2019-11-12T00:42:39.825" v="697" actId="403"/>
          <ac:spMkLst>
            <pc:docMk/>
            <pc:sldMk cId="307552815" sldId="257"/>
            <ac:spMk id="3" creationId="{26ACB8DA-BC8B-44E4-BA53-1E5AEBEC0787}"/>
          </ac:spMkLst>
        </pc:spChg>
        <pc:spChg chg="mod">
          <ac:chgData name="Richard Abrams" userId="6a886bf13071728b" providerId="LiveId" clId="{026A7E70-814C-4729-8E93-76FFC149DA66}" dt="2019-11-12T01:41:11.565" v="1032" actId="403"/>
          <ac:spMkLst>
            <pc:docMk/>
            <pc:sldMk cId="307552815" sldId="257"/>
            <ac:spMk id="4" creationId="{6EC43C60-A91A-429B-B19C-6211FF2E7BFA}"/>
          </ac:spMkLst>
        </pc:spChg>
        <pc:spChg chg="mod ord">
          <ac:chgData name="Richard Abrams" userId="6a886bf13071728b" providerId="LiveId" clId="{026A7E70-814C-4729-8E93-76FFC149DA66}" dt="2019-11-12T00:44:33.847" v="709" actId="14100"/>
          <ac:spMkLst>
            <pc:docMk/>
            <pc:sldMk cId="307552815" sldId="257"/>
            <ac:spMk id="5" creationId="{F131AD97-DE9F-43EE-ACDF-F4823EEED96D}"/>
          </ac:spMkLst>
        </pc:spChg>
        <pc:spChg chg="del mod">
          <ac:chgData name="Richard Abrams" userId="6a886bf13071728b" providerId="LiveId" clId="{026A7E70-814C-4729-8E93-76FFC149DA66}" dt="2019-11-12T01:09:20.339" v="853" actId="478"/>
          <ac:spMkLst>
            <pc:docMk/>
            <pc:sldMk cId="307552815" sldId="257"/>
            <ac:spMk id="6" creationId="{034BB8DE-CA84-4E34-850B-E2B4428B9DF0}"/>
          </ac:spMkLst>
        </pc:spChg>
        <pc:spChg chg="mod">
          <ac:chgData name="Richard Abrams" userId="6a886bf13071728b" providerId="LiveId" clId="{026A7E70-814C-4729-8E93-76FFC149DA66}" dt="2019-11-12T00:44:09.867" v="703" actId="1076"/>
          <ac:spMkLst>
            <pc:docMk/>
            <pc:sldMk cId="307552815" sldId="257"/>
            <ac:spMk id="8" creationId="{540B68A1-D41B-43AC-A79D-E7C4115462D2}"/>
          </ac:spMkLst>
        </pc:spChg>
        <pc:spChg chg="mod">
          <ac:chgData name="Richard Abrams" userId="6a886bf13071728b" providerId="LiveId" clId="{026A7E70-814C-4729-8E93-76FFC149DA66}" dt="2019-11-12T01:14:07.172" v="942" actId="20577"/>
          <ac:spMkLst>
            <pc:docMk/>
            <pc:sldMk cId="307552815" sldId="257"/>
            <ac:spMk id="9" creationId="{943CEFC5-4A52-48C8-BCB5-13DB5EF456DC}"/>
          </ac:spMkLst>
        </pc:spChg>
        <pc:spChg chg="mod">
          <ac:chgData name="Richard Abrams" userId="6a886bf13071728b" providerId="LiveId" clId="{026A7E70-814C-4729-8E93-76FFC149DA66}" dt="2019-11-12T00:44:10.124" v="704" actId="1076"/>
          <ac:spMkLst>
            <pc:docMk/>
            <pc:sldMk cId="307552815" sldId="257"/>
            <ac:spMk id="10" creationId="{FF0FB45B-2706-492D-BEE9-72CBB9334B23}"/>
          </ac:spMkLst>
        </pc:spChg>
        <pc:spChg chg="add mod">
          <ac:chgData name="Richard Abrams" userId="6a886bf13071728b" providerId="LiveId" clId="{026A7E70-814C-4729-8E93-76FFC149DA66}" dt="2019-11-12T01:10:56.075" v="938" actId="207"/>
          <ac:spMkLst>
            <pc:docMk/>
            <pc:sldMk cId="307552815" sldId="257"/>
            <ac:spMk id="11" creationId="{4215E0F8-5B8A-4E0B-8748-F2C5CB80F0BD}"/>
          </ac:spMkLst>
        </pc:spChg>
        <pc:spChg chg="add mod">
          <ac:chgData name="Richard Abrams" userId="6a886bf13071728b" providerId="LiveId" clId="{026A7E70-814C-4729-8E93-76FFC149DA66}" dt="2019-11-12T01:10:56.075" v="938" actId="207"/>
          <ac:spMkLst>
            <pc:docMk/>
            <pc:sldMk cId="307552815" sldId="257"/>
            <ac:spMk id="12" creationId="{BDD5C7B2-0B06-46B6-A40F-A84F6AD2AAF7}"/>
          </ac:spMkLst>
        </pc:spChg>
        <pc:spChg chg="add mod ord">
          <ac:chgData name="Richard Abrams" userId="6a886bf13071728b" providerId="LiveId" clId="{026A7E70-814C-4729-8E93-76FFC149DA66}" dt="2019-11-12T01:09:30.616" v="855" actId="1076"/>
          <ac:spMkLst>
            <pc:docMk/>
            <pc:sldMk cId="307552815" sldId="257"/>
            <ac:spMk id="20" creationId="{8DB664D4-094B-4A29-B6E0-D64F8C0F6EDA}"/>
          </ac:spMkLst>
        </pc:spChg>
        <pc:spChg chg="add mod">
          <ac:chgData name="Richard Abrams" userId="6a886bf13071728b" providerId="LiveId" clId="{026A7E70-814C-4729-8E93-76FFC149DA66}" dt="2019-11-12T01:10:43.168" v="936" actId="207"/>
          <ac:spMkLst>
            <pc:docMk/>
            <pc:sldMk cId="307552815" sldId="257"/>
            <ac:spMk id="21" creationId="{5828EA75-12C7-4269-B5BD-E2C7CDAFA63B}"/>
          </ac:spMkLst>
        </pc:spChg>
        <pc:spChg chg="add mod">
          <ac:chgData name="Richard Abrams" userId="6a886bf13071728b" providerId="LiveId" clId="{026A7E70-814C-4729-8E93-76FFC149DA66}" dt="2019-11-12T01:09:24.796" v="854" actId="571"/>
          <ac:spMkLst>
            <pc:docMk/>
            <pc:sldMk cId="307552815" sldId="257"/>
            <ac:spMk id="22" creationId="{AE4F225C-D7E2-453E-89BE-160647FD3221}"/>
          </ac:spMkLst>
        </pc:spChg>
        <pc:spChg chg="add mod">
          <ac:chgData name="Richard Abrams" userId="6a886bf13071728b" providerId="LiveId" clId="{026A7E70-814C-4729-8E93-76FFC149DA66}" dt="2019-11-12T01:09:50.643" v="906" actId="571"/>
          <ac:spMkLst>
            <pc:docMk/>
            <pc:sldMk cId="307552815" sldId="257"/>
            <ac:spMk id="23" creationId="{A700AE12-8708-4774-A4D0-851F0CCB664F}"/>
          </ac:spMkLst>
        </pc:spChg>
        <pc:spChg chg="add mod">
          <ac:chgData name="Richard Abrams" userId="6a886bf13071728b" providerId="LiveId" clId="{026A7E70-814C-4729-8E93-76FFC149DA66}" dt="2019-11-12T01:09:50.643" v="906" actId="571"/>
          <ac:spMkLst>
            <pc:docMk/>
            <pc:sldMk cId="307552815" sldId="257"/>
            <ac:spMk id="24" creationId="{DD2059D1-09A2-400C-AEF7-E1486BEB0057}"/>
          </ac:spMkLst>
        </pc:spChg>
        <pc:spChg chg="add mod">
          <ac:chgData name="Richard Abrams" userId="6a886bf13071728b" providerId="LiveId" clId="{026A7E70-814C-4729-8E93-76FFC149DA66}" dt="2019-11-12T01:14:17.206" v="943" actId="1076"/>
          <ac:spMkLst>
            <pc:docMk/>
            <pc:sldMk cId="307552815" sldId="257"/>
            <ac:spMk id="25" creationId="{09A4D23A-B182-4FA6-8129-5F54158861E7}"/>
          </ac:spMkLst>
        </pc:spChg>
        <pc:spChg chg="add mod">
          <ac:chgData name="Richard Abrams" userId="6a886bf13071728b" providerId="LiveId" clId="{026A7E70-814C-4729-8E93-76FFC149DA66}" dt="2019-11-12T01:40:57.401" v="1028" actId="207"/>
          <ac:spMkLst>
            <pc:docMk/>
            <pc:sldMk cId="307552815" sldId="257"/>
            <ac:spMk id="26" creationId="{72CBF4AC-FD99-4C48-9554-9D839AFF9F09}"/>
          </ac:spMkLst>
        </pc:spChg>
        <pc:spChg chg="add mod">
          <ac:chgData name="Richard Abrams" userId="6a886bf13071728b" providerId="LiveId" clId="{026A7E70-814C-4729-8E93-76FFC149DA66}" dt="2019-11-12T01:40:59.971" v="1029" actId="207"/>
          <ac:spMkLst>
            <pc:docMk/>
            <pc:sldMk cId="307552815" sldId="257"/>
            <ac:spMk id="27" creationId="{F8BA9513-4CE6-45AD-884F-7B2C9071169B}"/>
          </ac:spMkLst>
        </pc:spChg>
        <pc:cxnChg chg="add del mod">
          <ac:chgData name="Richard Abrams" userId="6a886bf13071728b" providerId="LiveId" clId="{026A7E70-814C-4729-8E93-76FFC149DA66}" dt="2019-11-12T00:24:55.986" v="640" actId="478"/>
          <ac:cxnSpMkLst>
            <pc:docMk/>
            <pc:sldMk cId="307552815" sldId="257"/>
            <ac:cxnSpMk id="14" creationId="{6CFAA342-EBCC-4B32-87ED-94C0B36B8805}"/>
          </ac:cxnSpMkLst>
        </pc:cxnChg>
        <pc:cxnChg chg="add del mod">
          <ac:chgData name="Richard Abrams" userId="6a886bf13071728b" providerId="LiveId" clId="{026A7E70-814C-4729-8E93-76FFC149DA66}" dt="2019-11-12T00:42:29.334" v="690" actId="478"/>
          <ac:cxnSpMkLst>
            <pc:docMk/>
            <pc:sldMk cId="307552815" sldId="257"/>
            <ac:cxnSpMk id="16" creationId="{E507E39C-CDC0-4339-B0ED-71750AAA25A5}"/>
          </ac:cxnSpMkLst>
        </pc:cxnChg>
        <pc:cxnChg chg="add del mod">
          <ac:chgData name="Richard Abrams" userId="6a886bf13071728b" providerId="LiveId" clId="{026A7E70-814C-4729-8E93-76FFC149DA66}" dt="2019-11-12T00:42:30.306" v="691" actId="478"/>
          <ac:cxnSpMkLst>
            <pc:docMk/>
            <pc:sldMk cId="307552815" sldId="257"/>
            <ac:cxnSpMk id="17" creationId="{F94D329F-E002-4C21-9B64-A88F10EE9D7A}"/>
          </ac:cxnSpMkLst>
        </pc:cxnChg>
      </pc:sldChg>
      <pc:sldChg chg="addSp delSp modSp modTransition">
        <pc:chgData name="Richard Abrams" userId="6a886bf13071728b" providerId="LiveId" clId="{026A7E70-814C-4729-8E93-76FFC149DA66}" dt="2019-11-12T01:57:46.528" v="1453"/>
        <pc:sldMkLst>
          <pc:docMk/>
          <pc:sldMk cId="3783713167" sldId="258"/>
        </pc:sldMkLst>
        <pc:spChg chg="del mod">
          <ac:chgData name="Richard Abrams" userId="6a886bf13071728b" providerId="LiveId" clId="{026A7E70-814C-4729-8E93-76FFC149DA66}" dt="2019-11-12T01:08:40.868" v="848" actId="478"/>
          <ac:spMkLst>
            <pc:docMk/>
            <pc:sldMk cId="3783713167" sldId="258"/>
            <ac:spMk id="2" creationId="{32598524-DAB7-4A43-AB6F-924CB5E07646}"/>
          </ac:spMkLst>
        </pc:spChg>
        <pc:spChg chg="del mod">
          <ac:chgData name="Richard Abrams" userId="6a886bf13071728b" providerId="LiveId" clId="{026A7E70-814C-4729-8E93-76FFC149DA66}" dt="2019-11-12T01:08:40.868" v="848" actId="478"/>
          <ac:spMkLst>
            <pc:docMk/>
            <pc:sldMk cId="3783713167" sldId="258"/>
            <ac:spMk id="3" creationId="{26ACB8DA-BC8B-44E4-BA53-1E5AEBEC0787}"/>
          </ac:spMkLst>
        </pc:spChg>
        <pc:spChg chg="del mod">
          <ac:chgData name="Richard Abrams" userId="6a886bf13071728b" providerId="LiveId" clId="{026A7E70-814C-4729-8E93-76FFC149DA66}" dt="2019-11-12T01:08:40.868" v="848" actId="478"/>
          <ac:spMkLst>
            <pc:docMk/>
            <pc:sldMk cId="3783713167" sldId="258"/>
            <ac:spMk id="4" creationId="{6EC43C60-A91A-429B-B19C-6211FF2E7BFA}"/>
          </ac:spMkLst>
        </pc:spChg>
        <pc:spChg chg="del mod">
          <ac:chgData name="Richard Abrams" userId="6a886bf13071728b" providerId="LiveId" clId="{026A7E70-814C-4729-8E93-76FFC149DA66}" dt="2019-11-12T01:08:40.868" v="848" actId="478"/>
          <ac:spMkLst>
            <pc:docMk/>
            <pc:sldMk cId="3783713167" sldId="258"/>
            <ac:spMk id="5" creationId="{F131AD97-DE9F-43EE-ACDF-F4823EEED96D}"/>
          </ac:spMkLst>
        </pc:spChg>
        <pc:spChg chg="del mod">
          <ac:chgData name="Richard Abrams" userId="6a886bf13071728b" providerId="LiveId" clId="{026A7E70-814C-4729-8E93-76FFC149DA66}" dt="2019-11-12T01:08:40.868" v="848" actId="478"/>
          <ac:spMkLst>
            <pc:docMk/>
            <pc:sldMk cId="3783713167" sldId="258"/>
            <ac:spMk id="6" creationId="{034BB8DE-CA84-4E34-850B-E2B4428B9DF0}"/>
          </ac:spMkLst>
        </pc:spChg>
        <pc:spChg chg="del mod">
          <ac:chgData name="Richard Abrams" userId="6a886bf13071728b" providerId="LiveId" clId="{026A7E70-814C-4729-8E93-76FFC149DA66}" dt="2019-11-12T01:08:40.868" v="848" actId="478"/>
          <ac:spMkLst>
            <pc:docMk/>
            <pc:sldMk cId="3783713167" sldId="258"/>
            <ac:spMk id="8" creationId="{540B68A1-D41B-43AC-A79D-E7C4115462D2}"/>
          </ac:spMkLst>
        </pc:spChg>
        <pc:spChg chg="del mod">
          <ac:chgData name="Richard Abrams" userId="6a886bf13071728b" providerId="LiveId" clId="{026A7E70-814C-4729-8E93-76FFC149DA66}" dt="2019-11-12T01:08:40.868" v="848" actId="478"/>
          <ac:spMkLst>
            <pc:docMk/>
            <pc:sldMk cId="3783713167" sldId="258"/>
            <ac:spMk id="9" creationId="{943CEFC5-4A52-48C8-BCB5-13DB5EF456DC}"/>
          </ac:spMkLst>
        </pc:spChg>
        <pc:spChg chg="del mod">
          <ac:chgData name="Richard Abrams" userId="6a886bf13071728b" providerId="LiveId" clId="{026A7E70-814C-4729-8E93-76FFC149DA66}" dt="2019-11-12T01:08:40.868" v="848" actId="478"/>
          <ac:spMkLst>
            <pc:docMk/>
            <pc:sldMk cId="3783713167" sldId="258"/>
            <ac:spMk id="10" creationId="{FF0FB45B-2706-492D-BEE9-72CBB9334B23}"/>
          </ac:spMkLst>
        </pc:spChg>
        <pc:spChg chg="add mod">
          <ac:chgData name="Richard Abrams" userId="6a886bf13071728b" providerId="LiveId" clId="{026A7E70-814C-4729-8E93-76FFC149DA66}" dt="2019-11-12T01:41:28.652" v="1034" actId="1076"/>
          <ac:spMkLst>
            <pc:docMk/>
            <pc:sldMk cId="3783713167" sldId="258"/>
            <ac:spMk id="11" creationId="{72E70AD3-9B5D-4803-B9F0-17571D28BCB8}"/>
          </ac:spMkLst>
        </pc:spChg>
        <pc:spChg chg="add mod">
          <ac:chgData name="Richard Abrams" userId="6a886bf13071728b" providerId="LiveId" clId="{026A7E70-814C-4729-8E93-76FFC149DA66}" dt="2019-11-12T01:41:28.652" v="1034" actId="1076"/>
          <ac:spMkLst>
            <pc:docMk/>
            <pc:sldMk cId="3783713167" sldId="258"/>
            <ac:spMk id="12" creationId="{1AF426A0-5D71-4A88-A01F-E2DC18AA995B}"/>
          </ac:spMkLst>
        </pc:spChg>
        <pc:spChg chg="add mod">
          <ac:chgData name="Richard Abrams" userId="6a886bf13071728b" providerId="LiveId" clId="{026A7E70-814C-4729-8E93-76FFC149DA66}" dt="2019-11-12T01:41:28.652" v="1034" actId="1076"/>
          <ac:spMkLst>
            <pc:docMk/>
            <pc:sldMk cId="3783713167" sldId="258"/>
            <ac:spMk id="13" creationId="{B16F7C1A-6A0A-48D5-9A47-6506E1C181D9}"/>
          </ac:spMkLst>
        </pc:spChg>
        <pc:spChg chg="add mod">
          <ac:chgData name="Richard Abrams" userId="6a886bf13071728b" providerId="LiveId" clId="{026A7E70-814C-4729-8E93-76FFC149DA66}" dt="2019-11-12T01:41:28.652" v="1034" actId="1076"/>
          <ac:spMkLst>
            <pc:docMk/>
            <pc:sldMk cId="3783713167" sldId="258"/>
            <ac:spMk id="14" creationId="{451F9F07-7DBC-4269-BE28-2508B598B5B5}"/>
          </ac:spMkLst>
        </pc:spChg>
        <pc:spChg chg="add mod">
          <ac:chgData name="Richard Abrams" userId="6a886bf13071728b" providerId="LiveId" clId="{026A7E70-814C-4729-8E93-76FFC149DA66}" dt="2019-11-12T01:41:28.652" v="1034" actId="1076"/>
          <ac:spMkLst>
            <pc:docMk/>
            <pc:sldMk cId="3783713167" sldId="258"/>
            <ac:spMk id="15" creationId="{1D1E5B63-DC4E-403B-82CE-A77706DC0B03}"/>
          </ac:spMkLst>
        </pc:spChg>
        <pc:spChg chg="add mod">
          <ac:chgData name="Richard Abrams" userId="6a886bf13071728b" providerId="LiveId" clId="{026A7E70-814C-4729-8E93-76FFC149DA66}" dt="2019-11-12T01:41:28.652" v="1034" actId="1076"/>
          <ac:spMkLst>
            <pc:docMk/>
            <pc:sldMk cId="3783713167" sldId="258"/>
            <ac:spMk id="16" creationId="{E8F0D502-4259-4DA7-B907-A349344B1595}"/>
          </ac:spMkLst>
        </pc:spChg>
        <pc:spChg chg="add mod">
          <ac:chgData name="Richard Abrams" userId="6a886bf13071728b" providerId="LiveId" clId="{026A7E70-814C-4729-8E93-76FFC149DA66}" dt="2019-11-12T01:41:28.652" v="1034" actId="1076"/>
          <ac:spMkLst>
            <pc:docMk/>
            <pc:sldMk cId="3783713167" sldId="258"/>
            <ac:spMk id="17" creationId="{D2EBE237-1036-4FBC-BDB7-1E7489CB26C6}"/>
          </ac:spMkLst>
        </pc:spChg>
        <pc:spChg chg="add del mod">
          <ac:chgData name="Richard Abrams" userId="6a886bf13071728b" providerId="LiveId" clId="{026A7E70-814C-4729-8E93-76FFC149DA66}" dt="2019-11-12T01:41:32.681" v="1035" actId="478"/>
          <ac:spMkLst>
            <pc:docMk/>
            <pc:sldMk cId="3783713167" sldId="258"/>
            <ac:spMk id="18" creationId="{0B2DAD52-52BA-402B-84A0-1C6A29976009}"/>
          </ac:spMkLst>
        </pc:spChg>
        <pc:spChg chg="add mod">
          <ac:chgData name="Richard Abrams" userId="6a886bf13071728b" providerId="LiveId" clId="{026A7E70-814C-4729-8E93-76FFC149DA66}" dt="2019-11-12T01:41:28.652" v="1034" actId="1076"/>
          <ac:spMkLst>
            <pc:docMk/>
            <pc:sldMk cId="3783713167" sldId="258"/>
            <ac:spMk id="19" creationId="{F852E48C-4C74-474D-B53E-BCC9F5E8EDA1}"/>
          </ac:spMkLst>
        </pc:spChg>
        <pc:spChg chg="add mod">
          <ac:chgData name="Richard Abrams" userId="6a886bf13071728b" providerId="LiveId" clId="{026A7E70-814C-4729-8E93-76FFC149DA66}" dt="2019-11-12T01:41:28.652" v="1034" actId="1076"/>
          <ac:spMkLst>
            <pc:docMk/>
            <pc:sldMk cId="3783713167" sldId="258"/>
            <ac:spMk id="20" creationId="{1ECE6F03-F43C-4D7B-8C8D-91773F14735A}"/>
          </ac:spMkLst>
        </pc:spChg>
        <pc:spChg chg="add mod">
          <ac:chgData name="Richard Abrams" userId="6a886bf13071728b" providerId="LiveId" clId="{026A7E70-814C-4729-8E93-76FFC149DA66}" dt="2019-11-12T01:41:28.652" v="1034" actId="1076"/>
          <ac:spMkLst>
            <pc:docMk/>
            <pc:sldMk cId="3783713167" sldId="258"/>
            <ac:spMk id="21" creationId="{DC9E4A24-7082-47D4-B1F2-70FD02729D40}"/>
          </ac:spMkLst>
        </pc:spChg>
        <pc:spChg chg="add mod">
          <ac:chgData name="Richard Abrams" userId="6a886bf13071728b" providerId="LiveId" clId="{026A7E70-814C-4729-8E93-76FFC149DA66}" dt="2019-11-12T01:41:28.652" v="1034" actId="1076"/>
          <ac:spMkLst>
            <pc:docMk/>
            <pc:sldMk cId="3783713167" sldId="258"/>
            <ac:spMk id="22" creationId="{41471E4C-4ABC-41BE-8741-E1A8EA5C3068}"/>
          </ac:spMkLst>
        </pc:spChg>
        <pc:spChg chg="add mod">
          <ac:chgData name="Richard Abrams" userId="6a886bf13071728b" providerId="LiveId" clId="{026A7E70-814C-4729-8E93-76FFC149DA66}" dt="2019-11-12T01:41:28.652" v="1034" actId="1076"/>
          <ac:spMkLst>
            <pc:docMk/>
            <pc:sldMk cId="3783713167" sldId="258"/>
            <ac:spMk id="23" creationId="{D7B01375-6CA8-4BDD-BB9B-52D0D7263C24}"/>
          </ac:spMkLst>
        </pc:spChg>
        <pc:spChg chg="add mod">
          <ac:chgData name="Richard Abrams" userId="6a886bf13071728b" providerId="LiveId" clId="{026A7E70-814C-4729-8E93-76FFC149DA66}" dt="2019-11-12T01:41:28.652" v="1034" actId="1076"/>
          <ac:spMkLst>
            <pc:docMk/>
            <pc:sldMk cId="3783713167" sldId="258"/>
            <ac:spMk id="24" creationId="{7D07F913-7659-40D7-A186-50C5B52C1ABA}"/>
          </ac:spMkLst>
        </pc:spChg>
        <pc:spChg chg="add mod">
          <ac:chgData name="Richard Abrams" userId="6a886bf13071728b" providerId="LiveId" clId="{026A7E70-814C-4729-8E93-76FFC149DA66}" dt="2019-11-12T01:41:28.652" v="1034" actId="1076"/>
          <ac:spMkLst>
            <pc:docMk/>
            <pc:sldMk cId="3783713167" sldId="258"/>
            <ac:spMk id="25" creationId="{9D5D6BEC-1BBF-4F0E-9264-8AB7F4B0F56A}"/>
          </ac:spMkLst>
        </pc:spChg>
      </pc:sldChg>
      <pc:sldChg chg="addSp delSp modSp add modTransition">
        <pc:chgData name="Richard Abrams" userId="6a886bf13071728b" providerId="LiveId" clId="{026A7E70-814C-4729-8E93-76FFC149DA66}" dt="2019-11-12T01:57:32.825" v="1451"/>
        <pc:sldMkLst>
          <pc:docMk/>
          <pc:sldMk cId="221715440" sldId="259"/>
        </pc:sldMkLst>
        <pc:spChg chg="del mod">
          <ac:chgData name="Richard Abrams" userId="6a886bf13071728b" providerId="LiveId" clId="{026A7E70-814C-4729-8E93-76FFC149DA66}" dt="2019-11-12T01:48:08.808" v="1043" actId="478"/>
          <ac:spMkLst>
            <pc:docMk/>
            <pc:sldMk cId="221715440" sldId="259"/>
            <ac:spMk id="10" creationId="{FF0FB45B-2706-492D-BEE9-72CBB9334B23}"/>
          </ac:spMkLst>
        </pc:spChg>
        <pc:spChg chg="del">
          <ac:chgData name="Richard Abrams" userId="6a886bf13071728b" providerId="LiveId" clId="{026A7E70-814C-4729-8E93-76FFC149DA66}" dt="2019-11-12T01:48:13.132" v="1044" actId="478"/>
          <ac:spMkLst>
            <pc:docMk/>
            <pc:sldMk cId="221715440" sldId="259"/>
            <ac:spMk id="12" creationId="{BDD5C7B2-0B06-46B6-A40F-A84F6AD2AAF7}"/>
          </ac:spMkLst>
        </pc:spChg>
        <pc:spChg chg="add del mod">
          <ac:chgData name="Richard Abrams" userId="6a886bf13071728b" providerId="LiveId" clId="{026A7E70-814C-4729-8E93-76FFC149DA66}" dt="2019-11-12T01:48:36.515" v="1049" actId="478"/>
          <ac:spMkLst>
            <pc:docMk/>
            <pc:sldMk cId="221715440" sldId="259"/>
            <ac:spMk id="17" creationId="{DC425434-D701-482B-8CBC-82FF874CE36A}"/>
          </ac:spMkLst>
        </pc:spChg>
        <pc:spChg chg="add mod">
          <ac:chgData name="Richard Abrams" userId="6a886bf13071728b" providerId="LiveId" clId="{026A7E70-814C-4729-8E93-76FFC149DA66}" dt="2019-11-12T01:48:45.607" v="1061" actId="242"/>
          <ac:spMkLst>
            <pc:docMk/>
            <pc:sldMk cId="221715440" sldId="259"/>
            <ac:spMk id="18" creationId="{5EB1CB05-1B83-4B17-89F6-F04B79BCA7E4}"/>
          </ac:spMkLst>
        </pc:spChg>
        <pc:spChg chg="add mod">
          <ac:chgData name="Richard Abrams" userId="6a886bf13071728b" providerId="LiveId" clId="{026A7E70-814C-4729-8E93-76FFC149DA66}" dt="2019-11-12T01:50:05.126" v="1063" actId="571"/>
          <ac:spMkLst>
            <pc:docMk/>
            <pc:sldMk cId="221715440" sldId="259"/>
            <ac:spMk id="19" creationId="{F14050CA-2C9D-458D-9C48-681D44457E1E}"/>
          </ac:spMkLst>
        </pc:spChg>
        <pc:spChg chg="add mod">
          <ac:chgData name="Richard Abrams" userId="6a886bf13071728b" providerId="LiveId" clId="{026A7E70-814C-4729-8E93-76FFC149DA66}" dt="2019-11-12T01:50:05.126" v="1063" actId="571"/>
          <ac:spMkLst>
            <pc:docMk/>
            <pc:sldMk cId="221715440" sldId="259"/>
            <ac:spMk id="23" creationId="{828A5ABD-4698-4637-AA0B-754BF1FE8E45}"/>
          </ac:spMkLst>
        </pc:spChg>
        <pc:spChg chg="add mod">
          <ac:chgData name="Richard Abrams" userId="6a886bf13071728b" providerId="LiveId" clId="{026A7E70-814C-4729-8E93-76FFC149DA66}" dt="2019-11-12T01:52:08.825" v="1196" actId="403"/>
          <ac:spMkLst>
            <pc:docMk/>
            <pc:sldMk cId="221715440" sldId="259"/>
            <ac:spMk id="24" creationId="{728214ED-6038-4089-97D1-A874E4F09F95}"/>
          </ac:spMkLst>
        </pc:spChg>
        <pc:spChg chg="add mod">
          <ac:chgData name="Richard Abrams" userId="6a886bf13071728b" providerId="LiveId" clId="{026A7E70-814C-4729-8E93-76FFC149DA66}" dt="2019-11-12T01:52:15.168" v="1197" actId="1076"/>
          <ac:spMkLst>
            <pc:docMk/>
            <pc:sldMk cId="221715440" sldId="259"/>
            <ac:spMk id="28" creationId="{08C83617-6AF5-4E26-9ED0-68595063BD66}"/>
          </ac:spMkLst>
        </pc:spChg>
      </pc:sldChg>
      <pc:sldChg chg="delSp add ord modTransition">
        <pc:chgData name="Richard Abrams" userId="6a886bf13071728b" providerId="LiveId" clId="{026A7E70-814C-4729-8E93-76FFC149DA66}" dt="2019-11-12T01:57:32.825" v="1451"/>
        <pc:sldMkLst>
          <pc:docMk/>
          <pc:sldMk cId="1603622946" sldId="260"/>
        </pc:sldMkLst>
        <pc:spChg chg="del">
          <ac:chgData name="Richard Abrams" userId="6a886bf13071728b" providerId="LiveId" clId="{026A7E70-814C-4729-8E93-76FFC149DA66}" dt="2019-11-12T01:52:24.879" v="1200" actId="478"/>
          <ac:spMkLst>
            <pc:docMk/>
            <pc:sldMk cId="1603622946" sldId="260"/>
            <ac:spMk id="12" creationId="{BDD5C7B2-0B06-46B6-A40F-A84F6AD2AAF7}"/>
          </ac:spMkLst>
        </pc:spChg>
      </pc:sldChg>
      <pc:sldChg chg="addSp delSp modSp add ord modTransition">
        <pc:chgData name="Richard Abrams" userId="6a886bf13071728b" providerId="LiveId" clId="{026A7E70-814C-4729-8E93-76FFC149DA66}" dt="2019-11-12T01:57:32.825" v="1451"/>
        <pc:sldMkLst>
          <pc:docMk/>
          <pc:sldMk cId="3785186560" sldId="261"/>
        </pc:sldMkLst>
        <pc:spChg chg="add">
          <ac:chgData name="Richard Abrams" userId="6a886bf13071728b" providerId="LiveId" clId="{026A7E70-814C-4729-8E93-76FFC149DA66}" dt="2019-11-12T01:52:56.886" v="1203"/>
          <ac:spMkLst>
            <pc:docMk/>
            <pc:sldMk cId="3785186560" sldId="261"/>
            <ac:spMk id="18" creationId="{8B46CD81-BC55-4BB5-AD47-47BC98B4C531}"/>
          </ac:spMkLst>
        </pc:spChg>
        <pc:spChg chg="del">
          <ac:chgData name="Richard Abrams" userId="6a886bf13071728b" providerId="LiveId" clId="{026A7E70-814C-4729-8E93-76FFC149DA66}" dt="2019-11-12T01:53:01.680" v="1204" actId="478"/>
          <ac:spMkLst>
            <pc:docMk/>
            <pc:sldMk cId="3785186560" sldId="261"/>
            <ac:spMk id="21" creationId="{DC9E4A24-7082-47D4-B1F2-70FD02729D40}"/>
          </ac:spMkLst>
        </pc:spChg>
        <pc:spChg chg="add mod">
          <ac:chgData name="Richard Abrams" userId="6a886bf13071728b" providerId="LiveId" clId="{026A7E70-814C-4729-8E93-76FFC149DA66}" dt="2019-11-12T01:54:10.723" v="1272" actId="20577"/>
          <ac:spMkLst>
            <pc:docMk/>
            <pc:sldMk cId="3785186560" sldId="261"/>
            <ac:spMk id="26" creationId="{ABB53FA1-E194-4156-8860-ACB501A34A6D}"/>
          </ac:spMkLst>
        </pc:spChg>
        <pc:spChg chg="add mod">
          <ac:chgData name="Richard Abrams" userId="6a886bf13071728b" providerId="LiveId" clId="{026A7E70-814C-4729-8E93-76FFC149DA66}" dt="2019-11-12T01:54:03.209" v="1252" actId="20577"/>
          <ac:spMkLst>
            <pc:docMk/>
            <pc:sldMk cId="3785186560" sldId="261"/>
            <ac:spMk id="27" creationId="{225D6CE0-B15B-4A42-9051-B8EAF0F799CD}"/>
          </ac:spMkLst>
        </pc:spChg>
      </pc:sldChg>
      <pc:sldChg chg="addSp delSp modSp add ord modTransition">
        <pc:chgData name="Richard Abrams" userId="6a886bf13071728b" providerId="LiveId" clId="{026A7E70-814C-4729-8E93-76FFC149DA66}" dt="2019-11-12T01:57:32.825" v="1451"/>
        <pc:sldMkLst>
          <pc:docMk/>
          <pc:sldMk cId="567400245" sldId="262"/>
        </pc:sldMkLst>
        <pc:spChg chg="add mod">
          <ac:chgData name="Richard Abrams" userId="6a886bf13071728b" providerId="LiveId" clId="{026A7E70-814C-4729-8E93-76FFC149DA66}" dt="2019-11-12T01:55:00.794" v="1299" actId="20577"/>
          <ac:spMkLst>
            <pc:docMk/>
            <pc:sldMk cId="567400245" sldId="262"/>
            <ac:spMk id="18" creationId="{F9485A1F-A5E8-43F4-AFB1-CBBC98148AD7}"/>
          </ac:spMkLst>
        </pc:spChg>
        <pc:spChg chg="del">
          <ac:chgData name="Richard Abrams" userId="6a886bf13071728b" providerId="LiveId" clId="{026A7E70-814C-4729-8E93-76FFC149DA66}" dt="2019-11-12T01:54:43.093" v="1280" actId="478"/>
          <ac:spMkLst>
            <pc:docMk/>
            <pc:sldMk cId="567400245" sldId="262"/>
            <ac:spMk id="23" creationId="{D7B01375-6CA8-4BDD-BB9B-52D0D7263C24}"/>
          </ac:spMkLst>
        </pc:spChg>
        <pc:spChg chg="add mod">
          <ac:chgData name="Richard Abrams" userId="6a886bf13071728b" providerId="LiveId" clId="{026A7E70-814C-4729-8E93-76FFC149DA66}" dt="2019-11-12T01:56:53.681" v="1446" actId="20577"/>
          <ac:spMkLst>
            <pc:docMk/>
            <pc:sldMk cId="567400245" sldId="262"/>
            <ac:spMk id="26" creationId="{9AA52592-4661-4F9C-A626-E492F0A318B5}"/>
          </ac:spMkLst>
        </pc:spChg>
        <pc:spChg chg="add mod">
          <ac:chgData name="Richard Abrams" userId="6a886bf13071728b" providerId="LiveId" clId="{026A7E70-814C-4729-8E93-76FFC149DA66}" dt="2019-11-12T01:56:22.470" v="1369" actId="20577"/>
          <ac:spMkLst>
            <pc:docMk/>
            <pc:sldMk cId="567400245" sldId="262"/>
            <ac:spMk id="27" creationId="{CED079C7-3DD0-4D97-A84D-E7B36650AEE4}"/>
          </ac:spMkLst>
        </pc:spChg>
      </pc:sldChg>
      <pc:sldChg chg="add ord modTransition">
        <pc:chgData name="Richard Abrams" userId="6a886bf13071728b" providerId="LiveId" clId="{026A7E70-814C-4729-8E93-76FFC149DA66}" dt="2019-11-12T01:57:32.825" v="1451"/>
        <pc:sldMkLst>
          <pc:docMk/>
          <pc:sldMk cId="1717506721" sldId="263"/>
        </pc:sldMkLst>
      </pc:sldChg>
      <pc:sldChg chg="add ord modTransition">
        <pc:chgData name="Richard Abrams" userId="6a886bf13071728b" providerId="LiveId" clId="{026A7E70-814C-4729-8E93-76FFC149DA66}" dt="2019-11-12T01:57:32.825" v="1451"/>
        <pc:sldMkLst>
          <pc:docMk/>
          <pc:sldMk cId="841786999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83347-88C8-40F3-AC8A-34660D5BC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2CAC54-0947-4F09-88CB-1F94DC60F3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9F780-DCE1-420D-8E1F-E2CAAF7A0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CA676-6FD6-417E-9429-36E1B8EE462D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FCB0E-F811-4F76-A914-B0F160CFF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E61C1-D1A7-4C9F-B7D5-347620C55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9C22-1EAE-4CE8-9835-FACDED8F6F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3609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DD909-D044-4150-8AA7-95F7EC172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A90D23-8AEB-46BF-816A-FDF16B883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79F87-4220-4A6F-A516-794AE7C31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CA676-6FD6-417E-9429-36E1B8EE462D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A5DD0-E30A-4876-812A-3B81654D3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3616E-6A63-4669-B1DA-4C2153516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9C22-1EAE-4CE8-9835-FACDED8F6F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3205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DB861A-0385-4FE7-B02B-43C90F28F6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3F1FD3-86CC-4984-B894-52CBAFEAF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1E2A3-D8E8-4170-B115-3BC40F2AF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CA676-6FD6-417E-9429-36E1B8EE462D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4FFFD-D304-4783-8186-3768958E7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6EFBB-8F37-4958-BE41-B3F6CEA0C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9C22-1EAE-4CE8-9835-FACDED8F6F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8724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8055F-7D0E-4DA4-A0D9-ED9326179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FA268-2CC3-4FF5-94D9-26D96DF70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DAA88-94FA-4053-BC73-FCE877370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CA676-6FD6-417E-9429-36E1B8EE462D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83635-07AF-4A25-AC45-53A0EBCE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73B7A-C02D-420D-B6D6-BC1B8F4E3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9C22-1EAE-4CE8-9835-FACDED8F6F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348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638A1-5D8D-41E0-AA44-FCD1B2C3A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0040B-660D-4AF5-A19A-FC9674371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B5F58-F490-440B-B0EC-9840802BF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CA676-6FD6-417E-9429-36E1B8EE462D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5E172-2F2E-43C8-8486-2DA8A0B3C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61D26-8449-45F2-917A-3549D9D66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9C22-1EAE-4CE8-9835-FACDED8F6F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125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5DDEF-BC66-44CB-8673-CB3C74B97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196CB-F882-4825-8945-AA3963B084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B0E380-4953-46D7-912E-27AB1C02C2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57A7C3-E076-436E-B251-9CC20E48F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CA676-6FD6-417E-9429-36E1B8EE462D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73DC1-0410-4F10-A2C5-0AF3CAEA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4298C-D204-4929-AD2F-987CC7AB4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9C22-1EAE-4CE8-9835-FACDED8F6F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657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BC02E-4890-405F-B596-4B83AFF0B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CDE5AD-9BEA-4348-B0CB-66760AD82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43A3C8-658B-437D-A29D-662466431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79BC91-A1FB-4B6B-AB6A-5E7A8BCAC8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F02466-A3F5-45A0-94C5-7D19472856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F2F3D4-644E-4C94-B610-B65990A57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CA676-6FD6-417E-9429-36E1B8EE462D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55005E-9FBD-4BAF-BD05-9B80A63A2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80A0C8-1EA1-4601-AB8E-BAFD47F62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9C22-1EAE-4CE8-9835-FACDED8F6F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040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A210F-95ED-4D91-A96D-F74F6D52D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94C304-690C-4D1C-B247-D29F557A6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CA676-6FD6-417E-9429-36E1B8EE462D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16B96C-619A-40D1-AD9A-91646851F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80E91F-DFE9-4AF7-9E81-83EFF8897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9C22-1EAE-4CE8-9835-FACDED8F6F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0211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89473A-5F50-4A14-8704-4E198696D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CA676-6FD6-417E-9429-36E1B8EE462D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347ADC-AE33-45A6-8F05-579354937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950871-2A25-4022-AB44-4F8A467C0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9C22-1EAE-4CE8-9835-FACDED8F6F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15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8CD95-8BD1-4CA2-9F4E-75EC21740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9D4A9-46F2-4FB2-843A-5DBAEAFF5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A22F29-DEDF-4543-860D-25856EEC5C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6C3A0B-32D7-48AA-AD50-4AB06C162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CA676-6FD6-417E-9429-36E1B8EE462D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67F3E-67C4-40A1-A2B9-69F95B1FF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493E7B-5CA2-450E-9E64-AC33D0A1A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9C22-1EAE-4CE8-9835-FACDED8F6F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7868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5F596-CD4E-4FBE-8D2D-789911C54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D8148F-3110-491E-B5E5-4F5B8C3259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C4FD62-3E9C-4F7D-8536-346D3940BF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5049A2-38BC-40A7-B65D-492BFBAC7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CA676-6FD6-417E-9429-36E1B8EE462D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3683FC-B68B-4B0D-A3F5-49817938F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83D9A-82DF-4BD8-99BC-5F5EE5707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9C22-1EAE-4CE8-9835-FACDED8F6F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6279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0936FD-01AE-4A11-B94F-119E25D78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C8A65-AFE1-4D70-BA84-6E4231453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684CF-2261-4332-89DB-89E031F657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CA676-6FD6-417E-9429-36E1B8EE462D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5A352-CEAE-42C1-B8A4-98180F7C8D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C70DE-0398-4BA2-8F9E-C3EE9ECB48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F9C22-1EAE-4CE8-9835-FACDED8F6F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762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BBD637-7B4A-488E-A38C-6B2338000527}"/>
              </a:ext>
            </a:extLst>
          </p:cNvPr>
          <p:cNvSpPr/>
          <p:nvPr/>
        </p:nvSpPr>
        <p:spPr>
          <a:xfrm>
            <a:off x="0" y="1997651"/>
            <a:ext cx="3524595" cy="28626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3600" dirty="0" err="1">
                <a:solidFill>
                  <a:sysClr val="windowText" lastClr="000000"/>
                </a:solidFill>
              </a:rPr>
              <a:t>InputManager</a:t>
            </a:r>
            <a:endParaRPr lang="en-GB" sz="3600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1F7D8C-E777-4EE7-816F-E532C3BC994D}"/>
              </a:ext>
            </a:extLst>
          </p:cNvPr>
          <p:cNvSpPr/>
          <p:nvPr/>
        </p:nvSpPr>
        <p:spPr>
          <a:xfrm>
            <a:off x="4333703" y="1997651"/>
            <a:ext cx="3524595" cy="28626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3600" dirty="0" err="1">
                <a:solidFill>
                  <a:sysClr val="windowText" lastClr="000000"/>
                </a:solidFill>
              </a:rPr>
              <a:t>LocoCtrl</a:t>
            </a:r>
            <a:endParaRPr lang="en-GB" sz="36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541B0B-BA9F-4D4F-B6FC-5DA9D3169116}"/>
              </a:ext>
            </a:extLst>
          </p:cNvPr>
          <p:cNvSpPr/>
          <p:nvPr/>
        </p:nvSpPr>
        <p:spPr>
          <a:xfrm>
            <a:off x="8667405" y="1997651"/>
            <a:ext cx="3524595" cy="28626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3600" dirty="0">
                <a:solidFill>
                  <a:sysClr val="windowText" lastClr="000000"/>
                </a:solidFill>
              </a:rPr>
              <a:t>Electronics driver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CEF6D0E-3318-41BF-BC20-F0B5DF49C526}"/>
              </a:ext>
            </a:extLst>
          </p:cNvPr>
          <p:cNvSpPr/>
          <p:nvPr/>
        </p:nvSpPr>
        <p:spPr>
          <a:xfrm>
            <a:off x="3455631" y="2912534"/>
            <a:ext cx="1066800" cy="103293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ysClr val="windowText" lastClr="000000"/>
                </a:solidFill>
              </a:rPr>
              <a:t>Over network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CC3E688-24B3-4872-A54D-BC4A7A86EC2F}"/>
              </a:ext>
            </a:extLst>
          </p:cNvPr>
          <p:cNvSpPr/>
          <p:nvPr/>
        </p:nvSpPr>
        <p:spPr>
          <a:xfrm>
            <a:off x="7729452" y="2912534"/>
            <a:ext cx="1066800" cy="103293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ysClr val="windowText" lastClr="000000"/>
                </a:solidFill>
              </a:rPr>
              <a:t>Over network</a:t>
            </a:r>
          </a:p>
        </p:txBody>
      </p:sp>
    </p:spTree>
    <p:extLst>
      <p:ext uri="{BB962C8B-B14F-4D97-AF65-F5344CB8AC3E}">
        <p14:creationId xmlns:p14="http://schemas.microsoft.com/office/powerpoint/2010/main" val="3771851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2598524-DAB7-4A43-AB6F-924CB5E07646}"/>
              </a:ext>
            </a:extLst>
          </p:cNvPr>
          <p:cNvSpPr/>
          <p:nvPr/>
        </p:nvSpPr>
        <p:spPr>
          <a:xfrm>
            <a:off x="0" y="0"/>
            <a:ext cx="6620602" cy="53772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2800" dirty="0" err="1">
                <a:solidFill>
                  <a:sysClr val="windowText" lastClr="000000"/>
                </a:solidFill>
              </a:rPr>
              <a:t>InputManager</a:t>
            </a:r>
            <a:endParaRPr lang="en-GB" sz="2800" dirty="0">
              <a:solidFill>
                <a:sysClr val="windowText" lastClr="00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ACB8DA-BC8B-44E4-BA53-1E5AEBEC0787}"/>
              </a:ext>
            </a:extLst>
          </p:cNvPr>
          <p:cNvSpPr/>
          <p:nvPr/>
        </p:nvSpPr>
        <p:spPr>
          <a:xfrm>
            <a:off x="8140430" y="-29263"/>
            <a:ext cx="6620602" cy="5377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2800" dirty="0" err="1">
                <a:solidFill>
                  <a:sysClr val="windowText" lastClr="000000"/>
                </a:solidFill>
              </a:rPr>
              <a:t>LocoCtrl</a:t>
            </a:r>
            <a:endParaRPr lang="en-GB" sz="2800" dirty="0">
              <a:solidFill>
                <a:sysClr val="windowText" lastClr="0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C43C60-A91A-429B-B19C-6211FF2E7BFA}"/>
              </a:ext>
            </a:extLst>
          </p:cNvPr>
          <p:cNvSpPr/>
          <p:nvPr/>
        </p:nvSpPr>
        <p:spPr>
          <a:xfrm>
            <a:off x="16280860" y="0"/>
            <a:ext cx="6620602" cy="53772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2800" dirty="0">
                <a:solidFill>
                  <a:sysClr val="windowText" lastClr="000000"/>
                </a:solidFill>
              </a:rPr>
              <a:t>Electronics driver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0B68A1-D41B-43AC-A79D-E7C4115462D2}"/>
              </a:ext>
            </a:extLst>
          </p:cNvPr>
          <p:cNvSpPr/>
          <p:nvPr/>
        </p:nvSpPr>
        <p:spPr>
          <a:xfrm>
            <a:off x="200774" y="589464"/>
            <a:ext cx="1770611" cy="16255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ysClr val="windowText" lastClr="000000"/>
                </a:solidFill>
              </a:rPr>
              <a:t>controller inputs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ysClr val="windowText" lastClr="000000"/>
                </a:solidFill>
              </a:rPr>
              <a:t>Left stick 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ysClr val="windowText" lastClr="000000"/>
                </a:solidFill>
              </a:rPr>
              <a:t>Left stick 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ysClr val="windowText" lastClr="000000"/>
                </a:solidFill>
              </a:rPr>
              <a:t>Button x press</a:t>
            </a:r>
          </a:p>
          <a:p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3CEFC5-4A52-48C8-BCB5-13DB5EF456DC}"/>
              </a:ext>
            </a:extLst>
          </p:cNvPr>
          <p:cNvSpPr/>
          <p:nvPr/>
        </p:nvSpPr>
        <p:spPr>
          <a:xfrm>
            <a:off x="4060792" y="589464"/>
            <a:ext cx="2321217" cy="211031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>
                <a:solidFill>
                  <a:sysClr val="windowText" lastClr="000000"/>
                </a:solidFill>
              </a:rPr>
              <a:t>High-level commands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ysClr val="windowText" lastClr="000000"/>
                </a:solidFill>
              </a:rPr>
              <a:t>forward speed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ysClr val="windowText" lastClr="000000"/>
                </a:solidFill>
              </a:rPr>
              <a:t>turn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ysClr val="windowText" lastClr="000000"/>
                </a:solidFill>
              </a:rPr>
              <a:t>control mode (on change)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ysClr val="windowText" lastClr="000000"/>
                </a:solidFill>
              </a:rPr>
              <a:t>arm up/down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F0FB45B-2706-492D-BEE9-72CBB9334B23}"/>
              </a:ext>
            </a:extLst>
          </p:cNvPr>
          <p:cNvSpPr/>
          <p:nvPr/>
        </p:nvSpPr>
        <p:spPr>
          <a:xfrm>
            <a:off x="2172158" y="994748"/>
            <a:ext cx="1650041" cy="1155133"/>
          </a:xfrm>
          <a:prstGeom prst="rightArrow">
            <a:avLst>
              <a:gd name="adj1" fmla="val 50000"/>
              <a:gd name="adj2" fmla="val 74921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Mapped to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15E0F8-5B8A-4E0B-8748-F2C5CB80F0BD}"/>
              </a:ext>
            </a:extLst>
          </p:cNvPr>
          <p:cNvSpPr/>
          <p:nvPr/>
        </p:nvSpPr>
        <p:spPr>
          <a:xfrm>
            <a:off x="8373282" y="589464"/>
            <a:ext cx="2321217" cy="211031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>
                <a:solidFill>
                  <a:sysClr val="windowText" lastClr="000000"/>
                </a:solidFill>
              </a:rPr>
              <a:t>High-level commands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ysClr val="windowText" lastClr="000000"/>
                </a:solidFill>
              </a:rPr>
              <a:t>forward speed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ysClr val="windowText" lastClr="000000"/>
                </a:solidFill>
              </a:rPr>
              <a:t>turn amount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ysClr val="windowText" lastClr="000000"/>
                </a:solidFill>
              </a:rPr>
              <a:t>control mode (on change)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ysClr val="windowText" lastClr="000000"/>
                </a:solidFill>
              </a:rPr>
              <a:t>arm up/down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D5C7B2-0B06-46B6-A40F-A84F6AD2AAF7}"/>
              </a:ext>
            </a:extLst>
          </p:cNvPr>
          <p:cNvSpPr/>
          <p:nvPr/>
        </p:nvSpPr>
        <p:spPr>
          <a:xfrm>
            <a:off x="4644844" y="3811489"/>
            <a:ext cx="5892530" cy="307309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>
                <a:solidFill>
                  <a:sysClr val="windowText" lastClr="000000"/>
                </a:solidFill>
              </a:rPr>
              <a:t>Set: high-level locomotion commands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ysClr val="windowText" lastClr="000000"/>
                </a:solidFill>
              </a:rPr>
              <a:t> forward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ysClr val="windowText" lastClr="000000"/>
                </a:solidFill>
              </a:rPr>
              <a:t>value=(in range -1 to 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ysClr val="windowText" lastClr="000000"/>
                </a:solidFill>
              </a:rPr>
              <a:t> turn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ysClr val="windowText" lastClr="000000"/>
                </a:solidFill>
              </a:rPr>
              <a:t>value=(in range -1 to 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ysClr val="windowText" lastClr="000000"/>
                </a:solidFill>
              </a:rPr>
              <a:t>mode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ysClr val="windowText" lastClr="000000"/>
                </a:solidFill>
              </a:rPr>
              <a:t>value=(one of [“</a:t>
            </a:r>
            <a:r>
              <a:rPr lang="en-GB" dirty="0" err="1">
                <a:solidFill>
                  <a:sysClr val="windowText" lastClr="000000"/>
                </a:solidFill>
              </a:rPr>
              <a:t>a</a:t>
            </a:r>
            <a:r>
              <a:rPr lang="en-GB" b="1" dirty="0" err="1">
                <a:solidFill>
                  <a:sysClr val="windowText" lastClr="000000"/>
                </a:solidFill>
              </a:rPr>
              <a:t>car</a:t>
            </a:r>
            <a:r>
              <a:rPr lang="en-GB" dirty="0" err="1">
                <a:solidFill>
                  <a:sysClr val="windowText" lastClr="000000"/>
                </a:solidFill>
              </a:rPr>
              <a:t>mann</a:t>
            </a:r>
            <a:r>
              <a:rPr lang="en-GB" dirty="0">
                <a:solidFill>
                  <a:sysClr val="windowText" lastClr="000000"/>
                </a:solidFill>
              </a:rPr>
              <a:t>”, “</a:t>
            </a:r>
            <a:r>
              <a:rPr lang="en-GB" dirty="0" err="1">
                <a:solidFill>
                  <a:sysClr val="windowText" lastClr="000000"/>
                </a:solidFill>
              </a:rPr>
              <a:t>sk</a:t>
            </a:r>
            <a:r>
              <a:rPr lang="en-GB" b="1" dirty="0" err="1">
                <a:solidFill>
                  <a:sysClr val="windowText" lastClr="000000"/>
                </a:solidFill>
              </a:rPr>
              <a:t>tank</a:t>
            </a:r>
            <a:r>
              <a:rPr lang="en-GB" dirty="0" err="1">
                <a:solidFill>
                  <a:sysClr val="windowText" lastClr="000000"/>
                </a:solidFill>
              </a:rPr>
              <a:t>id</a:t>
            </a:r>
            <a:r>
              <a:rPr lang="en-GB" dirty="0">
                <a:solidFill>
                  <a:sysClr val="windowText" lastClr="000000"/>
                </a:solidFill>
              </a:rPr>
              <a:t>”, “turret”])</a:t>
            </a:r>
          </a:p>
          <a:p>
            <a:r>
              <a:rPr lang="en-GB" b="1" dirty="0">
                <a:solidFill>
                  <a:sysClr val="windowText" lastClr="000000"/>
                </a:solidFill>
              </a:rPr>
              <a:t>Set: high level arm controls: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ysClr val="windowText" lastClr="000000"/>
                </a:solidFill>
              </a:rPr>
              <a:t>Tbd</a:t>
            </a:r>
            <a:endParaRPr lang="en-GB" dirty="0">
              <a:solidFill>
                <a:sysClr val="windowText" lastClr="000000"/>
              </a:solidFill>
            </a:endParaRPr>
          </a:p>
          <a:p>
            <a:r>
              <a:rPr lang="en-GB" b="1" dirty="0">
                <a:solidFill>
                  <a:sysClr val="windowText" lastClr="000000"/>
                </a:solidFill>
              </a:rPr>
              <a:t>Set: high level other commands: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ysClr val="windowText" lastClr="000000"/>
                </a:solidFill>
              </a:rPr>
              <a:t>really high-level async control stuff, probably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28EA75-12C7-4269-B5BD-E2C7CDAFA63B}"/>
              </a:ext>
            </a:extLst>
          </p:cNvPr>
          <p:cNvSpPr/>
          <p:nvPr/>
        </p:nvSpPr>
        <p:spPr>
          <a:xfrm>
            <a:off x="11991227" y="549071"/>
            <a:ext cx="2578500" cy="185846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>
                <a:solidFill>
                  <a:sysClr val="windowText" lastClr="000000"/>
                </a:solidFill>
              </a:rPr>
              <a:t>Actionable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ysClr val="windowText" lastClr="000000"/>
                </a:solidFill>
              </a:rPr>
              <a:t>Curvature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ysClr val="windowText" lastClr="000000"/>
                </a:solidFill>
              </a:rPr>
              <a:t>Forward velocity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ysClr val="windowText" lastClr="000000"/>
                </a:solidFill>
              </a:rPr>
              <a:t>The actual function that converts these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131AD97-DE9F-43EE-ACDF-F4823EEED96D}"/>
              </a:ext>
            </a:extLst>
          </p:cNvPr>
          <p:cNvSpPr/>
          <p:nvPr/>
        </p:nvSpPr>
        <p:spPr>
          <a:xfrm>
            <a:off x="6491060" y="1718518"/>
            <a:ext cx="1841122" cy="194026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Over network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DB664D4-094B-4A29-B6E0-D64F8C0F6EDA}"/>
              </a:ext>
            </a:extLst>
          </p:cNvPr>
          <p:cNvSpPr/>
          <p:nvPr/>
        </p:nvSpPr>
        <p:spPr>
          <a:xfrm>
            <a:off x="10699231" y="994747"/>
            <a:ext cx="1426264" cy="1155133"/>
          </a:xfrm>
          <a:prstGeom prst="rightArrow">
            <a:avLst>
              <a:gd name="adj1" fmla="val 50000"/>
              <a:gd name="adj2" fmla="val 74921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Mapped to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AE4F225C-D7E2-453E-89BE-160647FD3221}"/>
              </a:ext>
            </a:extLst>
          </p:cNvPr>
          <p:cNvSpPr/>
          <p:nvPr/>
        </p:nvSpPr>
        <p:spPr>
          <a:xfrm>
            <a:off x="14600385" y="1729647"/>
            <a:ext cx="1841122" cy="194026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Over network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09A4D23A-B182-4FA6-8129-5F54158861E7}"/>
              </a:ext>
            </a:extLst>
          </p:cNvPr>
          <p:cNvSpPr/>
          <p:nvPr/>
        </p:nvSpPr>
        <p:spPr>
          <a:xfrm rot="5400000">
            <a:off x="12450296" y="2402494"/>
            <a:ext cx="1660360" cy="1155133"/>
          </a:xfrm>
          <a:prstGeom prst="rightArrow">
            <a:avLst>
              <a:gd name="adj1" fmla="val 50000"/>
              <a:gd name="adj2" fmla="val 74921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“</a:t>
            </a:r>
            <a:r>
              <a:rPr lang="en-GB" dirty="0" err="1">
                <a:solidFill>
                  <a:sysClr val="windowText" lastClr="000000"/>
                </a:solidFill>
              </a:rPr>
              <a:t>Mathsed</a:t>
            </a:r>
            <a:r>
              <a:rPr lang="en-GB" dirty="0">
                <a:solidFill>
                  <a:sysClr val="windowText" lastClr="000000"/>
                </a:solidFill>
              </a:rPr>
              <a:t>” to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CBF4AC-FD99-4C48-9554-9D839AFF9F09}"/>
              </a:ext>
            </a:extLst>
          </p:cNvPr>
          <p:cNvSpPr/>
          <p:nvPr/>
        </p:nvSpPr>
        <p:spPr>
          <a:xfrm>
            <a:off x="12057202" y="3749432"/>
            <a:ext cx="2578500" cy="154834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>
                <a:solidFill>
                  <a:sysClr val="windowText" lastClr="000000"/>
                </a:solidFill>
              </a:rPr>
              <a:t>Actuator demands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ysClr val="windowText" lastClr="000000"/>
                </a:solidFill>
              </a:rPr>
              <a:t>W0 motor value,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ysClr val="windowText" lastClr="000000"/>
                </a:solidFill>
              </a:rPr>
              <a:t>G0 motor value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8BA9513-4CE6-45AD-884F-7B2C9071169B}"/>
              </a:ext>
            </a:extLst>
          </p:cNvPr>
          <p:cNvSpPr/>
          <p:nvPr/>
        </p:nvSpPr>
        <p:spPr>
          <a:xfrm>
            <a:off x="16437985" y="589464"/>
            <a:ext cx="2578500" cy="154834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>
                <a:solidFill>
                  <a:sysClr val="windowText" lastClr="000000"/>
                </a:solidFill>
              </a:rPr>
              <a:t>Actuator demands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ysClr val="windowText" lastClr="000000"/>
                </a:solidFill>
              </a:rPr>
              <a:t>W0 motor value,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ysClr val="windowText" lastClr="000000"/>
                </a:solidFill>
              </a:rPr>
              <a:t>G0 motor value</a:t>
            </a:r>
          </a:p>
        </p:txBody>
      </p:sp>
    </p:spTree>
    <p:extLst>
      <p:ext uri="{BB962C8B-B14F-4D97-AF65-F5344CB8AC3E}">
        <p14:creationId xmlns:p14="http://schemas.microsoft.com/office/powerpoint/2010/main" val="3075528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2598524-DAB7-4A43-AB6F-924CB5E07646}"/>
              </a:ext>
            </a:extLst>
          </p:cNvPr>
          <p:cNvSpPr/>
          <p:nvPr/>
        </p:nvSpPr>
        <p:spPr>
          <a:xfrm>
            <a:off x="0" y="0"/>
            <a:ext cx="6620602" cy="53772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2800" dirty="0" err="1">
                <a:solidFill>
                  <a:sysClr val="windowText" lastClr="000000"/>
                </a:solidFill>
              </a:rPr>
              <a:t>InputManager</a:t>
            </a:r>
            <a:endParaRPr lang="en-GB" sz="2800" dirty="0">
              <a:solidFill>
                <a:sysClr val="windowText" lastClr="00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ACB8DA-BC8B-44E4-BA53-1E5AEBEC0787}"/>
              </a:ext>
            </a:extLst>
          </p:cNvPr>
          <p:cNvSpPr/>
          <p:nvPr/>
        </p:nvSpPr>
        <p:spPr>
          <a:xfrm>
            <a:off x="8140430" y="-29263"/>
            <a:ext cx="6620602" cy="5377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2800" dirty="0" err="1">
                <a:solidFill>
                  <a:sysClr val="windowText" lastClr="000000"/>
                </a:solidFill>
              </a:rPr>
              <a:t>LocoCtrl</a:t>
            </a:r>
            <a:endParaRPr lang="en-GB" sz="2800" dirty="0">
              <a:solidFill>
                <a:sysClr val="windowText" lastClr="0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C43C60-A91A-429B-B19C-6211FF2E7BFA}"/>
              </a:ext>
            </a:extLst>
          </p:cNvPr>
          <p:cNvSpPr/>
          <p:nvPr/>
        </p:nvSpPr>
        <p:spPr>
          <a:xfrm>
            <a:off x="16280860" y="0"/>
            <a:ext cx="6620602" cy="53772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2800" dirty="0">
                <a:solidFill>
                  <a:sysClr val="windowText" lastClr="000000"/>
                </a:solidFill>
              </a:rPr>
              <a:t>Electronics driver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0B68A1-D41B-43AC-A79D-E7C4115462D2}"/>
              </a:ext>
            </a:extLst>
          </p:cNvPr>
          <p:cNvSpPr/>
          <p:nvPr/>
        </p:nvSpPr>
        <p:spPr>
          <a:xfrm>
            <a:off x="200774" y="589464"/>
            <a:ext cx="1770611" cy="16255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ysClr val="windowText" lastClr="000000"/>
                </a:solidFill>
              </a:rPr>
              <a:t>controller inputs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ysClr val="windowText" lastClr="000000"/>
                </a:solidFill>
              </a:rPr>
              <a:t>Left stick 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ysClr val="windowText" lastClr="000000"/>
                </a:solidFill>
              </a:rPr>
              <a:t>Left stick 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ysClr val="windowText" lastClr="000000"/>
                </a:solidFill>
              </a:rPr>
              <a:t>Button x press</a:t>
            </a:r>
          </a:p>
          <a:p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3CEFC5-4A52-48C8-BCB5-13DB5EF456DC}"/>
              </a:ext>
            </a:extLst>
          </p:cNvPr>
          <p:cNvSpPr/>
          <p:nvPr/>
        </p:nvSpPr>
        <p:spPr>
          <a:xfrm>
            <a:off x="4060792" y="589464"/>
            <a:ext cx="2321217" cy="211031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>
                <a:solidFill>
                  <a:sysClr val="windowText" lastClr="000000"/>
                </a:solidFill>
              </a:rPr>
              <a:t>High-level commands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ysClr val="windowText" lastClr="000000"/>
                </a:solidFill>
              </a:rPr>
              <a:t>forward speed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ysClr val="windowText" lastClr="000000"/>
                </a:solidFill>
              </a:rPr>
              <a:t>turn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ysClr val="windowText" lastClr="000000"/>
                </a:solidFill>
              </a:rPr>
              <a:t>control mode (on change)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ysClr val="windowText" lastClr="000000"/>
                </a:solidFill>
              </a:rPr>
              <a:t>arm up/down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15E0F8-5B8A-4E0B-8748-F2C5CB80F0BD}"/>
              </a:ext>
            </a:extLst>
          </p:cNvPr>
          <p:cNvSpPr/>
          <p:nvPr/>
        </p:nvSpPr>
        <p:spPr>
          <a:xfrm>
            <a:off x="8373282" y="589464"/>
            <a:ext cx="2321217" cy="211031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>
                <a:solidFill>
                  <a:sysClr val="windowText" lastClr="000000"/>
                </a:solidFill>
              </a:rPr>
              <a:t>High-level commands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ysClr val="windowText" lastClr="000000"/>
                </a:solidFill>
              </a:rPr>
              <a:t>forward speed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ysClr val="windowText" lastClr="000000"/>
                </a:solidFill>
              </a:rPr>
              <a:t>turn amount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ysClr val="windowText" lastClr="000000"/>
                </a:solidFill>
              </a:rPr>
              <a:t>control mode (on change)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ysClr val="windowText" lastClr="000000"/>
                </a:solidFill>
              </a:rPr>
              <a:t>arm up/down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28EA75-12C7-4269-B5BD-E2C7CDAFA63B}"/>
              </a:ext>
            </a:extLst>
          </p:cNvPr>
          <p:cNvSpPr/>
          <p:nvPr/>
        </p:nvSpPr>
        <p:spPr>
          <a:xfrm>
            <a:off x="11991227" y="549071"/>
            <a:ext cx="2578500" cy="185846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>
                <a:solidFill>
                  <a:sysClr val="windowText" lastClr="000000"/>
                </a:solidFill>
              </a:rPr>
              <a:t>Actionable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ysClr val="windowText" lastClr="000000"/>
                </a:solidFill>
              </a:rPr>
              <a:t>Curvature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ysClr val="windowText" lastClr="000000"/>
                </a:solidFill>
              </a:rPr>
              <a:t>Forward velocity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ysClr val="windowText" lastClr="000000"/>
                </a:solidFill>
              </a:rPr>
              <a:t>The actual function that converts these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131AD97-DE9F-43EE-ACDF-F4823EEED96D}"/>
              </a:ext>
            </a:extLst>
          </p:cNvPr>
          <p:cNvSpPr/>
          <p:nvPr/>
        </p:nvSpPr>
        <p:spPr>
          <a:xfrm>
            <a:off x="6491060" y="1718518"/>
            <a:ext cx="1841122" cy="194026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Over network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DB664D4-094B-4A29-B6E0-D64F8C0F6EDA}"/>
              </a:ext>
            </a:extLst>
          </p:cNvPr>
          <p:cNvSpPr/>
          <p:nvPr/>
        </p:nvSpPr>
        <p:spPr>
          <a:xfrm>
            <a:off x="10699231" y="994747"/>
            <a:ext cx="1426264" cy="1155133"/>
          </a:xfrm>
          <a:prstGeom prst="rightArrow">
            <a:avLst>
              <a:gd name="adj1" fmla="val 50000"/>
              <a:gd name="adj2" fmla="val 74921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Mapped to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AE4F225C-D7E2-453E-89BE-160647FD3221}"/>
              </a:ext>
            </a:extLst>
          </p:cNvPr>
          <p:cNvSpPr/>
          <p:nvPr/>
        </p:nvSpPr>
        <p:spPr>
          <a:xfrm>
            <a:off x="14600385" y="1729647"/>
            <a:ext cx="1841122" cy="194026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Over network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09A4D23A-B182-4FA6-8129-5F54158861E7}"/>
              </a:ext>
            </a:extLst>
          </p:cNvPr>
          <p:cNvSpPr/>
          <p:nvPr/>
        </p:nvSpPr>
        <p:spPr>
          <a:xfrm rot="5400000">
            <a:off x="12450296" y="2402494"/>
            <a:ext cx="1660360" cy="1155133"/>
          </a:xfrm>
          <a:prstGeom prst="rightArrow">
            <a:avLst>
              <a:gd name="adj1" fmla="val 50000"/>
              <a:gd name="adj2" fmla="val 74921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“</a:t>
            </a:r>
            <a:r>
              <a:rPr lang="en-GB" dirty="0" err="1">
                <a:solidFill>
                  <a:sysClr val="windowText" lastClr="000000"/>
                </a:solidFill>
              </a:rPr>
              <a:t>Mathsed</a:t>
            </a:r>
            <a:r>
              <a:rPr lang="en-GB" dirty="0">
                <a:solidFill>
                  <a:sysClr val="windowText" lastClr="000000"/>
                </a:solidFill>
              </a:rPr>
              <a:t>” to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CBF4AC-FD99-4C48-9554-9D839AFF9F09}"/>
              </a:ext>
            </a:extLst>
          </p:cNvPr>
          <p:cNvSpPr/>
          <p:nvPr/>
        </p:nvSpPr>
        <p:spPr>
          <a:xfrm>
            <a:off x="12057202" y="3749432"/>
            <a:ext cx="2578500" cy="154834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>
                <a:solidFill>
                  <a:sysClr val="windowText" lastClr="000000"/>
                </a:solidFill>
              </a:rPr>
              <a:t>Actuator demands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ysClr val="windowText" lastClr="000000"/>
                </a:solidFill>
              </a:rPr>
              <a:t>W0 motor value,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ysClr val="windowText" lastClr="000000"/>
                </a:solidFill>
              </a:rPr>
              <a:t>G0 motor value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8BA9513-4CE6-45AD-884F-7B2C9071169B}"/>
              </a:ext>
            </a:extLst>
          </p:cNvPr>
          <p:cNvSpPr/>
          <p:nvPr/>
        </p:nvSpPr>
        <p:spPr>
          <a:xfrm>
            <a:off x="16437985" y="589464"/>
            <a:ext cx="2578500" cy="154834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>
                <a:solidFill>
                  <a:sysClr val="windowText" lastClr="000000"/>
                </a:solidFill>
              </a:rPr>
              <a:t>Actuator demands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ysClr val="windowText" lastClr="000000"/>
                </a:solidFill>
              </a:rPr>
              <a:t>W0 motor value,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ysClr val="windowText" lastClr="000000"/>
                </a:solidFill>
              </a:rPr>
              <a:t>G0 motor value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5EB1CB05-1B83-4B17-89F6-F04B79BCA7E4}"/>
              </a:ext>
            </a:extLst>
          </p:cNvPr>
          <p:cNvSpPr/>
          <p:nvPr/>
        </p:nvSpPr>
        <p:spPr>
          <a:xfrm>
            <a:off x="2172158" y="-361269"/>
            <a:ext cx="9470295" cy="6629805"/>
          </a:xfrm>
          <a:prstGeom prst="rightArrow">
            <a:avLst>
              <a:gd name="adj1" fmla="val 50000"/>
              <a:gd name="adj2" fmla="val 74921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ysClr val="windowText" lastClr="000000"/>
                </a:solidFill>
              </a:rPr>
              <a:t>Mapped to: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28214ED-6038-4089-97D1-A874E4F09F95}"/>
              </a:ext>
            </a:extLst>
          </p:cNvPr>
          <p:cNvSpPr/>
          <p:nvPr/>
        </p:nvSpPr>
        <p:spPr>
          <a:xfrm>
            <a:off x="2407982" y="1687311"/>
            <a:ext cx="1601434" cy="270664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2800" dirty="0">
                <a:solidFill>
                  <a:sysClr val="windowText" lastClr="000000"/>
                </a:solidFill>
              </a:rPr>
              <a:t>Control scheme JSON.</a:t>
            </a:r>
          </a:p>
          <a:p>
            <a:endParaRPr lang="en-GB" sz="2800" dirty="0">
              <a:solidFill>
                <a:sysClr val="windowText" lastClr="000000"/>
              </a:solidFill>
            </a:endParaRPr>
          </a:p>
          <a:p>
            <a:r>
              <a:rPr lang="en-GB" sz="2800" dirty="0">
                <a:solidFill>
                  <a:sysClr val="windowText" lastClr="000000"/>
                </a:solidFill>
              </a:rPr>
              <a:t>1 File per scheme?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C83617-6AF5-4E26-9ED0-68595063BD66}"/>
              </a:ext>
            </a:extLst>
          </p:cNvPr>
          <p:cNvSpPr/>
          <p:nvPr/>
        </p:nvSpPr>
        <p:spPr>
          <a:xfrm>
            <a:off x="4004754" y="1686657"/>
            <a:ext cx="1601436" cy="270730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2800" dirty="0">
                <a:solidFill>
                  <a:sysClr val="windowText" lastClr="000000"/>
                </a:solidFill>
              </a:rPr>
              <a:t>Defined in Input manager</a:t>
            </a:r>
          </a:p>
        </p:txBody>
      </p:sp>
    </p:spTree>
    <p:extLst>
      <p:ext uri="{BB962C8B-B14F-4D97-AF65-F5344CB8AC3E}">
        <p14:creationId xmlns:p14="http://schemas.microsoft.com/office/powerpoint/2010/main" val="221715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2598524-DAB7-4A43-AB6F-924CB5E07646}"/>
              </a:ext>
            </a:extLst>
          </p:cNvPr>
          <p:cNvSpPr/>
          <p:nvPr/>
        </p:nvSpPr>
        <p:spPr>
          <a:xfrm>
            <a:off x="0" y="0"/>
            <a:ext cx="6620602" cy="53772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2800" dirty="0" err="1">
                <a:solidFill>
                  <a:sysClr val="windowText" lastClr="000000"/>
                </a:solidFill>
              </a:rPr>
              <a:t>InputManager</a:t>
            </a:r>
            <a:endParaRPr lang="en-GB" sz="2800" dirty="0">
              <a:solidFill>
                <a:sysClr val="windowText" lastClr="00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ACB8DA-BC8B-44E4-BA53-1E5AEBEC0787}"/>
              </a:ext>
            </a:extLst>
          </p:cNvPr>
          <p:cNvSpPr/>
          <p:nvPr/>
        </p:nvSpPr>
        <p:spPr>
          <a:xfrm>
            <a:off x="8140430" y="-29263"/>
            <a:ext cx="6620602" cy="5377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2800" dirty="0" err="1">
                <a:solidFill>
                  <a:sysClr val="windowText" lastClr="000000"/>
                </a:solidFill>
              </a:rPr>
              <a:t>LocoCtrl</a:t>
            </a:r>
            <a:endParaRPr lang="en-GB" sz="2800" dirty="0">
              <a:solidFill>
                <a:sysClr val="windowText" lastClr="0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C43C60-A91A-429B-B19C-6211FF2E7BFA}"/>
              </a:ext>
            </a:extLst>
          </p:cNvPr>
          <p:cNvSpPr/>
          <p:nvPr/>
        </p:nvSpPr>
        <p:spPr>
          <a:xfrm>
            <a:off x="16280860" y="0"/>
            <a:ext cx="6620602" cy="53772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2800" dirty="0">
                <a:solidFill>
                  <a:sysClr val="windowText" lastClr="000000"/>
                </a:solidFill>
              </a:rPr>
              <a:t>Electronics driver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0B68A1-D41B-43AC-A79D-E7C4115462D2}"/>
              </a:ext>
            </a:extLst>
          </p:cNvPr>
          <p:cNvSpPr/>
          <p:nvPr/>
        </p:nvSpPr>
        <p:spPr>
          <a:xfrm>
            <a:off x="200774" y="589464"/>
            <a:ext cx="1770611" cy="16255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ysClr val="windowText" lastClr="000000"/>
                </a:solidFill>
              </a:rPr>
              <a:t>controller inputs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ysClr val="windowText" lastClr="000000"/>
                </a:solidFill>
              </a:rPr>
              <a:t>Left stick 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ysClr val="windowText" lastClr="000000"/>
                </a:solidFill>
              </a:rPr>
              <a:t>Left stick 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ysClr val="windowText" lastClr="000000"/>
                </a:solidFill>
              </a:rPr>
              <a:t>Button x press</a:t>
            </a:r>
          </a:p>
          <a:p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3CEFC5-4A52-48C8-BCB5-13DB5EF456DC}"/>
              </a:ext>
            </a:extLst>
          </p:cNvPr>
          <p:cNvSpPr/>
          <p:nvPr/>
        </p:nvSpPr>
        <p:spPr>
          <a:xfrm>
            <a:off x="4060792" y="589464"/>
            <a:ext cx="2321217" cy="211031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>
                <a:solidFill>
                  <a:sysClr val="windowText" lastClr="000000"/>
                </a:solidFill>
              </a:rPr>
              <a:t>High-level commands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ysClr val="windowText" lastClr="000000"/>
                </a:solidFill>
              </a:rPr>
              <a:t>forward speed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ysClr val="windowText" lastClr="000000"/>
                </a:solidFill>
              </a:rPr>
              <a:t>turn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ysClr val="windowText" lastClr="000000"/>
                </a:solidFill>
              </a:rPr>
              <a:t>control mode (on change)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ysClr val="windowText" lastClr="000000"/>
                </a:solidFill>
              </a:rPr>
              <a:t>arm up/down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F0FB45B-2706-492D-BEE9-72CBB9334B23}"/>
              </a:ext>
            </a:extLst>
          </p:cNvPr>
          <p:cNvSpPr/>
          <p:nvPr/>
        </p:nvSpPr>
        <p:spPr>
          <a:xfrm>
            <a:off x="2172158" y="994748"/>
            <a:ext cx="1650041" cy="1155133"/>
          </a:xfrm>
          <a:prstGeom prst="rightArrow">
            <a:avLst>
              <a:gd name="adj1" fmla="val 50000"/>
              <a:gd name="adj2" fmla="val 74921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Mapped to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15E0F8-5B8A-4E0B-8748-F2C5CB80F0BD}"/>
              </a:ext>
            </a:extLst>
          </p:cNvPr>
          <p:cNvSpPr/>
          <p:nvPr/>
        </p:nvSpPr>
        <p:spPr>
          <a:xfrm>
            <a:off x="8373282" y="589464"/>
            <a:ext cx="2321217" cy="211031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>
                <a:solidFill>
                  <a:sysClr val="windowText" lastClr="000000"/>
                </a:solidFill>
              </a:rPr>
              <a:t>High-level commands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ysClr val="windowText" lastClr="000000"/>
                </a:solidFill>
              </a:rPr>
              <a:t>forward speed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ysClr val="windowText" lastClr="000000"/>
                </a:solidFill>
              </a:rPr>
              <a:t>turn amount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ysClr val="windowText" lastClr="000000"/>
                </a:solidFill>
              </a:rPr>
              <a:t>control mode (on change)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ysClr val="windowText" lastClr="000000"/>
                </a:solidFill>
              </a:rPr>
              <a:t>arm up/down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28EA75-12C7-4269-B5BD-E2C7CDAFA63B}"/>
              </a:ext>
            </a:extLst>
          </p:cNvPr>
          <p:cNvSpPr/>
          <p:nvPr/>
        </p:nvSpPr>
        <p:spPr>
          <a:xfrm>
            <a:off x="11991227" y="549071"/>
            <a:ext cx="2578500" cy="185846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>
                <a:solidFill>
                  <a:sysClr val="windowText" lastClr="000000"/>
                </a:solidFill>
              </a:rPr>
              <a:t>Actionable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ysClr val="windowText" lastClr="000000"/>
                </a:solidFill>
              </a:rPr>
              <a:t>Curvature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ysClr val="windowText" lastClr="000000"/>
                </a:solidFill>
              </a:rPr>
              <a:t>Forward velocity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ysClr val="windowText" lastClr="000000"/>
                </a:solidFill>
              </a:rPr>
              <a:t>The actual function that converts these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131AD97-DE9F-43EE-ACDF-F4823EEED96D}"/>
              </a:ext>
            </a:extLst>
          </p:cNvPr>
          <p:cNvSpPr/>
          <p:nvPr/>
        </p:nvSpPr>
        <p:spPr>
          <a:xfrm>
            <a:off x="6491060" y="1718518"/>
            <a:ext cx="1841122" cy="194026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Over network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DB664D4-094B-4A29-B6E0-D64F8C0F6EDA}"/>
              </a:ext>
            </a:extLst>
          </p:cNvPr>
          <p:cNvSpPr/>
          <p:nvPr/>
        </p:nvSpPr>
        <p:spPr>
          <a:xfrm>
            <a:off x="10699231" y="994747"/>
            <a:ext cx="1426264" cy="1155133"/>
          </a:xfrm>
          <a:prstGeom prst="rightArrow">
            <a:avLst>
              <a:gd name="adj1" fmla="val 50000"/>
              <a:gd name="adj2" fmla="val 74921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Mapped to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AE4F225C-D7E2-453E-89BE-160647FD3221}"/>
              </a:ext>
            </a:extLst>
          </p:cNvPr>
          <p:cNvSpPr/>
          <p:nvPr/>
        </p:nvSpPr>
        <p:spPr>
          <a:xfrm>
            <a:off x="14600385" y="1729647"/>
            <a:ext cx="1841122" cy="194026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Over network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09A4D23A-B182-4FA6-8129-5F54158861E7}"/>
              </a:ext>
            </a:extLst>
          </p:cNvPr>
          <p:cNvSpPr/>
          <p:nvPr/>
        </p:nvSpPr>
        <p:spPr>
          <a:xfrm rot="5400000">
            <a:off x="12450296" y="2402494"/>
            <a:ext cx="1660360" cy="1155133"/>
          </a:xfrm>
          <a:prstGeom prst="rightArrow">
            <a:avLst>
              <a:gd name="adj1" fmla="val 50000"/>
              <a:gd name="adj2" fmla="val 74921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“</a:t>
            </a:r>
            <a:r>
              <a:rPr lang="en-GB" dirty="0" err="1">
                <a:solidFill>
                  <a:sysClr val="windowText" lastClr="000000"/>
                </a:solidFill>
              </a:rPr>
              <a:t>Mathsed</a:t>
            </a:r>
            <a:r>
              <a:rPr lang="en-GB" dirty="0">
                <a:solidFill>
                  <a:sysClr val="windowText" lastClr="000000"/>
                </a:solidFill>
              </a:rPr>
              <a:t>” to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CBF4AC-FD99-4C48-9554-9D839AFF9F09}"/>
              </a:ext>
            </a:extLst>
          </p:cNvPr>
          <p:cNvSpPr/>
          <p:nvPr/>
        </p:nvSpPr>
        <p:spPr>
          <a:xfrm>
            <a:off x="12057202" y="3749432"/>
            <a:ext cx="2578500" cy="154834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>
                <a:solidFill>
                  <a:sysClr val="windowText" lastClr="000000"/>
                </a:solidFill>
              </a:rPr>
              <a:t>Actuator demands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ysClr val="windowText" lastClr="000000"/>
                </a:solidFill>
              </a:rPr>
              <a:t>W0 motor value,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ysClr val="windowText" lastClr="000000"/>
                </a:solidFill>
              </a:rPr>
              <a:t>G0 motor value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8BA9513-4CE6-45AD-884F-7B2C9071169B}"/>
              </a:ext>
            </a:extLst>
          </p:cNvPr>
          <p:cNvSpPr/>
          <p:nvPr/>
        </p:nvSpPr>
        <p:spPr>
          <a:xfrm>
            <a:off x="16437985" y="589464"/>
            <a:ext cx="2578500" cy="154834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>
                <a:solidFill>
                  <a:sysClr val="windowText" lastClr="000000"/>
                </a:solidFill>
              </a:rPr>
              <a:t>Actuator demands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ysClr val="windowText" lastClr="000000"/>
                </a:solidFill>
              </a:rPr>
              <a:t>W0 motor value,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ysClr val="windowText" lastClr="000000"/>
                </a:solidFill>
              </a:rPr>
              <a:t>G0 motor value</a:t>
            </a:r>
          </a:p>
        </p:txBody>
      </p:sp>
    </p:spTree>
    <p:extLst>
      <p:ext uri="{BB962C8B-B14F-4D97-AF65-F5344CB8AC3E}">
        <p14:creationId xmlns:p14="http://schemas.microsoft.com/office/powerpoint/2010/main" val="1603622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2E70AD3-9B5D-4803-B9F0-17571D28BCB8}"/>
              </a:ext>
            </a:extLst>
          </p:cNvPr>
          <p:cNvSpPr/>
          <p:nvPr/>
        </p:nvSpPr>
        <p:spPr>
          <a:xfrm>
            <a:off x="-8172450" y="0"/>
            <a:ext cx="6620602" cy="53772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2800" dirty="0" err="1">
                <a:solidFill>
                  <a:sysClr val="windowText" lastClr="000000"/>
                </a:solidFill>
              </a:rPr>
              <a:t>InputManager</a:t>
            </a:r>
            <a:endParaRPr lang="en-GB" sz="2800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F426A0-5D71-4A88-A01F-E2DC18AA995B}"/>
              </a:ext>
            </a:extLst>
          </p:cNvPr>
          <p:cNvSpPr/>
          <p:nvPr/>
        </p:nvSpPr>
        <p:spPr>
          <a:xfrm>
            <a:off x="-32020" y="-29263"/>
            <a:ext cx="6620602" cy="5377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2800" dirty="0" err="1">
                <a:solidFill>
                  <a:sysClr val="windowText" lastClr="000000"/>
                </a:solidFill>
              </a:rPr>
              <a:t>LocoCtrl</a:t>
            </a:r>
            <a:endParaRPr lang="en-GB" sz="2800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6F7C1A-6A0A-48D5-9A47-6506E1C181D9}"/>
              </a:ext>
            </a:extLst>
          </p:cNvPr>
          <p:cNvSpPr/>
          <p:nvPr/>
        </p:nvSpPr>
        <p:spPr>
          <a:xfrm>
            <a:off x="8108410" y="0"/>
            <a:ext cx="6620602" cy="53772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2800" dirty="0">
                <a:solidFill>
                  <a:sysClr val="windowText" lastClr="000000"/>
                </a:solidFill>
              </a:rPr>
              <a:t>Electronics driver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1F9F07-7DBC-4269-BE28-2508B598B5B5}"/>
              </a:ext>
            </a:extLst>
          </p:cNvPr>
          <p:cNvSpPr/>
          <p:nvPr/>
        </p:nvSpPr>
        <p:spPr>
          <a:xfrm>
            <a:off x="-7971676" y="589464"/>
            <a:ext cx="1770611" cy="16255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ysClr val="windowText" lastClr="000000"/>
                </a:solidFill>
              </a:rPr>
              <a:t>controller inputs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ysClr val="windowText" lastClr="000000"/>
                </a:solidFill>
              </a:rPr>
              <a:t>Left stick 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ysClr val="windowText" lastClr="000000"/>
                </a:solidFill>
              </a:rPr>
              <a:t>Left stick 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ysClr val="windowText" lastClr="000000"/>
                </a:solidFill>
              </a:rPr>
              <a:t>Button x press</a:t>
            </a:r>
          </a:p>
          <a:p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1E5B63-DC4E-403B-82CE-A77706DC0B03}"/>
              </a:ext>
            </a:extLst>
          </p:cNvPr>
          <p:cNvSpPr/>
          <p:nvPr/>
        </p:nvSpPr>
        <p:spPr>
          <a:xfrm>
            <a:off x="-4111658" y="589464"/>
            <a:ext cx="2321217" cy="211031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>
                <a:solidFill>
                  <a:sysClr val="windowText" lastClr="000000"/>
                </a:solidFill>
              </a:rPr>
              <a:t>High-level commands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ysClr val="windowText" lastClr="000000"/>
                </a:solidFill>
              </a:rPr>
              <a:t>forward speed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ysClr val="windowText" lastClr="000000"/>
                </a:solidFill>
              </a:rPr>
              <a:t>turn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ysClr val="windowText" lastClr="000000"/>
                </a:solidFill>
              </a:rPr>
              <a:t>control mode (on change)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ysClr val="windowText" lastClr="000000"/>
                </a:solidFill>
              </a:rPr>
              <a:t>arm up/down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E8F0D502-4259-4DA7-B907-A349344B1595}"/>
              </a:ext>
            </a:extLst>
          </p:cNvPr>
          <p:cNvSpPr/>
          <p:nvPr/>
        </p:nvSpPr>
        <p:spPr>
          <a:xfrm>
            <a:off x="-6000292" y="994748"/>
            <a:ext cx="1650041" cy="1155133"/>
          </a:xfrm>
          <a:prstGeom prst="rightArrow">
            <a:avLst>
              <a:gd name="adj1" fmla="val 50000"/>
              <a:gd name="adj2" fmla="val 74921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Mapped to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EBE237-1036-4FBC-BDB7-1E7489CB26C6}"/>
              </a:ext>
            </a:extLst>
          </p:cNvPr>
          <p:cNvSpPr/>
          <p:nvPr/>
        </p:nvSpPr>
        <p:spPr>
          <a:xfrm>
            <a:off x="200832" y="589464"/>
            <a:ext cx="2321217" cy="211031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>
                <a:solidFill>
                  <a:sysClr val="windowText" lastClr="000000"/>
                </a:solidFill>
              </a:rPr>
              <a:t>High-level commands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ysClr val="windowText" lastClr="000000"/>
                </a:solidFill>
              </a:rPr>
              <a:t>forward speed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ysClr val="windowText" lastClr="000000"/>
                </a:solidFill>
              </a:rPr>
              <a:t>turn amount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ysClr val="windowText" lastClr="000000"/>
                </a:solidFill>
              </a:rPr>
              <a:t>control mode (on change)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ysClr val="windowText" lastClr="000000"/>
                </a:solidFill>
              </a:rPr>
              <a:t>arm up/down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852E48C-4C74-474D-B53E-BCC9F5E8EDA1}"/>
              </a:ext>
            </a:extLst>
          </p:cNvPr>
          <p:cNvSpPr/>
          <p:nvPr/>
        </p:nvSpPr>
        <p:spPr>
          <a:xfrm>
            <a:off x="3818777" y="549071"/>
            <a:ext cx="2578500" cy="185846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>
                <a:solidFill>
                  <a:sysClr val="windowText" lastClr="000000"/>
                </a:solidFill>
              </a:rPr>
              <a:t>Actionable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ysClr val="windowText" lastClr="000000"/>
                </a:solidFill>
              </a:rPr>
              <a:t>Curvature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ysClr val="windowText" lastClr="000000"/>
                </a:solidFill>
              </a:rPr>
              <a:t>Forward velocity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ysClr val="windowText" lastClr="000000"/>
                </a:solidFill>
              </a:rPr>
              <a:t>The actual function that converts these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1ECE6F03-F43C-4D7B-8C8D-91773F14735A}"/>
              </a:ext>
            </a:extLst>
          </p:cNvPr>
          <p:cNvSpPr/>
          <p:nvPr/>
        </p:nvSpPr>
        <p:spPr>
          <a:xfrm>
            <a:off x="-1681390" y="1718518"/>
            <a:ext cx="1841122" cy="194026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Over network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DC9E4A24-7082-47D4-B1F2-70FD02729D40}"/>
              </a:ext>
            </a:extLst>
          </p:cNvPr>
          <p:cNvSpPr/>
          <p:nvPr/>
        </p:nvSpPr>
        <p:spPr>
          <a:xfrm>
            <a:off x="2526781" y="994747"/>
            <a:ext cx="1426264" cy="1155133"/>
          </a:xfrm>
          <a:prstGeom prst="rightArrow">
            <a:avLst>
              <a:gd name="adj1" fmla="val 50000"/>
              <a:gd name="adj2" fmla="val 74921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Mapped to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41471E4C-4ABC-41BE-8741-E1A8EA5C3068}"/>
              </a:ext>
            </a:extLst>
          </p:cNvPr>
          <p:cNvSpPr/>
          <p:nvPr/>
        </p:nvSpPr>
        <p:spPr>
          <a:xfrm>
            <a:off x="6427935" y="1729647"/>
            <a:ext cx="1841122" cy="194026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Over network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D7B01375-6CA8-4BDD-BB9B-52D0D7263C24}"/>
              </a:ext>
            </a:extLst>
          </p:cNvPr>
          <p:cNvSpPr/>
          <p:nvPr/>
        </p:nvSpPr>
        <p:spPr>
          <a:xfrm rot="5400000">
            <a:off x="4277846" y="2402494"/>
            <a:ext cx="1660360" cy="1155133"/>
          </a:xfrm>
          <a:prstGeom prst="rightArrow">
            <a:avLst>
              <a:gd name="adj1" fmla="val 50000"/>
              <a:gd name="adj2" fmla="val 74921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“</a:t>
            </a:r>
            <a:r>
              <a:rPr lang="en-GB" dirty="0" err="1">
                <a:solidFill>
                  <a:sysClr val="windowText" lastClr="000000"/>
                </a:solidFill>
              </a:rPr>
              <a:t>Mathsed</a:t>
            </a:r>
            <a:r>
              <a:rPr lang="en-GB" dirty="0">
                <a:solidFill>
                  <a:sysClr val="windowText" lastClr="000000"/>
                </a:solidFill>
              </a:rPr>
              <a:t>” to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D07F913-7659-40D7-A186-50C5B52C1ABA}"/>
              </a:ext>
            </a:extLst>
          </p:cNvPr>
          <p:cNvSpPr/>
          <p:nvPr/>
        </p:nvSpPr>
        <p:spPr>
          <a:xfrm>
            <a:off x="3884752" y="3749432"/>
            <a:ext cx="2578500" cy="154834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>
                <a:solidFill>
                  <a:sysClr val="windowText" lastClr="000000"/>
                </a:solidFill>
              </a:rPr>
              <a:t>Actuator demands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ysClr val="windowText" lastClr="000000"/>
                </a:solidFill>
              </a:rPr>
              <a:t>W0 motor value,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ysClr val="windowText" lastClr="000000"/>
                </a:solidFill>
              </a:rPr>
              <a:t>G0 motor value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D5D6BEC-1BBF-4F0E-9264-8AB7F4B0F56A}"/>
              </a:ext>
            </a:extLst>
          </p:cNvPr>
          <p:cNvSpPr/>
          <p:nvPr/>
        </p:nvSpPr>
        <p:spPr>
          <a:xfrm>
            <a:off x="8265535" y="589464"/>
            <a:ext cx="2578500" cy="154834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>
                <a:solidFill>
                  <a:sysClr val="windowText" lastClr="000000"/>
                </a:solidFill>
              </a:rPr>
              <a:t>Actuator demands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ysClr val="windowText" lastClr="000000"/>
                </a:solidFill>
              </a:rPr>
              <a:t>W0 motor value,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ysClr val="windowText" lastClr="000000"/>
                </a:solidFill>
              </a:rPr>
              <a:t>G0 motor value</a:t>
            </a:r>
          </a:p>
        </p:txBody>
      </p:sp>
    </p:spTree>
    <p:extLst>
      <p:ext uri="{BB962C8B-B14F-4D97-AF65-F5344CB8AC3E}">
        <p14:creationId xmlns:p14="http://schemas.microsoft.com/office/powerpoint/2010/main" val="37837131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2E70AD3-9B5D-4803-B9F0-17571D28BCB8}"/>
              </a:ext>
            </a:extLst>
          </p:cNvPr>
          <p:cNvSpPr/>
          <p:nvPr/>
        </p:nvSpPr>
        <p:spPr>
          <a:xfrm>
            <a:off x="-8172450" y="0"/>
            <a:ext cx="6620602" cy="53772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2800" dirty="0" err="1">
                <a:solidFill>
                  <a:sysClr val="windowText" lastClr="000000"/>
                </a:solidFill>
              </a:rPr>
              <a:t>InputManager</a:t>
            </a:r>
            <a:endParaRPr lang="en-GB" sz="2800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F426A0-5D71-4A88-A01F-E2DC18AA995B}"/>
              </a:ext>
            </a:extLst>
          </p:cNvPr>
          <p:cNvSpPr/>
          <p:nvPr/>
        </p:nvSpPr>
        <p:spPr>
          <a:xfrm>
            <a:off x="-32020" y="-29263"/>
            <a:ext cx="6620602" cy="5377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2800" dirty="0" err="1">
                <a:solidFill>
                  <a:sysClr val="windowText" lastClr="000000"/>
                </a:solidFill>
              </a:rPr>
              <a:t>LocoCtrl</a:t>
            </a:r>
            <a:endParaRPr lang="en-GB" sz="2800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6F7C1A-6A0A-48D5-9A47-6506E1C181D9}"/>
              </a:ext>
            </a:extLst>
          </p:cNvPr>
          <p:cNvSpPr/>
          <p:nvPr/>
        </p:nvSpPr>
        <p:spPr>
          <a:xfrm>
            <a:off x="8108410" y="0"/>
            <a:ext cx="6620602" cy="53772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2800" dirty="0">
                <a:solidFill>
                  <a:sysClr val="windowText" lastClr="000000"/>
                </a:solidFill>
              </a:rPr>
              <a:t>Electronics driver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1F9F07-7DBC-4269-BE28-2508B598B5B5}"/>
              </a:ext>
            </a:extLst>
          </p:cNvPr>
          <p:cNvSpPr/>
          <p:nvPr/>
        </p:nvSpPr>
        <p:spPr>
          <a:xfrm>
            <a:off x="-7971676" y="589464"/>
            <a:ext cx="1770611" cy="16255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ysClr val="windowText" lastClr="000000"/>
                </a:solidFill>
              </a:rPr>
              <a:t>controller inputs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ysClr val="windowText" lastClr="000000"/>
                </a:solidFill>
              </a:rPr>
              <a:t>Left stick 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ysClr val="windowText" lastClr="000000"/>
                </a:solidFill>
              </a:rPr>
              <a:t>Left stick 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ysClr val="windowText" lastClr="000000"/>
                </a:solidFill>
              </a:rPr>
              <a:t>Button x press</a:t>
            </a:r>
          </a:p>
          <a:p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1E5B63-DC4E-403B-82CE-A77706DC0B03}"/>
              </a:ext>
            </a:extLst>
          </p:cNvPr>
          <p:cNvSpPr/>
          <p:nvPr/>
        </p:nvSpPr>
        <p:spPr>
          <a:xfrm>
            <a:off x="-4111658" y="589464"/>
            <a:ext cx="2321217" cy="211031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>
                <a:solidFill>
                  <a:sysClr val="windowText" lastClr="000000"/>
                </a:solidFill>
              </a:rPr>
              <a:t>High-level commands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ysClr val="windowText" lastClr="000000"/>
                </a:solidFill>
              </a:rPr>
              <a:t>forward speed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ysClr val="windowText" lastClr="000000"/>
                </a:solidFill>
              </a:rPr>
              <a:t>turn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ysClr val="windowText" lastClr="000000"/>
                </a:solidFill>
              </a:rPr>
              <a:t>control mode (on change)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ysClr val="windowText" lastClr="000000"/>
                </a:solidFill>
              </a:rPr>
              <a:t>arm up/down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E8F0D502-4259-4DA7-B907-A349344B1595}"/>
              </a:ext>
            </a:extLst>
          </p:cNvPr>
          <p:cNvSpPr/>
          <p:nvPr/>
        </p:nvSpPr>
        <p:spPr>
          <a:xfrm>
            <a:off x="-6000292" y="994748"/>
            <a:ext cx="1650041" cy="1155133"/>
          </a:xfrm>
          <a:prstGeom prst="rightArrow">
            <a:avLst>
              <a:gd name="adj1" fmla="val 50000"/>
              <a:gd name="adj2" fmla="val 74921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Mapped to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EBE237-1036-4FBC-BDB7-1E7489CB26C6}"/>
              </a:ext>
            </a:extLst>
          </p:cNvPr>
          <p:cNvSpPr/>
          <p:nvPr/>
        </p:nvSpPr>
        <p:spPr>
          <a:xfrm>
            <a:off x="200832" y="589464"/>
            <a:ext cx="2321217" cy="211031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>
                <a:solidFill>
                  <a:sysClr val="windowText" lastClr="000000"/>
                </a:solidFill>
              </a:rPr>
              <a:t>High-level commands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ysClr val="windowText" lastClr="000000"/>
                </a:solidFill>
              </a:rPr>
              <a:t>forward speed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ysClr val="windowText" lastClr="000000"/>
                </a:solidFill>
              </a:rPr>
              <a:t>turn amount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ysClr val="windowText" lastClr="000000"/>
                </a:solidFill>
              </a:rPr>
              <a:t>control mode (on change)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ysClr val="windowText" lastClr="000000"/>
                </a:solidFill>
              </a:rPr>
              <a:t>arm up/down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852E48C-4C74-474D-B53E-BCC9F5E8EDA1}"/>
              </a:ext>
            </a:extLst>
          </p:cNvPr>
          <p:cNvSpPr/>
          <p:nvPr/>
        </p:nvSpPr>
        <p:spPr>
          <a:xfrm>
            <a:off x="3818777" y="549071"/>
            <a:ext cx="2578500" cy="185846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>
                <a:solidFill>
                  <a:sysClr val="windowText" lastClr="000000"/>
                </a:solidFill>
              </a:rPr>
              <a:t>Actionable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ysClr val="windowText" lastClr="000000"/>
                </a:solidFill>
              </a:rPr>
              <a:t>Curvature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ysClr val="windowText" lastClr="000000"/>
                </a:solidFill>
              </a:rPr>
              <a:t>Forward velocity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ysClr val="windowText" lastClr="000000"/>
                </a:solidFill>
              </a:rPr>
              <a:t>The actual function that converts these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1ECE6F03-F43C-4D7B-8C8D-91773F14735A}"/>
              </a:ext>
            </a:extLst>
          </p:cNvPr>
          <p:cNvSpPr/>
          <p:nvPr/>
        </p:nvSpPr>
        <p:spPr>
          <a:xfrm>
            <a:off x="-1681390" y="1718518"/>
            <a:ext cx="1841122" cy="194026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Over network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41471E4C-4ABC-41BE-8741-E1A8EA5C3068}"/>
              </a:ext>
            </a:extLst>
          </p:cNvPr>
          <p:cNvSpPr/>
          <p:nvPr/>
        </p:nvSpPr>
        <p:spPr>
          <a:xfrm>
            <a:off x="6427935" y="1729647"/>
            <a:ext cx="1841122" cy="194026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Over network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D7B01375-6CA8-4BDD-BB9B-52D0D7263C24}"/>
              </a:ext>
            </a:extLst>
          </p:cNvPr>
          <p:cNvSpPr/>
          <p:nvPr/>
        </p:nvSpPr>
        <p:spPr>
          <a:xfrm rot="5400000">
            <a:off x="4277846" y="2402494"/>
            <a:ext cx="1660360" cy="1155133"/>
          </a:xfrm>
          <a:prstGeom prst="rightArrow">
            <a:avLst>
              <a:gd name="adj1" fmla="val 50000"/>
              <a:gd name="adj2" fmla="val 74921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“</a:t>
            </a:r>
            <a:r>
              <a:rPr lang="en-GB" dirty="0" err="1">
                <a:solidFill>
                  <a:sysClr val="windowText" lastClr="000000"/>
                </a:solidFill>
              </a:rPr>
              <a:t>Mathsed</a:t>
            </a:r>
            <a:r>
              <a:rPr lang="en-GB" dirty="0">
                <a:solidFill>
                  <a:sysClr val="windowText" lastClr="000000"/>
                </a:solidFill>
              </a:rPr>
              <a:t>” to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D07F913-7659-40D7-A186-50C5B52C1ABA}"/>
              </a:ext>
            </a:extLst>
          </p:cNvPr>
          <p:cNvSpPr/>
          <p:nvPr/>
        </p:nvSpPr>
        <p:spPr>
          <a:xfrm>
            <a:off x="3884752" y="3749432"/>
            <a:ext cx="2578500" cy="154834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>
                <a:solidFill>
                  <a:sysClr val="windowText" lastClr="000000"/>
                </a:solidFill>
              </a:rPr>
              <a:t>Actuator demands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ysClr val="windowText" lastClr="000000"/>
                </a:solidFill>
              </a:rPr>
              <a:t>W0 motor value,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ysClr val="windowText" lastClr="000000"/>
                </a:solidFill>
              </a:rPr>
              <a:t>G0 motor value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D5D6BEC-1BBF-4F0E-9264-8AB7F4B0F56A}"/>
              </a:ext>
            </a:extLst>
          </p:cNvPr>
          <p:cNvSpPr/>
          <p:nvPr/>
        </p:nvSpPr>
        <p:spPr>
          <a:xfrm>
            <a:off x="8265535" y="589464"/>
            <a:ext cx="2578500" cy="154834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>
                <a:solidFill>
                  <a:sysClr val="windowText" lastClr="000000"/>
                </a:solidFill>
              </a:rPr>
              <a:t>Actuator demands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ysClr val="windowText" lastClr="000000"/>
                </a:solidFill>
              </a:rPr>
              <a:t>W0 motor value,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ysClr val="windowText" lastClr="000000"/>
                </a:solidFill>
              </a:rPr>
              <a:t>G0 motor value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B46CD81-BC55-4BB5-AD47-47BC98B4C531}"/>
              </a:ext>
            </a:extLst>
          </p:cNvPr>
          <p:cNvSpPr/>
          <p:nvPr/>
        </p:nvSpPr>
        <p:spPr>
          <a:xfrm>
            <a:off x="2172158" y="-361269"/>
            <a:ext cx="9470295" cy="6629805"/>
          </a:xfrm>
          <a:prstGeom prst="rightArrow">
            <a:avLst>
              <a:gd name="adj1" fmla="val 50000"/>
              <a:gd name="adj2" fmla="val 74921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ysClr val="windowText" lastClr="000000"/>
                </a:solidFill>
              </a:rPr>
              <a:t>Mapped to: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BB53FA1-E194-4156-8860-ACB501A34A6D}"/>
              </a:ext>
            </a:extLst>
          </p:cNvPr>
          <p:cNvSpPr/>
          <p:nvPr/>
        </p:nvSpPr>
        <p:spPr>
          <a:xfrm>
            <a:off x="2407982" y="1687311"/>
            <a:ext cx="1601434" cy="270664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2800" dirty="0">
                <a:solidFill>
                  <a:sysClr val="windowText" lastClr="000000"/>
                </a:solidFill>
              </a:rPr>
              <a:t>Rover geometry JSON</a:t>
            </a:r>
          </a:p>
          <a:p>
            <a:endParaRPr lang="en-GB" sz="2800" dirty="0">
              <a:solidFill>
                <a:sysClr val="windowText" lastClr="000000"/>
              </a:solidFill>
            </a:endParaRPr>
          </a:p>
          <a:p>
            <a:r>
              <a:rPr lang="en-GB" sz="2800" dirty="0">
                <a:solidFill>
                  <a:sysClr val="windowText" lastClr="000000"/>
                </a:solidFill>
              </a:rPr>
              <a:t>1 file per rover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5D6CE0-B15B-4A42-9051-B8EAF0F799CD}"/>
              </a:ext>
            </a:extLst>
          </p:cNvPr>
          <p:cNvSpPr/>
          <p:nvPr/>
        </p:nvSpPr>
        <p:spPr>
          <a:xfrm>
            <a:off x="4004754" y="1686657"/>
            <a:ext cx="1601436" cy="270730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2800" dirty="0">
                <a:solidFill>
                  <a:sysClr val="windowText" lastClr="000000"/>
                </a:solidFill>
              </a:rPr>
              <a:t>Defined in </a:t>
            </a:r>
            <a:r>
              <a:rPr lang="en-GB" sz="2800" dirty="0" err="1">
                <a:solidFill>
                  <a:sysClr val="windowText" lastClr="000000"/>
                </a:solidFill>
              </a:rPr>
              <a:t>lococtrl</a:t>
            </a:r>
            <a:endParaRPr lang="en-GB" sz="28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186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2E70AD3-9B5D-4803-B9F0-17571D28BCB8}"/>
              </a:ext>
            </a:extLst>
          </p:cNvPr>
          <p:cNvSpPr/>
          <p:nvPr/>
        </p:nvSpPr>
        <p:spPr>
          <a:xfrm>
            <a:off x="-8172450" y="0"/>
            <a:ext cx="6620602" cy="53772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2800" dirty="0" err="1">
                <a:solidFill>
                  <a:sysClr val="windowText" lastClr="000000"/>
                </a:solidFill>
              </a:rPr>
              <a:t>InputManager</a:t>
            </a:r>
            <a:endParaRPr lang="en-GB" sz="2800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F426A0-5D71-4A88-A01F-E2DC18AA995B}"/>
              </a:ext>
            </a:extLst>
          </p:cNvPr>
          <p:cNvSpPr/>
          <p:nvPr/>
        </p:nvSpPr>
        <p:spPr>
          <a:xfrm>
            <a:off x="-32020" y="-29263"/>
            <a:ext cx="6620602" cy="5377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2800" dirty="0" err="1">
                <a:solidFill>
                  <a:sysClr val="windowText" lastClr="000000"/>
                </a:solidFill>
              </a:rPr>
              <a:t>LocoCtrl</a:t>
            </a:r>
            <a:endParaRPr lang="en-GB" sz="2800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6F7C1A-6A0A-48D5-9A47-6506E1C181D9}"/>
              </a:ext>
            </a:extLst>
          </p:cNvPr>
          <p:cNvSpPr/>
          <p:nvPr/>
        </p:nvSpPr>
        <p:spPr>
          <a:xfrm>
            <a:off x="8108410" y="0"/>
            <a:ext cx="6620602" cy="53772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2800" dirty="0">
                <a:solidFill>
                  <a:sysClr val="windowText" lastClr="000000"/>
                </a:solidFill>
              </a:rPr>
              <a:t>Electronics driver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1F9F07-7DBC-4269-BE28-2508B598B5B5}"/>
              </a:ext>
            </a:extLst>
          </p:cNvPr>
          <p:cNvSpPr/>
          <p:nvPr/>
        </p:nvSpPr>
        <p:spPr>
          <a:xfrm>
            <a:off x="-7971676" y="589464"/>
            <a:ext cx="1770611" cy="16255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ysClr val="windowText" lastClr="000000"/>
                </a:solidFill>
              </a:rPr>
              <a:t>controller inputs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ysClr val="windowText" lastClr="000000"/>
                </a:solidFill>
              </a:rPr>
              <a:t>Left stick 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ysClr val="windowText" lastClr="000000"/>
                </a:solidFill>
              </a:rPr>
              <a:t>Left stick 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ysClr val="windowText" lastClr="000000"/>
                </a:solidFill>
              </a:rPr>
              <a:t>Button x press</a:t>
            </a:r>
          </a:p>
          <a:p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1E5B63-DC4E-403B-82CE-A77706DC0B03}"/>
              </a:ext>
            </a:extLst>
          </p:cNvPr>
          <p:cNvSpPr/>
          <p:nvPr/>
        </p:nvSpPr>
        <p:spPr>
          <a:xfrm>
            <a:off x="-4111658" y="589464"/>
            <a:ext cx="2321217" cy="211031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>
                <a:solidFill>
                  <a:sysClr val="windowText" lastClr="000000"/>
                </a:solidFill>
              </a:rPr>
              <a:t>High-level commands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ysClr val="windowText" lastClr="000000"/>
                </a:solidFill>
              </a:rPr>
              <a:t>forward speed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ysClr val="windowText" lastClr="000000"/>
                </a:solidFill>
              </a:rPr>
              <a:t>turn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ysClr val="windowText" lastClr="000000"/>
                </a:solidFill>
              </a:rPr>
              <a:t>control mode (on change)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ysClr val="windowText" lastClr="000000"/>
                </a:solidFill>
              </a:rPr>
              <a:t>arm up/down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E8F0D502-4259-4DA7-B907-A349344B1595}"/>
              </a:ext>
            </a:extLst>
          </p:cNvPr>
          <p:cNvSpPr/>
          <p:nvPr/>
        </p:nvSpPr>
        <p:spPr>
          <a:xfrm>
            <a:off x="-6000292" y="994748"/>
            <a:ext cx="1650041" cy="1155133"/>
          </a:xfrm>
          <a:prstGeom prst="rightArrow">
            <a:avLst>
              <a:gd name="adj1" fmla="val 50000"/>
              <a:gd name="adj2" fmla="val 74921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Mapped to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EBE237-1036-4FBC-BDB7-1E7489CB26C6}"/>
              </a:ext>
            </a:extLst>
          </p:cNvPr>
          <p:cNvSpPr/>
          <p:nvPr/>
        </p:nvSpPr>
        <p:spPr>
          <a:xfrm>
            <a:off x="200832" y="589464"/>
            <a:ext cx="2321217" cy="211031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>
                <a:solidFill>
                  <a:sysClr val="windowText" lastClr="000000"/>
                </a:solidFill>
              </a:rPr>
              <a:t>High-level commands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ysClr val="windowText" lastClr="000000"/>
                </a:solidFill>
              </a:rPr>
              <a:t>forward speed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ysClr val="windowText" lastClr="000000"/>
                </a:solidFill>
              </a:rPr>
              <a:t>turn amount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ysClr val="windowText" lastClr="000000"/>
                </a:solidFill>
              </a:rPr>
              <a:t>control mode (on change)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ysClr val="windowText" lastClr="000000"/>
                </a:solidFill>
              </a:rPr>
              <a:t>arm up/down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852E48C-4C74-474D-B53E-BCC9F5E8EDA1}"/>
              </a:ext>
            </a:extLst>
          </p:cNvPr>
          <p:cNvSpPr/>
          <p:nvPr/>
        </p:nvSpPr>
        <p:spPr>
          <a:xfrm>
            <a:off x="3818777" y="549071"/>
            <a:ext cx="2578500" cy="185846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>
                <a:solidFill>
                  <a:sysClr val="windowText" lastClr="000000"/>
                </a:solidFill>
              </a:rPr>
              <a:t>Actionable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ysClr val="windowText" lastClr="000000"/>
                </a:solidFill>
              </a:rPr>
              <a:t>Curvature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ysClr val="windowText" lastClr="000000"/>
                </a:solidFill>
              </a:rPr>
              <a:t>Forward velocity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ysClr val="windowText" lastClr="000000"/>
                </a:solidFill>
              </a:rPr>
              <a:t>The actual function that converts these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1ECE6F03-F43C-4D7B-8C8D-91773F14735A}"/>
              </a:ext>
            </a:extLst>
          </p:cNvPr>
          <p:cNvSpPr/>
          <p:nvPr/>
        </p:nvSpPr>
        <p:spPr>
          <a:xfrm>
            <a:off x="-1681390" y="1718518"/>
            <a:ext cx="1841122" cy="194026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Over network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DC9E4A24-7082-47D4-B1F2-70FD02729D40}"/>
              </a:ext>
            </a:extLst>
          </p:cNvPr>
          <p:cNvSpPr/>
          <p:nvPr/>
        </p:nvSpPr>
        <p:spPr>
          <a:xfrm>
            <a:off x="2526781" y="994747"/>
            <a:ext cx="1426264" cy="1155133"/>
          </a:xfrm>
          <a:prstGeom prst="rightArrow">
            <a:avLst>
              <a:gd name="adj1" fmla="val 50000"/>
              <a:gd name="adj2" fmla="val 74921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Mapped to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41471E4C-4ABC-41BE-8741-E1A8EA5C3068}"/>
              </a:ext>
            </a:extLst>
          </p:cNvPr>
          <p:cNvSpPr/>
          <p:nvPr/>
        </p:nvSpPr>
        <p:spPr>
          <a:xfrm>
            <a:off x="6427935" y="1729647"/>
            <a:ext cx="1841122" cy="194026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Over network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D7B01375-6CA8-4BDD-BB9B-52D0D7263C24}"/>
              </a:ext>
            </a:extLst>
          </p:cNvPr>
          <p:cNvSpPr/>
          <p:nvPr/>
        </p:nvSpPr>
        <p:spPr>
          <a:xfrm rot="5400000">
            <a:off x="4277846" y="2402494"/>
            <a:ext cx="1660360" cy="1155133"/>
          </a:xfrm>
          <a:prstGeom prst="rightArrow">
            <a:avLst>
              <a:gd name="adj1" fmla="val 50000"/>
              <a:gd name="adj2" fmla="val 74921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“</a:t>
            </a:r>
            <a:r>
              <a:rPr lang="en-GB" dirty="0" err="1">
                <a:solidFill>
                  <a:sysClr val="windowText" lastClr="000000"/>
                </a:solidFill>
              </a:rPr>
              <a:t>Mathsed</a:t>
            </a:r>
            <a:r>
              <a:rPr lang="en-GB" dirty="0">
                <a:solidFill>
                  <a:sysClr val="windowText" lastClr="000000"/>
                </a:solidFill>
              </a:rPr>
              <a:t>” to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D07F913-7659-40D7-A186-50C5B52C1ABA}"/>
              </a:ext>
            </a:extLst>
          </p:cNvPr>
          <p:cNvSpPr/>
          <p:nvPr/>
        </p:nvSpPr>
        <p:spPr>
          <a:xfrm>
            <a:off x="3884752" y="3749432"/>
            <a:ext cx="2578500" cy="154834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>
                <a:solidFill>
                  <a:sysClr val="windowText" lastClr="000000"/>
                </a:solidFill>
              </a:rPr>
              <a:t>Actuator demands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ysClr val="windowText" lastClr="000000"/>
                </a:solidFill>
              </a:rPr>
              <a:t>W0 motor value,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ysClr val="windowText" lastClr="000000"/>
                </a:solidFill>
              </a:rPr>
              <a:t>G0 motor value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D5D6BEC-1BBF-4F0E-9264-8AB7F4B0F56A}"/>
              </a:ext>
            </a:extLst>
          </p:cNvPr>
          <p:cNvSpPr/>
          <p:nvPr/>
        </p:nvSpPr>
        <p:spPr>
          <a:xfrm>
            <a:off x="8265535" y="589464"/>
            <a:ext cx="2578500" cy="154834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>
                <a:solidFill>
                  <a:sysClr val="windowText" lastClr="000000"/>
                </a:solidFill>
              </a:rPr>
              <a:t>Actuator demands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ysClr val="windowText" lastClr="000000"/>
                </a:solidFill>
              </a:rPr>
              <a:t>W0 motor value,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ysClr val="windowText" lastClr="000000"/>
                </a:solidFill>
              </a:rPr>
              <a:t>G0 motor value</a:t>
            </a:r>
          </a:p>
        </p:txBody>
      </p:sp>
    </p:spTree>
    <p:extLst>
      <p:ext uri="{BB962C8B-B14F-4D97-AF65-F5344CB8AC3E}">
        <p14:creationId xmlns:p14="http://schemas.microsoft.com/office/powerpoint/2010/main" val="1717506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2E70AD3-9B5D-4803-B9F0-17571D28BCB8}"/>
              </a:ext>
            </a:extLst>
          </p:cNvPr>
          <p:cNvSpPr/>
          <p:nvPr/>
        </p:nvSpPr>
        <p:spPr>
          <a:xfrm>
            <a:off x="-8172450" y="0"/>
            <a:ext cx="6620602" cy="53772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2800" dirty="0" err="1">
                <a:solidFill>
                  <a:sysClr val="windowText" lastClr="000000"/>
                </a:solidFill>
              </a:rPr>
              <a:t>InputManager</a:t>
            </a:r>
            <a:endParaRPr lang="en-GB" sz="2800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F426A0-5D71-4A88-A01F-E2DC18AA995B}"/>
              </a:ext>
            </a:extLst>
          </p:cNvPr>
          <p:cNvSpPr/>
          <p:nvPr/>
        </p:nvSpPr>
        <p:spPr>
          <a:xfrm>
            <a:off x="-32020" y="-29263"/>
            <a:ext cx="6620602" cy="5377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2800" dirty="0" err="1">
                <a:solidFill>
                  <a:sysClr val="windowText" lastClr="000000"/>
                </a:solidFill>
              </a:rPr>
              <a:t>LocoCtrl</a:t>
            </a:r>
            <a:endParaRPr lang="en-GB" sz="2800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6F7C1A-6A0A-48D5-9A47-6506E1C181D9}"/>
              </a:ext>
            </a:extLst>
          </p:cNvPr>
          <p:cNvSpPr/>
          <p:nvPr/>
        </p:nvSpPr>
        <p:spPr>
          <a:xfrm>
            <a:off x="8108410" y="0"/>
            <a:ext cx="6620602" cy="53772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2800" dirty="0">
                <a:solidFill>
                  <a:sysClr val="windowText" lastClr="000000"/>
                </a:solidFill>
              </a:rPr>
              <a:t>Electronics driver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1F9F07-7DBC-4269-BE28-2508B598B5B5}"/>
              </a:ext>
            </a:extLst>
          </p:cNvPr>
          <p:cNvSpPr/>
          <p:nvPr/>
        </p:nvSpPr>
        <p:spPr>
          <a:xfrm>
            <a:off x="-7971676" y="589464"/>
            <a:ext cx="1770611" cy="16255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ysClr val="windowText" lastClr="000000"/>
                </a:solidFill>
              </a:rPr>
              <a:t>controller inputs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ysClr val="windowText" lastClr="000000"/>
                </a:solidFill>
              </a:rPr>
              <a:t>Left stick 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ysClr val="windowText" lastClr="000000"/>
                </a:solidFill>
              </a:rPr>
              <a:t>Left stick 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ysClr val="windowText" lastClr="000000"/>
                </a:solidFill>
              </a:rPr>
              <a:t>Button x press</a:t>
            </a:r>
          </a:p>
          <a:p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1E5B63-DC4E-403B-82CE-A77706DC0B03}"/>
              </a:ext>
            </a:extLst>
          </p:cNvPr>
          <p:cNvSpPr/>
          <p:nvPr/>
        </p:nvSpPr>
        <p:spPr>
          <a:xfrm>
            <a:off x="-4111658" y="589464"/>
            <a:ext cx="2321217" cy="211031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>
                <a:solidFill>
                  <a:sysClr val="windowText" lastClr="000000"/>
                </a:solidFill>
              </a:rPr>
              <a:t>High-level commands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ysClr val="windowText" lastClr="000000"/>
                </a:solidFill>
              </a:rPr>
              <a:t>forward speed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ysClr val="windowText" lastClr="000000"/>
                </a:solidFill>
              </a:rPr>
              <a:t>turn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ysClr val="windowText" lastClr="000000"/>
                </a:solidFill>
              </a:rPr>
              <a:t>control mode (on change)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ysClr val="windowText" lastClr="000000"/>
                </a:solidFill>
              </a:rPr>
              <a:t>arm up/down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E8F0D502-4259-4DA7-B907-A349344B1595}"/>
              </a:ext>
            </a:extLst>
          </p:cNvPr>
          <p:cNvSpPr/>
          <p:nvPr/>
        </p:nvSpPr>
        <p:spPr>
          <a:xfrm>
            <a:off x="-6000292" y="994748"/>
            <a:ext cx="1650041" cy="1155133"/>
          </a:xfrm>
          <a:prstGeom prst="rightArrow">
            <a:avLst>
              <a:gd name="adj1" fmla="val 50000"/>
              <a:gd name="adj2" fmla="val 74921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Mapped to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EBE237-1036-4FBC-BDB7-1E7489CB26C6}"/>
              </a:ext>
            </a:extLst>
          </p:cNvPr>
          <p:cNvSpPr/>
          <p:nvPr/>
        </p:nvSpPr>
        <p:spPr>
          <a:xfrm>
            <a:off x="200832" y="589464"/>
            <a:ext cx="2321217" cy="211031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>
                <a:solidFill>
                  <a:sysClr val="windowText" lastClr="000000"/>
                </a:solidFill>
              </a:rPr>
              <a:t>High-level commands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ysClr val="windowText" lastClr="000000"/>
                </a:solidFill>
              </a:rPr>
              <a:t>forward speed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ysClr val="windowText" lastClr="000000"/>
                </a:solidFill>
              </a:rPr>
              <a:t>turn amount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ysClr val="windowText" lastClr="000000"/>
                </a:solidFill>
              </a:rPr>
              <a:t>control mode (on change)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ysClr val="windowText" lastClr="000000"/>
                </a:solidFill>
              </a:rPr>
              <a:t>arm up/down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852E48C-4C74-474D-B53E-BCC9F5E8EDA1}"/>
              </a:ext>
            </a:extLst>
          </p:cNvPr>
          <p:cNvSpPr/>
          <p:nvPr/>
        </p:nvSpPr>
        <p:spPr>
          <a:xfrm>
            <a:off x="3818777" y="549071"/>
            <a:ext cx="2578500" cy="185846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>
                <a:solidFill>
                  <a:sysClr val="windowText" lastClr="000000"/>
                </a:solidFill>
              </a:rPr>
              <a:t>Actionable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ysClr val="windowText" lastClr="000000"/>
                </a:solidFill>
              </a:rPr>
              <a:t>Curvature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ysClr val="windowText" lastClr="000000"/>
                </a:solidFill>
              </a:rPr>
              <a:t>Forward velocity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ysClr val="windowText" lastClr="000000"/>
                </a:solidFill>
              </a:rPr>
              <a:t>The actual function that converts these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1ECE6F03-F43C-4D7B-8C8D-91773F14735A}"/>
              </a:ext>
            </a:extLst>
          </p:cNvPr>
          <p:cNvSpPr/>
          <p:nvPr/>
        </p:nvSpPr>
        <p:spPr>
          <a:xfrm>
            <a:off x="-1681390" y="1718518"/>
            <a:ext cx="1841122" cy="194026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Over network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DC9E4A24-7082-47D4-B1F2-70FD02729D40}"/>
              </a:ext>
            </a:extLst>
          </p:cNvPr>
          <p:cNvSpPr/>
          <p:nvPr/>
        </p:nvSpPr>
        <p:spPr>
          <a:xfrm>
            <a:off x="2526781" y="994747"/>
            <a:ext cx="1426264" cy="1155133"/>
          </a:xfrm>
          <a:prstGeom prst="rightArrow">
            <a:avLst>
              <a:gd name="adj1" fmla="val 50000"/>
              <a:gd name="adj2" fmla="val 74921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Mapped to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41471E4C-4ABC-41BE-8741-E1A8EA5C3068}"/>
              </a:ext>
            </a:extLst>
          </p:cNvPr>
          <p:cNvSpPr/>
          <p:nvPr/>
        </p:nvSpPr>
        <p:spPr>
          <a:xfrm>
            <a:off x="6427935" y="1729647"/>
            <a:ext cx="1841122" cy="194026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Over network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D07F913-7659-40D7-A186-50C5B52C1ABA}"/>
              </a:ext>
            </a:extLst>
          </p:cNvPr>
          <p:cNvSpPr/>
          <p:nvPr/>
        </p:nvSpPr>
        <p:spPr>
          <a:xfrm>
            <a:off x="3884752" y="3749432"/>
            <a:ext cx="2578500" cy="154834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>
                <a:solidFill>
                  <a:sysClr val="windowText" lastClr="000000"/>
                </a:solidFill>
              </a:rPr>
              <a:t>Actuator demands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ysClr val="windowText" lastClr="000000"/>
                </a:solidFill>
              </a:rPr>
              <a:t>W0 motor value,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ysClr val="windowText" lastClr="000000"/>
                </a:solidFill>
              </a:rPr>
              <a:t>G0 motor value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D5D6BEC-1BBF-4F0E-9264-8AB7F4B0F56A}"/>
              </a:ext>
            </a:extLst>
          </p:cNvPr>
          <p:cNvSpPr/>
          <p:nvPr/>
        </p:nvSpPr>
        <p:spPr>
          <a:xfrm>
            <a:off x="8265535" y="589464"/>
            <a:ext cx="2578500" cy="154834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>
                <a:solidFill>
                  <a:sysClr val="windowText" lastClr="000000"/>
                </a:solidFill>
              </a:rPr>
              <a:t>Actuator demands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ysClr val="windowText" lastClr="000000"/>
                </a:solidFill>
              </a:rPr>
              <a:t>W0 motor value,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ysClr val="windowText" lastClr="000000"/>
                </a:solidFill>
              </a:rPr>
              <a:t>G0 motor value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F9485A1F-A5E8-43F4-AFB1-CBBC98148AD7}"/>
              </a:ext>
            </a:extLst>
          </p:cNvPr>
          <p:cNvSpPr/>
          <p:nvPr/>
        </p:nvSpPr>
        <p:spPr>
          <a:xfrm rot="5400000">
            <a:off x="-3992613" y="4254752"/>
            <a:ext cx="13834724" cy="9624980"/>
          </a:xfrm>
          <a:prstGeom prst="rightArrow">
            <a:avLst>
              <a:gd name="adj1" fmla="val 50000"/>
              <a:gd name="adj2" fmla="val 74921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r>
              <a:rPr lang="en-GB" dirty="0">
                <a:solidFill>
                  <a:sysClr val="windowText" lastClr="000000"/>
                </a:solidFill>
              </a:rPr>
              <a:t>“</a:t>
            </a:r>
            <a:r>
              <a:rPr lang="en-GB" dirty="0" err="1">
                <a:solidFill>
                  <a:sysClr val="windowText" lastClr="000000"/>
                </a:solidFill>
              </a:rPr>
              <a:t>Mathsed</a:t>
            </a:r>
            <a:r>
              <a:rPr lang="en-GB" dirty="0">
                <a:solidFill>
                  <a:sysClr val="windowText" lastClr="000000"/>
                </a:solidFill>
              </a:rPr>
              <a:t>” to:</a:t>
            </a:r>
          </a:p>
          <a:p>
            <a:endParaRPr lang="en-GB" dirty="0">
              <a:solidFill>
                <a:sysClr val="windowText" lastClr="000000"/>
              </a:solidFill>
            </a:endParaRPr>
          </a:p>
          <a:p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AA52592-4661-4F9C-A626-E492F0A318B5}"/>
              </a:ext>
            </a:extLst>
          </p:cNvPr>
          <p:cNvSpPr/>
          <p:nvPr/>
        </p:nvSpPr>
        <p:spPr>
          <a:xfrm>
            <a:off x="682347" y="2575419"/>
            <a:ext cx="2241530" cy="185846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 err="1">
                <a:solidFill>
                  <a:sysClr val="windowText" lastClr="000000"/>
                </a:solidFill>
              </a:rPr>
              <a:t>Lococtrl</a:t>
            </a:r>
            <a:r>
              <a:rPr lang="en-GB" dirty="0">
                <a:solidFill>
                  <a:sysClr val="windowText" lastClr="000000"/>
                </a:solidFill>
              </a:rPr>
              <a:t> control mode modules</a:t>
            </a:r>
          </a:p>
          <a:p>
            <a:endParaRPr lang="en-GB" dirty="0">
              <a:solidFill>
                <a:sysClr val="windowText" lastClr="000000"/>
              </a:solidFill>
            </a:endParaRPr>
          </a:p>
          <a:p>
            <a:r>
              <a:rPr lang="en-GB" dirty="0">
                <a:solidFill>
                  <a:sysClr val="windowText" lastClr="000000"/>
                </a:solidFill>
              </a:rPr>
              <a:t>1. </a:t>
            </a:r>
            <a:r>
              <a:rPr lang="en-GB" dirty="0" err="1">
                <a:solidFill>
                  <a:sysClr val="windowText" lastClr="000000"/>
                </a:solidFill>
              </a:rPr>
              <a:t>py</a:t>
            </a:r>
            <a:r>
              <a:rPr lang="en-GB" dirty="0">
                <a:solidFill>
                  <a:sysClr val="windowText" lastClr="000000"/>
                </a:solidFill>
              </a:rPr>
              <a:t> file “module”: control mode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ED079C7-3DD0-4D97-A84D-E7B36650AEE4}"/>
              </a:ext>
            </a:extLst>
          </p:cNvPr>
          <p:cNvSpPr/>
          <p:nvPr/>
        </p:nvSpPr>
        <p:spPr>
          <a:xfrm>
            <a:off x="2923877" y="2572256"/>
            <a:ext cx="2219623" cy="185846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ysClr val="windowText" lastClr="000000"/>
                </a:solidFill>
              </a:rPr>
              <a:t>Defined in loco ctrl </a:t>
            </a:r>
          </a:p>
        </p:txBody>
      </p:sp>
    </p:spTree>
    <p:extLst>
      <p:ext uri="{BB962C8B-B14F-4D97-AF65-F5344CB8AC3E}">
        <p14:creationId xmlns:p14="http://schemas.microsoft.com/office/powerpoint/2010/main" val="567400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2E70AD3-9B5D-4803-B9F0-17571D28BCB8}"/>
              </a:ext>
            </a:extLst>
          </p:cNvPr>
          <p:cNvSpPr/>
          <p:nvPr/>
        </p:nvSpPr>
        <p:spPr>
          <a:xfrm>
            <a:off x="-8172450" y="0"/>
            <a:ext cx="6620602" cy="53772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2800" dirty="0" err="1">
                <a:solidFill>
                  <a:sysClr val="windowText" lastClr="000000"/>
                </a:solidFill>
              </a:rPr>
              <a:t>InputManager</a:t>
            </a:r>
            <a:endParaRPr lang="en-GB" sz="2800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F426A0-5D71-4A88-A01F-E2DC18AA995B}"/>
              </a:ext>
            </a:extLst>
          </p:cNvPr>
          <p:cNvSpPr/>
          <p:nvPr/>
        </p:nvSpPr>
        <p:spPr>
          <a:xfrm>
            <a:off x="-32020" y="-29263"/>
            <a:ext cx="6620602" cy="5377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2800" dirty="0" err="1">
                <a:solidFill>
                  <a:sysClr val="windowText" lastClr="000000"/>
                </a:solidFill>
              </a:rPr>
              <a:t>LocoCtrl</a:t>
            </a:r>
            <a:endParaRPr lang="en-GB" sz="2800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6F7C1A-6A0A-48D5-9A47-6506E1C181D9}"/>
              </a:ext>
            </a:extLst>
          </p:cNvPr>
          <p:cNvSpPr/>
          <p:nvPr/>
        </p:nvSpPr>
        <p:spPr>
          <a:xfrm>
            <a:off x="8108410" y="0"/>
            <a:ext cx="6620602" cy="53772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2800" dirty="0">
                <a:solidFill>
                  <a:sysClr val="windowText" lastClr="000000"/>
                </a:solidFill>
              </a:rPr>
              <a:t>Electronics driver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1F9F07-7DBC-4269-BE28-2508B598B5B5}"/>
              </a:ext>
            </a:extLst>
          </p:cNvPr>
          <p:cNvSpPr/>
          <p:nvPr/>
        </p:nvSpPr>
        <p:spPr>
          <a:xfrm>
            <a:off x="-7971676" y="589464"/>
            <a:ext cx="1770611" cy="16255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ysClr val="windowText" lastClr="000000"/>
                </a:solidFill>
              </a:rPr>
              <a:t>controller inputs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ysClr val="windowText" lastClr="000000"/>
                </a:solidFill>
              </a:rPr>
              <a:t>Left stick 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ysClr val="windowText" lastClr="000000"/>
                </a:solidFill>
              </a:rPr>
              <a:t>Left stick 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ysClr val="windowText" lastClr="000000"/>
                </a:solidFill>
              </a:rPr>
              <a:t>Button x press</a:t>
            </a:r>
          </a:p>
          <a:p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1E5B63-DC4E-403B-82CE-A77706DC0B03}"/>
              </a:ext>
            </a:extLst>
          </p:cNvPr>
          <p:cNvSpPr/>
          <p:nvPr/>
        </p:nvSpPr>
        <p:spPr>
          <a:xfrm>
            <a:off x="-4111658" y="589464"/>
            <a:ext cx="2321217" cy="211031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>
                <a:solidFill>
                  <a:sysClr val="windowText" lastClr="000000"/>
                </a:solidFill>
              </a:rPr>
              <a:t>High-level commands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ysClr val="windowText" lastClr="000000"/>
                </a:solidFill>
              </a:rPr>
              <a:t>forward speed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ysClr val="windowText" lastClr="000000"/>
                </a:solidFill>
              </a:rPr>
              <a:t>turn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ysClr val="windowText" lastClr="000000"/>
                </a:solidFill>
              </a:rPr>
              <a:t>control mode (on change)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ysClr val="windowText" lastClr="000000"/>
                </a:solidFill>
              </a:rPr>
              <a:t>arm up/down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E8F0D502-4259-4DA7-B907-A349344B1595}"/>
              </a:ext>
            </a:extLst>
          </p:cNvPr>
          <p:cNvSpPr/>
          <p:nvPr/>
        </p:nvSpPr>
        <p:spPr>
          <a:xfrm>
            <a:off x="-6000292" y="994748"/>
            <a:ext cx="1650041" cy="1155133"/>
          </a:xfrm>
          <a:prstGeom prst="rightArrow">
            <a:avLst>
              <a:gd name="adj1" fmla="val 50000"/>
              <a:gd name="adj2" fmla="val 74921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Mapped to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EBE237-1036-4FBC-BDB7-1E7489CB26C6}"/>
              </a:ext>
            </a:extLst>
          </p:cNvPr>
          <p:cNvSpPr/>
          <p:nvPr/>
        </p:nvSpPr>
        <p:spPr>
          <a:xfrm>
            <a:off x="200832" y="589464"/>
            <a:ext cx="2321217" cy="211031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>
                <a:solidFill>
                  <a:sysClr val="windowText" lastClr="000000"/>
                </a:solidFill>
              </a:rPr>
              <a:t>High-level commands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ysClr val="windowText" lastClr="000000"/>
                </a:solidFill>
              </a:rPr>
              <a:t>forward speed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ysClr val="windowText" lastClr="000000"/>
                </a:solidFill>
              </a:rPr>
              <a:t>turn amount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ysClr val="windowText" lastClr="000000"/>
                </a:solidFill>
              </a:rPr>
              <a:t>control mode (on change)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ysClr val="windowText" lastClr="000000"/>
                </a:solidFill>
              </a:rPr>
              <a:t>arm up/down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852E48C-4C74-474D-B53E-BCC9F5E8EDA1}"/>
              </a:ext>
            </a:extLst>
          </p:cNvPr>
          <p:cNvSpPr/>
          <p:nvPr/>
        </p:nvSpPr>
        <p:spPr>
          <a:xfrm>
            <a:off x="3818777" y="549071"/>
            <a:ext cx="2578500" cy="185846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>
                <a:solidFill>
                  <a:sysClr val="windowText" lastClr="000000"/>
                </a:solidFill>
              </a:rPr>
              <a:t>Actionable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ysClr val="windowText" lastClr="000000"/>
                </a:solidFill>
              </a:rPr>
              <a:t>Curvature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ysClr val="windowText" lastClr="000000"/>
                </a:solidFill>
              </a:rPr>
              <a:t>Forward velocity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ysClr val="windowText" lastClr="000000"/>
                </a:solidFill>
              </a:rPr>
              <a:t>The actual function that converts these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1ECE6F03-F43C-4D7B-8C8D-91773F14735A}"/>
              </a:ext>
            </a:extLst>
          </p:cNvPr>
          <p:cNvSpPr/>
          <p:nvPr/>
        </p:nvSpPr>
        <p:spPr>
          <a:xfrm>
            <a:off x="-1681390" y="1718518"/>
            <a:ext cx="1841122" cy="194026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Over network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DC9E4A24-7082-47D4-B1F2-70FD02729D40}"/>
              </a:ext>
            </a:extLst>
          </p:cNvPr>
          <p:cNvSpPr/>
          <p:nvPr/>
        </p:nvSpPr>
        <p:spPr>
          <a:xfrm>
            <a:off x="2526781" y="994747"/>
            <a:ext cx="1426264" cy="1155133"/>
          </a:xfrm>
          <a:prstGeom prst="rightArrow">
            <a:avLst>
              <a:gd name="adj1" fmla="val 50000"/>
              <a:gd name="adj2" fmla="val 74921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Mapped to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41471E4C-4ABC-41BE-8741-E1A8EA5C3068}"/>
              </a:ext>
            </a:extLst>
          </p:cNvPr>
          <p:cNvSpPr/>
          <p:nvPr/>
        </p:nvSpPr>
        <p:spPr>
          <a:xfrm>
            <a:off x="6427935" y="1729647"/>
            <a:ext cx="1841122" cy="194026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Over network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D7B01375-6CA8-4BDD-BB9B-52D0D7263C24}"/>
              </a:ext>
            </a:extLst>
          </p:cNvPr>
          <p:cNvSpPr/>
          <p:nvPr/>
        </p:nvSpPr>
        <p:spPr>
          <a:xfrm rot="5400000">
            <a:off x="4277846" y="2402494"/>
            <a:ext cx="1660360" cy="1155133"/>
          </a:xfrm>
          <a:prstGeom prst="rightArrow">
            <a:avLst>
              <a:gd name="adj1" fmla="val 50000"/>
              <a:gd name="adj2" fmla="val 74921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“</a:t>
            </a:r>
            <a:r>
              <a:rPr lang="en-GB" dirty="0" err="1">
                <a:solidFill>
                  <a:sysClr val="windowText" lastClr="000000"/>
                </a:solidFill>
              </a:rPr>
              <a:t>Mathsed</a:t>
            </a:r>
            <a:r>
              <a:rPr lang="en-GB" dirty="0">
                <a:solidFill>
                  <a:sysClr val="windowText" lastClr="000000"/>
                </a:solidFill>
              </a:rPr>
              <a:t>” to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D07F913-7659-40D7-A186-50C5B52C1ABA}"/>
              </a:ext>
            </a:extLst>
          </p:cNvPr>
          <p:cNvSpPr/>
          <p:nvPr/>
        </p:nvSpPr>
        <p:spPr>
          <a:xfrm>
            <a:off x="3884752" y="3749432"/>
            <a:ext cx="2578500" cy="154834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>
                <a:solidFill>
                  <a:sysClr val="windowText" lastClr="000000"/>
                </a:solidFill>
              </a:rPr>
              <a:t>Actuator demands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ysClr val="windowText" lastClr="000000"/>
                </a:solidFill>
              </a:rPr>
              <a:t>W0 motor value,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ysClr val="windowText" lastClr="000000"/>
                </a:solidFill>
              </a:rPr>
              <a:t>G0 motor value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D5D6BEC-1BBF-4F0E-9264-8AB7F4B0F56A}"/>
              </a:ext>
            </a:extLst>
          </p:cNvPr>
          <p:cNvSpPr/>
          <p:nvPr/>
        </p:nvSpPr>
        <p:spPr>
          <a:xfrm>
            <a:off x="8265535" y="589464"/>
            <a:ext cx="2578500" cy="154834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>
                <a:solidFill>
                  <a:sysClr val="windowText" lastClr="000000"/>
                </a:solidFill>
              </a:rPr>
              <a:t>Actuator demands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ysClr val="windowText" lastClr="000000"/>
                </a:solidFill>
              </a:rPr>
              <a:t>W0 motor value,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ysClr val="windowText" lastClr="000000"/>
                </a:solidFill>
              </a:rPr>
              <a:t>G0 motor value</a:t>
            </a:r>
          </a:p>
        </p:txBody>
      </p:sp>
    </p:spTree>
    <p:extLst>
      <p:ext uri="{BB962C8B-B14F-4D97-AF65-F5344CB8AC3E}">
        <p14:creationId xmlns:p14="http://schemas.microsoft.com/office/powerpoint/2010/main" val="841786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818</Words>
  <Application>Microsoft Office PowerPoint</Application>
  <PresentationFormat>Widescreen</PresentationFormat>
  <Paragraphs>284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Abrams</dc:creator>
  <cp:lastModifiedBy>Richard Abrams</cp:lastModifiedBy>
  <cp:revision>2</cp:revision>
  <dcterms:created xsi:type="dcterms:W3CDTF">2019-11-12T00:00:52Z</dcterms:created>
  <dcterms:modified xsi:type="dcterms:W3CDTF">2019-11-12T02:03:15Z</dcterms:modified>
</cp:coreProperties>
</file>