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B12EB6-20B6-4D27-910F-0C4C19580F3F}" type="datetimeFigureOut">
              <a:rPr lang="en-US" smtClean="0"/>
              <a:t>8/23/2020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B420E9-021E-4E45-96E5-61A309F5A5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B420E9-021E-4E45-96E5-61A309F5A5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B420E9-021E-4E45-96E5-61A309F5A5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B420E9-021E-4E45-96E5-61A309F5A5B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B420E9-021E-4E45-96E5-61A309F5A5B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B420E9-021E-4E45-96E5-61A309F5A5B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0B420E9-021E-4E45-96E5-61A309F5A5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0B420E9-021E-4E45-96E5-61A309F5A5B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B12EB6-20B6-4D27-910F-0C4C19580F3F}" type="datetimeFigureOut">
              <a:rPr lang="en-US" smtClean="0"/>
              <a:t>8/23/2020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0B420E9-021E-4E45-96E5-61A309F5A5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B12EB6-20B6-4D27-910F-0C4C19580F3F}" type="datetimeFigureOut">
              <a:rPr lang="en-US" smtClean="0"/>
              <a:t>8/23/2020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B420E9-021E-4E45-96E5-61A309F5A5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B12EB6-20B6-4D27-910F-0C4C19580F3F}" type="datetimeFigureOut">
              <a:rPr lang="en-US" smtClean="0"/>
              <a:t>8/23/2020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0B420E9-021E-4E45-96E5-61A309F5A5B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B12EB6-20B6-4D27-910F-0C4C19580F3F}" type="datetimeFigureOut">
              <a:rPr lang="en-US" smtClean="0"/>
              <a:t>8/23/2020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0B420E9-021E-4E45-96E5-61A309F5A5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Battle of Neighborhood </a:t>
            </a:r>
            <a:endParaRPr lang="en-US" dirty="0"/>
          </a:p>
        </p:txBody>
      </p:sp>
      <p:sp>
        <p:nvSpPr>
          <p:cNvPr id="5" name="Subtitle 4"/>
          <p:cNvSpPr>
            <a:spLocks noGrp="1"/>
          </p:cNvSpPr>
          <p:nvPr>
            <p:ph type="subTitle" idx="1"/>
          </p:nvPr>
        </p:nvSpPr>
        <p:spPr/>
        <p:txBody>
          <a:bodyPr/>
          <a:lstStyle/>
          <a:p>
            <a:r>
              <a:rPr lang="en-US" dirty="0" smtClean="0"/>
              <a:t>-</a:t>
            </a:r>
            <a:r>
              <a:rPr lang="en-US" dirty="0" err="1" smtClean="0"/>
              <a:t>Sushil</a:t>
            </a:r>
            <a:r>
              <a:rPr lang="en-US" dirty="0" smtClean="0"/>
              <a:t> </a:t>
            </a:r>
            <a:r>
              <a:rPr lang="en-US" dirty="0" err="1" smtClean="0"/>
              <a:t>Mahato</a:t>
            </a:r>
            <a:endParaRPr lang="en-US" dirty="0"/>
          </a:p>
        </p:txBody>
      </p:sp>
    </p:spTree>
    <p:extLst>
      <p:ext uri="{BB962C8B-B14F-4D97-AF65-F5344CB8AC3E}">
        <p14:creationId xmlns:p14="http://schemas.microsoft.com/office/powerpoint/2010/main" val="85078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With  population</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079" b="5079"/>
          <a:stretch>
            <a:fillRect/>
          </a:stretch>
        </p:blipFill>
        <p:spPr>
          <a:xfrm>
            <a:off x="90055" y="152400"/>
            <a:ext cx="9067800" cy="4389120"/>
          </a:xfrm>
        </p:spPr>
      </p:pic>
      <p:sp>
        <p:nvSpPr>
          <p:cNvPr id="4" name="Title 3"/>
          <p:cNvSpPr>
            <a:spLocks noGrp="1"/>
          </p:cNvSpPr>
          <p:nvPr>
            <p:ph type="title"/>
          </p:nvPr>
        </p:nvSpPr>
        <p:spPr/>
        <p:txBody>
          <a:bodyPr/>
          <a:lstStyle/>
          <a:p>
            <a:r>
              <a:rPr lang="en-US" dirty="0" smtClean="0"/>
              <a:t>Bar chart of data</a:t>
            </a:r>
            <a:endParaRPr lang="en-US" dirty="0"/>
          </a:p>
        </p:txBody>
      </p:sp>
    </p:spTree>
    <p:extLst>
      <p:ext uri="{BB962C8B-B14F-4D97-AF65-F5344CB8AC3E}">
        <p14:creationId xmlns:p14="http://schemas.microsoft.com/office/powerpoint/2010/main" val="30127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079" b="5079"/>
          <a:stretch>
            <a:fillRect/>
          </a:stretch>
        </p:blipFill>
        <p:spPr/>
      </p:pic>
      <p:sp>
        <p:nvSpPr>
          <p:cNvPr id="4" name="Title 3"/>
          <p:cNvSpPr>
            <a:spLocks noGrp="1"/>
          </p:cNvSpPr>
          <p:nvPr>
            <p:ph type="title"/>
          </p:nvPr>
        </p:nvSpPr>
        <p:spPr/>
        <p:txBody>
          <a:bodyPr/>
          <a:lstStyle/>
          <a:p>
            <a:r>
              <a:rPr lang="en-US" dirty="0" smtClean="0"/>
              <a:t>Bar chart of top 5 data</a:t>
            </a:r>
            <a:endParaRPr lang="en-US" dirty="0"/>
          </a:p>
        </p:txBody>
      </p:sp>
    </p:spTree>
    <p:extLst>
      <p:ext uri="{BB962C8B-B14F-4D97-AF65-F5344CB8AC3E}">
        <p14:creationId xmlns:p14="http://schemas.microsoft.com/office/powerpoint/2010/main" val="381451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Where population is high</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079" b="5079"/>
          <a:stretch>
            <a:fillRect/>
          </a:stretch>
        </p:blipFill>
        <p:spPr>
          <a:xfrm>
            <a:off x="228600" y="266970"/>
            <a:ext cx="8534400" cy="4312117"/>
          </a:xfrm>
        </p:spPr>
      </p:pic>
      <p:sp>
        <p:nvSpPr>
          <p:cNvPr id="4" name="Title 3"/>
          <p:cNvSpPr>
            <a:spLocks noGrp="1"/>
          </p:cNvSpPr>
          <p:nvPr>
            <p:ph type="title"/>
          </p:nvPr>
        </p:nvSpPr>
        <p:spPr/>
        <p:txBody>
          <a:bodyPr/>
          <a:lstStyle/>
          <a:p>
            <a:r>
              <a:rPr lang="en-US" dirty="0" smtClean="0"/>
              <a:t>Map of New York city</a:t>
            </a:r>
            <a:endParaRPr lang="en-US" dirty="0"/>
          </a:p>
        </p:txBody>
      </p:sp>
    </p:spTree>
    <p:extLst>
      <p:ext uri="{BB962C8B-B14F-4D97-AF65-F5344CB8AC3E}">
        <p14:creationId xmlns:p14="http://schemas.microsoft.com/office/powerpoint/2010/main" val="10443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 as shows in the diagrams the area with highest number of population, it would be better to start a business like </a:t>
            </a:r>
            <a:r>
              <a:rPr lang="en-US" dirty="0" err="1" smtClean="0"/>
              <a:t>restaurent</a:t>
            </a:r>
            <a:r>
              <a:rPr lang="en-US" dirty="0" smtClean="0"/>
              <a:t> in such areas.</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88641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The City of New York, is the most populous city in the United States. It is diverse and is the financial capital of USA. It is multicultural. It provides lot of business </a:t>
            </a:r>
            <a:r>
              <a:rPr lang="en-US" dirty="0" smtClean="0"/>
              <a:t>opportunities </a:t>
            </a:r>
            <a:r>
              <a:rPr lang="en-US" dirty="0"/>
              <a:t>and business friendly environment. It has attracted many different players into the market. It is a global hub of business and commerce. The city is a major center for banking and finance, retailing, world trade, transportation, tourism and many more.</a:t>
            </a:r>
          </a:p>
          <a:p>
            <a:endParaRPr lang="en-US" dirty="0"/>
          </a:p>
          <a:p>
            <a:r>
              <a:rPr lang="en-US" dirty="0"/>
              <a:t>So, the market is highly competitive. As it is highly developed city so cost of doing business is also one of the highest. So before starting of a new business needs to be </a:t>
            </a:r>
            <a:r>
              <a:rPr lang="en-US" dirty="0" err="1"/>
              <a:t>analysed</a:t>
            </a:r>
            <a:r>
              <a:rPr lang="en-US" dirty="0"/>
              <a:t> carefully.</a:t>
            </a:r>
          </a:p>
          <a:p>
            <a:endParaRPr lang="en-US" dirty="0"/>
          </a:p>
        </p:txBody>
      </p:sp>
      <p:sp>
        <p:nvSpPr>
          <p:cNvPr id="3" name="Title 2"/>
          <p:cNvSpPr>
            <a:spLocks noGrp="1"/>
          </p:cNvSpPr>
          <p:nvPr>
            <p:ph type="title"/>
          </p:nvPr>
        </p:nvSpPr>
        <p:spPr/>
        <p:txBody>
          <a:bodyPr/>
          <a:lstStyle/>
          <a:p>
            <a:r>
              <a:rPr lang="en-US" dirty="0" smtClean="0"/>
              <a:t>Problem Background</a:t>
            </a:r>
            <a:endParaRPr lang="en-US" dirty="0"/>
          </a:p>
        </p:txBody>
      </p:sp>
    </p:spTree>
    <p:extLst>
      <p:ext uri="{BB962C8B-B14F-4D97-AF65-F5344CB8AC3E}">
        <p14:creationId xmlns:p14="http://schemas.microsoft.com/office/powerpoint/2010/main" val="25108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A restaurant is a business which prepares and serves food and drink to customers in return for money, either paid before the meal, after the meal, or with an open account. The City of New York is famous for its excellent cuisine. It's food culture includes an array of international cuisines influenced by the city's immigrant history.</a:t>
            </a:r>
          </a:p>
          <a:p>
            <a:endParaRPr lang="en-US" dirty="0"/>
          </a:p>
          <a:p>
            <a:r>
              <a:rPr lang="en-US" dirty="0"/>
              <a:t>Some of famous foods of New York is - bagels, cheesecake, hot dogs, knishes, and delicatessens New York-style pizza and Italian cuisine pastrami and corned beef </a:t>
            </a:r>
            <a:r>
              <a:rPr lang="en-US" dirty="0" err="1"/>
              <a:t>trattorias</a:t>
            </a:r>
            <a:r>
              <a:rPr lang="en-US" dirty="0"/>
              <a:t>, diners, and coffeehouses are ubiquitous throughout the city falafel and kebabs examples of modern New York street food</a:t>
            </a:r>
          </a:p>
          <a:p>
            <a:endParaRPr lang="en-US" dirty="0"/>
          </a:p>
        </p:txBody>
      </p:sp>
      <p:sp>
        <p:nvSpPr>
          <p:cNvPr id="3" name="Title 2"/>
          <p:cNvSpPr>
            <a:spLocks noGrp="1"/>
          </p:cNvSpPr>
          <p:nvPr>
            <p:ph type="title"/>
          </p:nvPr>
        </p:nvSpPr>
        <p:spPr/>
        <p:txBody>
          <a:bodyPr/>
          <a:lstStyle/>
          <a:p>
            <a:r>
              <a:rPr lang="en-US" dirty="0" smtClean="0"/>
              <a:t>Problem </a:t>
            </a:r>
            <a:r>
              <a:rPr lang="en-US" dirty="0" err="1" smtClean="0"/>
              <a:t>Discription</a:t>
            </a:r>
            <a:endParaRPr lang="en-US" dirty="0"/>
          </a:p>
        </p:txBody>
      </p:sp>
    </p:spTree>
    <p:extLst>
      <p:ext uri="{BB962C8B-B14F-4D97-AF65-F5344CB8AC3E}">
        <p14:creationId xmlns:p14="http://schemas.microsoft.com/office/powerpoint/2010/main" val="88827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New York Population New York City Demographics Are there any Farmers Markets, Wholesale markets </a:t>
            </a:r>
            <a:r>
              <a:rPr lang="en-US" dirty="0" smtClean="0"/>
              <a:t>etc. </a:t>
            </a:r>
            <a:r>
              <a:rPr lang="en-US" dirty="0"/>
              <a:t>nearby so that the ingredients can be purchased fresh to maintain quality and cost Are there any venues like Gyms, </a:t>
            </a:r>
            <a:r>
              <a:rPr lang="en-US" dirty="0" smtClean="0"/>
              <a:t>Entertainment </a:t>
            </a:r>
            <a:r>
              <a:rPr lang="en-US" dirty="0"/>
              <a:t>zones, Parks </a:t>
            </a:r>
            <a:r>
              <a:rPr lang="en-US" dirty="0" smtClean="0"/>
              <a:t>etc. </a:t>
            </a:r>
            <a:r>
              <a:rPr lang="en-US" dirty="0"/>
              <a:t>nearby where floating population is high </a:t>
            </a:r>
            <a:r>
              <a:rPr lang="en-US" dirty="0" smtClean="0"/>
              <a:t>etc. </a:t>
            </a:r>
            <a:r>
              <a:rPr lang="en-US" dirty="0"/>
              <a:t>Who are the competitors in that location? Cuisine served / Menu of the competitors Segmentation of the Borough Untapped markets Saturated markets </a:t>
            </a:r>
            <a:r>
              <a:rPr lang="en-US" dirty="0" smtClean="0"/>
              <a:t>etc. </a:t>
            </a:r>
            <a:r>
              <a:rPr lang="en-US" dirty="0"/>
              <a:t>The list can go on...</a:t>
            </a:r>
          </a:p>
          <a:p>
            <a:endParaRPr lang="en-US" dirty="0"/>
          </a:p>
          <a:p>
            <a:r>
              <a:rPr lang="en-US" dirty="0"/>
              <a:t>First move is very important, thereby choice of location is very important.</a:t>
            </a:r>
          </a:p>
          <a:p>
            <a:endParaRPr lang="en-US" dirty="0"/>
          </a:p>
        </p:txBody>
      </p:sp>
      <p:sp>
        <p:nvSpPr>
          <p:cNvPr id="3" name="Title 2"/>
          <p:cNvSpPr>
            <a:spLocks noGrp="1"/>
          </p:cNvSpPr>
          <p:nvPr>
            <p:ph type="title"/>
          </p:nvPr>
        </p:nvSpPr>
        <p:spPr/>
        <p:txBody>
          <a:bodyPr/>
          <a:lstStyle/>
          <a:p>
            <a:r>
              <a:rPr lang="en-US" dirty="0" smtClean="0"/>
              <a:t>Problem </a:t>
            </a:r>
            <a:r>
              <a:rPr lang="en-US" dirty="0" err="1" smtClean="0"/>
              <a:t>Discription</a:t>
            </a:r>
            <a:r>
              <a:rPr lang="en-US" dirty="0" smtClean="0"/>
              <a:t> </a:t>
            </a:r>
            <a:endParaRPr lang="en-US" dirty="0"/>
          </a:p>
        </p:txBody>
      </p:sp>
    </p:spTree>
    <p:extLst>
      <p:ext uri="{BB962C8B-B14F-4D97-AF65-F5344CB8AC3E}">
        <p14:creationId xmlns:p14="http://schemas.microsoft.com/office/powerpoint/2010/main" val="102801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success criteria of the project will be measured by the good recommendation of neighborhood of New </a:t>
            </a:r>
            <a:r>
              <a:rPr lang="en-US" dirty="0" smtClean="0"/>
              <a:t>york </a:t>
            </a:r>
            <a:r>
              <a:rPr lang="en-US" dirty="0"/>
              <a:t>city to open the </a:t>
            </a:r>
            <a:r>
              <a:rPr lang="en-US" dirty="0" smtClean="0"/>
              <a:t>Restaurant</a:t>
            </a:r>
            <a:endParaRPr lang="en-US" dirty="0"/>
          </a:p>
          <a:p>
            <a:endParaRPr lang="en-US" dirty="0"/>
          </a:p>
        </p:txBody>
      </p:sp>
      <p:sp>
        <p:nvSpPr>
          <p:cNvPr id="3" name="Title 2"/>
          <p:cNvSpPr>
            <a:spLocks noGrp="1"/>
          </p:cNvSpPr>
          <p:nvPr>
            <p:ph type="title"/>
          </p:nvPr>
        </p:nvSpPr>
        <p:spPr/>
        <p:txBody>
          <a:bodyPr/>
          <a:lstStyle/>
          <a:p>
            <a:r>
              <a:rPr lang="en-US" dirty="0" smtClean="0"/>
              <a:t>Success Criteria</a:t>
            </a:r>
            <a:endParaRPr lang="en-US" dirty="0"/>
          </a:p>
        </p:txBody>
      </p:sp>
    </p:spTree>
    <p:extLst>
      <p:ext uri="{BB962C8B-B14F-4D97-AF65-F5344CB8AC3E}">
        <p14:creationId xmlns:p14="http://schemas.microsoft.com/office/powerpoint/2010/main" val="232249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section I am going to discuss about the data we are going to use. For this project I am going to </a:t>
            </a:r>
            <a:r>
              <a:rPr lang="en-US" dirty="0" err="1"/>
              <a:t>analyse</a:t>
            </a:r>
            <a:r>
              <a:rPr lang="en-US" dirty="0"/>
              <a:t> the New York city.</a:t>
            </a:r>
          </a:p>
          <a:p>
            <a:endParaRPr lang="en-US" dirty="0"/>
          </a:p>
        </p:txBody>
      </p:sp>
      <p:sp>
        <p:nvSpPr>
          <p:cNvPr id="3" name="Title 2"/>
          <p:cNvSpPr>
            <a:spLocks noGrp="1"/>
          </p:cNvSpPr>
          <p:nvPr>
            <p:ph type="title"/>
          </p:nvPr>
        </p:nvSpPr>
        <p:spPr/>
        <p:txBody>
          <a:bodyPr/>
          <a:lstStyle/>
          <a:p>
            <a:r>
              <a:rPr lang="en-US" dirty="0" smtClean="0"/>
              <a:t>Data that are needed</a:t>
            </a:r>
            <a:endParaRPr lang="en-US" dirty="0"/>
          </a:p>
        </p:txBody>
      </p:sp>
    </p:spTree>
    <p:extLst>
      <p:ext uri="{BB962C8B-B14F-4D97-AF65-F5344CB8AC3E}">
        <p14:creationId xmlns:p14="http://schemas.microsoft.com/office/powerpoint/2010/main" val="87868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with population</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079" b="5079"/>
          <a:stretch>
            <a:fillRect/>
          </a:stretch>
        </p:blipFill>
        <p:spPr>
          <a:xfrm>
            <a:off x="0" y="0"/>
            <a:ext cx="8991600" cy="4800600"/>
          </a:xfrm>
        </p:spPr>
      </p:pic>
      <p:sp>
        <p:nvSpPr>
          <p:cNvPr id="4" name="Title 3"/>
          <p:cNvSpPr>
            <a:spLocks noGrp="1"/>
          </p:cNvSpPr>
          <p:nvPr>
            <p:ph type="title"/>
          </p:nvPr>
        </p:nvSpPr>
        <p:spPr/>
        <p:txBody>
          <a:bodyPr/>
          <a:lstStyle/>
          <a:p>
            <a:r>
              <a:rPr lang="en-US" dirty="0" smtClean="0"/>
              <a:t>New York neighborhood city</a:t>
            </a:r>
            <a:endParaRPr lang="en-US" dirty="0"/>
          </a:p>
        </p:txBody>
      </p:sp>
    </p:spTree>
    <p:extLst>
      <p:ext uri="{BB962C8B-B14F-4D97-AF65-F5344CB8AC3E}">
        <p14:creationId xmlns:p14="http://schemas.microsoft.com/office/powerpoint/2010/main" val="194714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https://</a:t>
            </a:r>
            <a:r>
              <a:rPr lang="en-US" dirty="0" smtClean="0"/>
              <a:t>en.wikipedia.org/wiki/New_York_City</a:t>
            </a:r>
            <a:endParaRPr lang="en-US" dirty="0"/>
          </a:p>
          <a:p>
            <a:r>
              <a:rPr lang="en-US" dirty="0"/>
              <a:t>https://</a:t>
            </a:r>
            <a:r>
              <a:rPr lang="en-US" dirty="0" smtClean="0"/>
              <a:t>en.wikipedia.org/wiki/Economy_of_New_York_City</a:t>
            </a:r>
            <a:endParaRPr lang="en-US" dirty="0"/>
          </a:p>
          <a:p>
            <a:r>
              <a:rPr lang="en-US" dirty="0"/>
              <a:t>https://</a:t>
            </a:r>
            <a:r>
              <a:rPr lang="en-US" dirty="0" smtClean="0"/>
              <a:t>en.wikipedia.org/wiki/Portal:New_York_City</a:t>
            </a:r>
            <a:endParaRPr lang="en-US" dirty="0"/>
          </a:p>
          <a:p>
            <a:r>
              <a:rPr lang="en-US" dirty="0"/>
              <a:t>https://</a:t>
            </a:r>
            <a:r>
              <a:rPr lang="en-US" dirty="0" smtClean="0"/>
              <a:t>en.wikipedia.org/wiki/Cuisine_of_New_York_City</a:t>
            </a:r>
            <a:endParaRPr lang="en-US" dirty="0"/>
          </a:p>
          <a:p>
            <a:r>
              <a:rPr lang="en-US" dirty="0"/>
              <a:t>https://en.wikipedia.org/wiki/List_of_Michelin_starred_restaurants_in_New_York_City</a:t>
            </a:r>
          </a:p>
          <a:p>
            <a:endParaRPr lang="en-US" dirty="0"/>
          </a:p>
        </p:txBody>
      </p:sp>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16830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find the prefect city for restaurant opening, need to analyze the data. </a:t>
            </a:r>
          </a:p>
          <a:p>
            <a:endParaRPr lang="en-US" dirty="0"/>
          </a:p>
          <a:p>
            <a:r>
              <a:rPr lang="en-US" dirty="0" smtClean="0"/>
              <a:t>And to analyze we need more number of data.</a:t>
            </a:r>
            <a:endParaRPr lang="en-US" dirty="0"/>
          </a:p>
        </p:txBody>
      </p:sp>
      <p:sp>
        <p:nvSpPr>
          <p:cNvPr id="3" name="Title 2"/>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664321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TotalTime>
  <Words>505</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Battle of Neighborhood </vt:lpstr>
      <vt:lpstr>Problem Background</vt:lpstr>
      <vt:lpstr>Problem Discription</vt:lpstr>
      <vt:lpstr>Problem Discription </vt:lpstr>
      <vt:lpstr>Success Criteria</vt:lpstr>
      <vt:lpstr>Data that are needed</vt:lpstr>
      <vt:lpstr>New York neighborhood city</vt:lpstr>
      <vt:lpstr>Data</vt:lpstr>
      <vt:lpstr>Methodology</vt:lpstr>
      <vt:lpstr>Bar chart of data</vt:lpstr>
      <vt:lpstr>Bar chart of top 5 data</vt:lpstr>
      <vt:lpstr>Map of New York city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dc:title>
  <dc:creator>Windows User</dc:creator>
  <cp:lastModifiedBy>Windows User</cp:lastModifiedBy>
  <cp:revision>3</cp:revision>
  <dcterms:created xsi:type="dcterms:W3CDTF">2020-08-22T20:09:45Z</dcterms:created>
  <dcterms:modified xsi:type="dcterms:W3CDTF">2020-08-22T20:35:52Z</dcterms:modified>
</cp:coreProperties>
</file>