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1700" y="4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8E98-3249-1478-9560-C10C67CB7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3ACBB-04AB-5133-C1BF-F97879A0F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439A-D7FF-885C-999A-6423D485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6F54-B6B7-EA7A-481C-95D44C87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B998-992C-C072-FE84-4F46ABB1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D72D-E364-E558-DB35-4AFB4C76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B58C0-A6D4-7C5C-BC7F-71679A01E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EF20-1056-A1B2-CCAE-8EA6F0C7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F44E-8FD7-7CB3-96F5-482623FE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EE2E-DECB-BB03-70EC-D2BB257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0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5D926-9530-88D2-547B-67A34A53F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91B99-94C9-301B-AF96-0E904A48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9F12-D0DE-D7B9-81CF-04B547AC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16C6-D070-D4F9-2E7C-BF5C68D1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76EB-B25E-637D-8B1A-8249E30C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90C-6329-4C88-6CFB-4323F72C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3C33-68C5-07BC-F2F4-D24B8A6E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A2C0-A2BB-4B51-6E5A-50B1A05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F65D-CCFA-A9E7-5DD8-0DF0259F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AD50-1A4F-6ED0-668C-B22D72F7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B898-411C-91DA-629F-29D357F5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9DE1D-8954-3D54-4E43-601852466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79C0-A5DE-F2A1-C60B-F7474C19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F7C8-B1BE-20AE-2811-4F67684C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F4A3-7856-628E-D94B-F6F4EC35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4F0-216C-64EB-9C5C-FA30D4B6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AF0F-59CA-F01C-0D61-1FB734C5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60EAC-6627-EC1B-7773-56FE84B1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70C6-CEB7-31F8-8744-D294D83D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0452-4746-1926-799F-8B2FE18F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06A3-7E72-01D0-3ECA-E4BCE33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A64-B0B6-730C-6697-D8DBF59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F0C2-9D76-5E06-925D-B66DB281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5597D-6286-D70D-3E3F-A24CFFFA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3CF42-3F50-1F33-E54C-4F049402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BBDB3-D43F-D695-2839-585DEA06D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C8297-0AEA-1722-C9FB-E3A9AAC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1C52-9F43-35F3-8B87-4F702CC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E358E-0981-BF55-FDD6-EC462C6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E44-538A-8184-CEB4-5F34DD2E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28C2C-830B-781A-761D-9844471D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DD784-A2FD-1F3B-9150-E885732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216CF-B44B-C9A3-9AFA-34B38678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0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6529C-C415-FC8A-C4A3-669A4BB3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431DC-81C3-2598-DAC4-D64571E5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CB4D-AB72-FCFC-E3D0-5025FFC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00F2-EDF0-FC11-4EFD-CF5FE30C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B33E-210A-4509-90ED-B1556A94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664D3-7EE8-0003-1083-88D24A41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22E4-4D6D-9C67-0CEE-3A7126BB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5C427-6BE8-8FE0-A615-637CCCF2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0A949-F913-0BFA-6C10-13B200B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2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2253-5935-5895-2982-C5187219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E062D-39CF-528D-2DBD-C947EFBA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866FE-4014-7DFF-903C-96679BAF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69E8-B79B-B840-9D21-0607EACD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22C5-5AA1-C850-3B4C-A0C9FB6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03F2-ADD7-E6AF-8E79-2F8D0F44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57980-CA78-990B-FED9-CBD31074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0483-3764-421A-4D32-ACA303B4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3FAC-31CE-19A5-8CB1-721B3EE76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41F7-EE79-446E-AC92-6E2A971EF8BA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52C8-87FA-A700-EFEC-6BE2887A9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4626-BBDE-5CCD-47BA-1287E7A2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C6BE-5917-4BE3-98B1-78D01CCDD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4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540830"/>
            <a:ext cx="11506200" cy="2049970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Prediction 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315200" cy="83820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Sushil Josh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5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of identified approaches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classification algorithm that we used is: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US" sz="2400" dirty="0"/>
              <a:t>Logistic Regression</a:t>
            </a:r>
            <a:endParaRPr lang="en-IN" sz="2400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US" sz="2400" dirty="0"/>
              <a:t>Decision tree classifier</a:t>
            </a:r>
            <a:endParaRPr lang="en-IN" sz="2400" dirty="0"/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MultinomialNB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Random Forest Classifier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en-IN" sz="2400" dirty="0"/>
              <a:t>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377564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machine learning model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5 algorithms to test our model and out of which one model turned out to be the best model, we will be describing the best model here.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model turned out to be the best model here. It comes under supervised learning. The algorithm generally generates hundreds or thousands of individual trees.</a:t>
            </a:r>
          </a:p>
          <a:p>
            <a:pPr marL="342900" marR="346075" lvl="0" indent="-342900" algn="just">
              <a:lnSpc>
                <a:spcPct val="104000"/>
              </a:lnSpc>
              <a:spcAft>
                <a:spcPts val="3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"forest" it builds, is an ensemble of decision trees, usually trained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“bagging” method.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general idea of the bagging method is that a combination of learning models increases the overall result.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classifier produces multiple decision trees and merges them together to produce accurate result.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73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301DC-08A6-28EA-2327-562FF0A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25" y="533400"/>
            <a:ext cx="7658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05412-E983-8ECE-5753-75CBEB04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3" y="609600"/>
            <a:ext cx="752636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F2C6F-B4C9-2283-F13F-524D5BFB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714"/>
            <a:ext cx="8379763" cy="65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2FA9A-6CFF-8B3F-9F4A-C168B1EA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553"/>
            <a:ext cx="7696199" cy="61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5489576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reason for this article was make prescient model ready to adequately characterize evaluations dependent on reviews of various items.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Our target variable is imbalanced, so we use SMOTE procedure to get a decent outcome.</a:t>
            </a: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We utilize numerous classifiers to see as best model and best outcome were noticed for the </a:t>
            </a:r>
            <a:r>
              <a:rPr lang="en-IN" sz="18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DicisionTreeC</a:t>
            </a:r>
            <a:r>
              <a:rPr lang="en-IN" sz="18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lassifier</a:t>
            </a: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IN" sz="18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90.8</a:t>
            </a: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% accuracy.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 utilizing this model our customer effectively gets the appraisals from surveys.</a:t>
            </a:r>
          </a:p>
        </p:txBody>
      </p:sp>
    </p:spTree>
    <p:extLst>
      <p:ext uri="{BB962C8B-B14F-4D97-AF65-F5344CB8AC3E}">
        <p14:creationId xmlns:p14="http://schemas.microsoft.com/office/powerpoint/2010/main" val="17462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131874"/>
            <a:ext cx="403860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812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/>
              <a:t>We have a client who has a website where people write different reviews for technical products. Now they are adding a new feature to their website i.e. The reviewer will have to add stars(rating) as well with the review. </a:t>
            </a:r>
          </a:p>
          <a:p>
            <a:pPr lvl="0" algn="just"/>
            <a:r>
              <a:rPr lang="en-US" sz="2000" dirty="0"/>
              <a:t>The rating is out 5 stars and it only has 5 options available 1 star, 2 stars, 3 stars, 4 stars, 5 stars. Now they want to predict ratings for the reviews which were written in the past and they don’t have a rating. </a:t>
            </a:r>
          </a:p>
          <a:p>
            <a:pPr lvl="0" algn="just"/>
            <a:r>
              <a:rPr lang="en-US" sz="2000" dirty="0"/>
              <a:t>So, we have to build an application which can predict the rating by seeing the review.</a:t>
            </a:r>
            <a:r>
              <a:rPr lang="en-IN" sz="2200" dirty="0"/>
              <a:t>Here, we need to make a model which can predict ratings using reviews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36900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and formats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scraped the dataset of various products such as mobile phone, printer, smart watches, laptop, earphones etc., from different websites such as amazon,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myntra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consists of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20751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 and 4 columns.</a:t>
            </a:r>
          </a:p>
        </p:txBody>
      </p:sp>
    </p:spTree>
    <p:extLst>
      <p:ext uri="{BB962C8B-B14F-4D97-AF65-F5344CB8AC3E}">
        <p14:creationId xmlns:p14="http://schemas.microsoft.com/office/powerpoint/2010/main" val="399356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Approaches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200" dirty="0"/>
              <a:t>Below is the method that we use in solve the issue and make the best model:</a:t>
            </a:r>
            <a:endParaRPr lang="en-IN" sz="2200" dirty="0"/>
          </a:p>
          <a:p>
            <a:pPr lvl="0" algn="just"/>
            <a:r>
              <a:rPr lang="en-IN" sz="2200" dirty="0"/>
              <a:t>Data reading and understanding</a:t>
            </a:r>
          </a:p>
          <a:p>
            <a:pPr lvl="0" algn="just"/>
            <a:r>
              <a:rPr lang="en-IN" sz="2200" dirty="0"/>
              <a:t>Data cleaning</a:t>
            </a:r>
          </a:p>
          <a:p>
            <a:pPr lvl="0" algn="just"/>
            <a:r>
              <a:rPr lang="en-IN" sz="2200" dirty="0"/>
              <a:t>Data analysis</a:t>
            </a:r>
          </a:p>
          <a:p>
            <a:pPr lvl="0" algn="just"/>
            <a:r>
              <a:rPr lang="en-IN" sz="2200" dirty="0"/>
              <a:t>Data preparation</a:t>
            </a:r>
          </a:p>
          <a:p>
            <a:pPr lvl="0" algn="just"/>
            <a:r>
              <a:rPr lang="en-IN" sz="2200" dirty="0"/>
              <a:t>Over sampling</a:t>
            </a:r>
          </a:p>
          <a:p>
            <a:pPr lvl="0" algn="just"/>
            <a:r>
              <a:rPr lang="en-IN" sz="2200" dirty="0"/>
              <a:t>Train test split</a:t>
            </a:r>
          </a:p>
          <a:p>
            <a:pPr lvl="0" algn="just"/>
            <a:r>
              <a:rPr lang="en-IN" sz="2200" dirty="0"/>
              <a:t>Machine learning algorithms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15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015733"/>
            <a:ext cx="6643234" cy="37754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cleaning and pre-processing we used some techniques to do so:-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Unnamed:0 column, as it was just an index number, which will not help in detecting the ratings of the product.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checked for the null values, and there were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values present.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checked for the counts of the ratings which were numbered as 1, 2, 3, 4 and 5. But the count of the numbers were not balanced, we used smote technique to balance it.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data analysis, we prepare our data using NLP (Natural Language Processing). We convert review column in lower case and remove punctuation from that column like +, - , /, etc. because that type of punctuation badly affect out result. We also remove digits from our review column.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last, we use stop words, lemmatization,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tf-idf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smote techniques for preparation of the data, which we already discussed above. </a:t>
            </a:r>
          </a:p>
        </p:txBody>
      </p:sp>
    </p:spTree>
    <p:extLst>
      <p:ext uri="{BB962C8B-B14F-4D97-AF65-F5344CB8AC3E}">
        <p14:creationId xmlns:p14="http://schemas.microsoft.com/office/powerpoint/2010/main" val="41748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After data analysis, we use some NLP (natural language processing) techniques for data preparation which is listed below: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Convert review column in lower case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punctuation from review column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digits from review column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Remove stop words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Lemmatization</a:t>
            </a:r>
          </a:p>
          <a:p>
            <a:pPr marL="457200" indent="-457200" algn="just">
              <a:buAutoNum type="arabicParenR"/>
            </a:pPr>
            <a:r>
              <a:rPr lang="en-IN" sz="2200" dirty="0"/>
              <a:t>Term Frequency-Inverse Document Frequency (TF-IDF)</a:t>
            </a:r>
          </a:p>
          <a:p>
            <a:pPr marL="457200" indent="-457200" algn="just">
              <a:buAutoNum type="arabicParenR"/>
            </a:pPr>
            <a:r>
              <a:rPr lang="en-US" sz="2200" dirty="0"/>
              <a:t>Oversampling (Smote)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3834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51"/>
            <a:ext cx="7886700" cy="1325563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572" y="3352800"/>
            <a:ext cx="7886700" cy="4351338"/>
          </a:xfrm>
        </p:spPr>
        <p:txBody>
          <a:bodyPr anchor="ctr">
            <a:normAutofit/>
          </a:bodyPr>
          <a:lstStyle/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this bar plot we can clearly see that the count of rating 5 is the maximum followed by rating </a:t>
            </a:r>
            <a:r>
              <a:rPr lang="en-IN" sz="18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1,2,3 rating counts are the less as compared to other two ratings. We can reduce from the plot that people mostly tend to rate at extremities i.e., 5 if the product is good and 1 if the product is bad.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15C81-FE37-5D6E-FBA9-8D658C83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724687" cy="33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3429000"/>
            <a:ext cx="8610600" cy="4351338"/>
          </a:xfrm>
        </p:spPr>
        <p:txBody>
          <a:bodyPr anchor="ctr">
            <a:normAutofit/>
          </a:bodyPr>
          <a:lstStyle/>
          <a:p>
            <a:pPr marL="4635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scatterplot we can see that the higher ratings have higher review length.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DCBE6-D0FA-46B5-F085-6EA1F728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1886"/>
            <a:ext cx="7772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test split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200" dirty="0"/>
              <a:t>we split our dataset into two segments: training and testing. We take 90% data for training and 10% data for testing. For splitting data we use train test split method. Below is the code for splitting the data:</a:t>
            </a:r>
          </a:p>
          <a:p>
            <a:pPr lvl="0"/>
            <a:endParaRPr lang="en-US" sz="2200" dirty="0"/>
          </a:p>
          <a:p>
            <a:pPr lvl="0"/>
            <a:endParaRPr lang="en-US" sz="2200" dirty="0"/>
          </a:p>
          <a:p>
            <a:pPr marL="457200" lvl="0" indent="-457200">
              <a:buAutoNum type="arabicParenR"/>
            </a:pPr>
            <a:endParaRPr lang="en-IN" sz="2200" dirty="0"/>
          </a:p>
          <a:p>
            <a:pPr marL="457200" lvl="0" indent="-457200">
              <a:buAutoNum type="arabicParenR"/>
            </a:pPr>
            <a:r>
              <a:rPr lang="en-IN" sz="2200" dirty="0"/>
              <a:t>90% of the observation as training set-x_train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The associated target for each observation in x_train - y_train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10% of the observation as test set- x_test</a:t>
            </a:r>
          </a:p>
          <a:p>
            <a:pPr marL="457200" lvl="0" indent="-457200">
              <a:buAutoNum type="arabicParenR"/>
            </a:pPr>
            <a:r>
              <a:rPr lang="en-IN" sz="2200" dirty="0"/>
              <a:t>The target associated with the test set-y_test.</a:t>
            </a:r>
          </a:p>
          <a:p>
            <a:pPr marL="0" lvl="0" indent="0">
              <a:buNone/>
            </a:pPr>
            <a:endParaRPr lang="en-IN" sz="2200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787361"/>
            <a:ext cx="7772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854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 Theme</vt:lpstr>
      <vt:lpstr>Rating Prediction </vt:lpstr>
      <vt:lpstr>Problem Statement</vt:lpstr>
      <vt:lpstr>Data sources and formats</vt:lpstr>
      <vt:lpstr>Problem Solving Approaches</vt:lpstr>
      <vt:lpstr>Data cleaning</vt:lpstr>
      <vt:lpstr>Data preparation</vt:lpstr>
      <vt:lpstr>Data Analysis</vt:lpstr>
      <vt:lpstr>PowerPoint Presentation</vt:lpstr>
      <vt:lpstr>Train test split</vt:lpstr>
      <vt:lpstr>Testing of identified approaches</vt:lpstr>
      <vt:lpstr>Building machine learning model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 Prediction Project</dc:title>
  <dc:creator>pc</dc:creator>
  <cp:lastModifiedBy>sushil joshi</cp:lastModifiedBy>
  <cp:revision>12</cp:revision>
  <dcterms:created xsi:type="dcterms:W3CDTF">2021-06-22T06:15:31Z</dcterms:created>
  <dcterms:modified xsi:type="dcterms:W3CDTF">2022-07-24T17:43:19Z</dcterms:modified>
</cp:coreProperties>
</file>