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12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Sushil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 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Mechanical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Engineering.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xmlns="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xmlns="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158</TotalTime>
  <Words>583</Words>
  <Application>Microsoft Office PowerPoint</Application>
  <PresentationFormat>Custom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Slide 11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ucea</cp:lastModifiedBy>
  <cp:revision>34</cp:revision>
  <dcterms:created xsi:type="dcterms:W3CDTF">2021-05-26T16:50:10Z</dcterms:created>
  <dcterms:modified xsi:type="dcterms:W3CDTF">2024-04-05T08:32:08Z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