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B21D-705C-4EF2-B467-8D889BEB78E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E8AE-68A6-4ABB-87C5-1E4DF1E9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Ensemble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Ensemble methods combine several trees base algorithms to construct better predictive performance than a single tree base algorithm. </a:t>
            </a:r>
            <a:r>
              <a:rPr lang="en-US" i="1" dirty="0"/>
              <a:t>The main principle behind the ensemble model is that a group of weak learners come together to form a strong learner, thus </a:t>
            </a:r>
            <a:r>
              <a:rPr lang="en-US" i="1" dirty="0">
                <a:latin typeface="+mj-lt"/>
              </a:rPr>
              <a:t>increasing</a:t>
            </a:r>
            <a:r>
              <a:rPr lang="en-US" i="1" dirty="0"/>
              <a:t> the accuracy of the model.</a:t>
            </a:r>
            <a:r>
              <a:rPr lang="en-US" dirty="0"/>
              <a:t> When we </a:t>
            </a:r>
            <a:r>
              <a:rPr lang="en-US" i="1" dirty="0"/>
              <a:t>try to predict the target variable using any machine learning technique, the main causes of difference in actual and predicted values are noise, variance, and bias</a:t>
            </a:r>
            <a:r>
              <a:rPr lang="en-US" dirty="0"/>
              <a:t>. Ensemble helps to reduce these factors (except noise, which is 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38577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Ensemble basic means combining various model and train a particular dataset and finally data will get into the output.</a:t>
            </a:r>
          </a:p>
          <a:p>
            <a:r>
              <a:rPr lang="en-US" dirty="0" smtClean="0"/>
              <a:t>Combining multiple model</a:t>
            </a:r>
          </a:p>
          <a:p>
            <a:r>
              <a:rPr lang="en-US" dirty="0" smtClean="0"/>
              <a:t>Ensemble method basically  have two techniques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Bagging             Boosting</a:t>
            </a:r>
          </a:p>
          <a:p>
            <a:pPr marL="0" indent="0">
              <a:buNone/>
            </a:pPr>
            <a:r>
              <a:rPr lang="en-US" dirty="0" smtClean="0"/>
              <a:t>            1)Random forest           1)</a:t>
            </a:r>
            <a:r>
              <a:rPr lang="en-US" dirty="0" err="1" smtClean="0"/>
              <a:t>ADAboost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2)Gradient Boosting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3)</a:t>
            </a:r>
            <a:r>
              <a:rPr lang="en-US" dirty="0" err="1" smtClean="0"/>
              <a:t>XgBoost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1476" y="3357153"/>
            <a:ext cx="105809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89566" y="3374277"/>
            <a:ext cx="914400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531"/>
            <a:ext cx="10515600" cy="99275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 is also called as Bootstrap aggregator.</a:t>
            </a:r>
          </a:p>
          <a:p>
            <a:r>
              <a:rPr lang="en-US" b="1" dirty="0"/>
              <a:t>Example : Voting Classifier</a:t>
            </a:r>
            <a:endParaRPr lang="en-US" dirty="0"/>
          </a:p>
          <a:p>
            <a:r>
              <a:rPr lang="en-US" dirty="0" smtClean="0"/>
              <a:t>Random forest will  use multiple Decision Tree.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66" y="3278778"/>
            <a:ext cx="8480108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Classifier&amp;Regressor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 classifier creates a set of decision trees from randomly selected subset of training set. It then aggregates the votes from different decision trees to decide the final class of the test object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>In Laymen’s term,</a:t>
            </a:r>
          </a:p>
          <a:p>
            <a:r>
              <a:rPr lang="en-US" dirty="0"/>
              <a:t>Suppose training set is given as : [X1, X2, X3, X4] with corresponding labels as [L1, L2, L3, L4], random forest may create three decision trees taking input of subset for example,</a:t>
            </a:r>
          </a:p>
          <a:p>
            <a:r>
              <a:rPr lang="en-US" dirty="0"/>
              <a:t>[X1, X2, X3]</a:t>
            </a:r>
          </a:p>
          <a:p>
            <a:r>
              <a:rPr lang="en-US" dirty="0"/>
              <a:t>[X1, X2, X4]</a:t>
            </a:r>
          </a:p>
          <a:p>
            <a:r>
              <a:rPr lang="en-US" dirty="0"/>
              <a:t>[X2, X3, X4]</a:t>
            </a:r>
          </a:p>
          <a:p>
            <a:r>
              <a:rPr lang="en-US" dirty="0"/>
              <a:t>So finally, it predicts based on the majority of votes from each of the decision trees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2115344"/>
            <a:ext cx="850391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Ensemble Learning </vt:lpstr>
      <vt:lpstr>PowerPoint Presentation</vt:lpstr>
      <vt:lpstr>PowerPoint Presentation</vt:lpstr>
      <vt:lpstr>Random Forest Classifier&amp;Regressor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pc66</dc:creator>
  <cp:lastModifiedBy>pc66</cp:lastModifiedBy>
  <cp:revision>6</cp:revision>
  <dcterms:created xsi:type="dcterms:W3CDTF">2020-10-27T02:07:05Z</dcterms:created>
  <dcterms:modified xsi:type="dcterms:W3CDTF">2020-10-27T03:03:25Z</dcterms:modified>
</cp:coreProperties>
</file>