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600" dirty="0" smtClean="0">
                <a:solidFill>
                  <a:srgbClr val="FF0000"/>
                </a:solidFill>
              </a:rPr>
              <a:t>Advanced power bi project</a:t>
            </a:r>
            <a:endParaRPr lang="en-IN" sz="66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2800" b="1" dirty="0" smtClean="0"/>
              <a:t>Super market sales analysis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49222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</a:rPr>
              <a:t>Steps for Creating Interactive Dashboard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sz="2000" b="1" dirty="0" smtClean="0">
                <a:solidFill>
                  <a:schemeClr val="accent2"/>
                </a:solidFill>
              </a:rPr>
              <a:t>1- Understanding of Project Objective</a:t>
            </a:r>
          </a:p>
          <a:p>
            <a:r>
              <a:rPr lang="en-IN" sz="2000" b="1" dirty="0" smtClean="0">
                <a:solidFill>
                  <a:schemeClr val="accent2"/>
                </a:solidFill>
              </a:rPr>
              <a:t>2- Analyse Data and then Data Cleaning</a:t>
            </a:r>
          </a:p>
          <a:p>
            <a:r>
              <a:rPr lang="en-IN" sz="2000" b="1" dirty="0" smtClean="0">
                <a:solidFill>
                  <a:schemeClr val="accent2"/>
                </a:solidFill>
              </a:rPr>
              <a:t>3- DAX Queries</a:t>
            </a:r>
          </a:p>
          <a:p>
            <a:pPr marL="0" indent="0">
              <a:buNone/>
            </a:pPr>
            <a:endParaRPr lang="en-IN" sz="2000" b="1" dirty="0" smtClean="0">
              <a:solidFill>
                <a:schemeClr val="accent2"/>
              </a:solidFill>
            </a:endParaRPr>
          </a:p>
          <a:p>
            <a:r>
              <a:rPr lang="en-IN" sz="2000" b="1" dirty="0" smtClean="0">
                <a:solidFill>
                  <a:schemeClr val="accent2"/>
                </a:solidFill>
              </a:rPr>
              <a:t>4- Creating a Dashboard</a:t>
            </a:r>
          </a:p>
          <a:p>
            <a:r>
              <a:rPr lang="en-IN" sz="2000" b="1" dirty="0" smtClean="0">
                <a:solidFill>
                  <a:schemeClr val="accent2"/>
                </a:solidFill>
              </a:rPr>
              <a:t>5- Sales Forecasting</a:t>
            </a:r>
          </a:p>
          <a:p>
            <a:r>
              <a:rPr lang="en-IN" sz="2000" b="1" dirty="0" smtClean="0">
                <a:solidFill>
                  <a:schemeClr val="accent2"/>
                </a:solidFill>
              </a:rPr>
              <a:t>6- Learning Outcomes and Data Insights</a:t>
            </a:r>
            <a:endParaRPr lang="en-IN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633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2"/>
                </a:solidFill>
              </a:rPr>
              <a:t/>
            </a:r>
            <a:br>
              <a:rPr lang="en-IN" b="1" dirty="0">
                <a:solidFill>
                  <a:schemeClr val="accent2"/>
                </a:solidFill>
              </a:rPr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068" y="1652864"/>
            <a:ext cx="9689183" cy="47394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2619" y="886119"/>
            <a:ext cx="5495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</a:rPr>
              <a:t>Project Overview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92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</a:rPr>
              <a:t>Sales Forecasting</a:t>
            </a:r>
            <a:endParaRPr lang="en-IN" sz="2800" b="1" dirty="0">
              <a:solidFill>
                <a:srgbClr val="FF0000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729" y="1882219"/>
            <a:ext cx="9073890" cy="433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9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Project Objective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sz="3200" dirty="0" smtClean="0"/>
              <a:t>To contribute to the success of a business by utilizing data analysis techniques, Specifically focusing on time series analysis, to provide valuable insights and accurate forecasting.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26752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Description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9741"/>
            <a:ext cx="10058400" cy="4439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The objective can be broken down into the following detailed components: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1- Dashboard Creation: </a:t>
            </a:r>
            <a:r>
              <a:rPr lang="en-IN" dirty="0" smtClean="0"/>
              <a:t>Identify the KPIs, Design an interactive and visually appealing Dashboard, and add interactive visualization and filtering capabilities to allow users to explore the data at various levels of granularity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2- Data Analysis: </a:t>
            </a:r>
            <a:r>
              <a:rPr lang="en-IN" dirty="0" smtClean="0"/>
              <a:t>Provide valuable insights to business entities regarding the effectiveness of their sales strategies through visualization and chart.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3- Sales Forecasting: </a:t>
            </a:r>
            <a:r>
              <a:rPr lang="en-IN" dirty="0" smtClean="0"/>
              <a:t>Leverage historic data and apply time series to generate sales forecasts for the next 15 days.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4- Actionable insights and recommendations: </a:t>
            </a:r>
            <a:r>
              <a:rPr lang="en-US" dirty="0"/>
              <a:t>The goal is to extract insights and actionable information that can drive strategic decisions and support the supermarket’s growth, </a:t>
            </a:r>
            <a:r>
              <a:rPr lang="en-US" dirty="0" smtClean="0"/>
              <a:t>efficiency, </a:t>
            </a:r>
            <a:r>
              <a:rPr lang="en-US" dirty="0"/>
              <a:t>and </a:t>
            </a:r>
            <a:r>
              <a:rPr lang="en-US" dirty="0" smtClean="0"/>
              <a:t>satisfaction.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04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 smtClean="0">
                <a:solidFill>
                  <a:srgbClr val="FF0000"/>
                </a:solidFill>
              </a:rPr>
              <a:t>Learning Outcome</a:t>
            </a:r>
            <a:endParaRPr lang="en-IN" sz="4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 smtClean="0">
                <a:solidFill>
                  <a:schemeClr val="accent2"/>
                </a:solidFill>
              </a:rPr>
              <a:t>Incorporated Data Analysis Techniques, Specializing in Time Series Analysis, to deliver valuable insights, accurate sales forecasting, and interactive dashboard creation, Driving business success.</a:t>
            </a:r>
            <a:endParaRPr lang="en-IN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96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31328" y="2967335"/>
            <a:ext cx="65293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Thanks for the Time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79291" y="6061435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By- Sushil Soni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1783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218</TotalTime>
  <Words>236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Garamond</vt:lpstr>
      <vt:lpstr>Savon</vt:lpstr>
      <vt:lpstr>Advanced power bi project</vt:lpstr>
      <vt:lpstr>Steps for Creating Interactive Dashboard</vt:lpstr>
      <vt:lpstr> </vt:lpstr>
      <vt:lpstr>Sales Forecasting</vt:lpstr>
      <vt:lpstr>Project Objective</vt:lpstr>
      <vt:lpstr>Description</vt:lpstr>
      <vt:lpstr>Learning Outcome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power bi project</dc:title>
  <dc:creator>Sushil Kumar Soni</dc:creator>
  <cp:lastModifiedBy>Sushil Kumar Soni</cp:lastModifiedBy>
  <cp:revision>13</cp:revision>
  <dcterms:created xsi:type="dcterms:W3CDTF">2023-06-14T05:31:14Z</dcterms:created>
  <dcterms:modified xsi:type="dcterms:W3CDTF">2023-06-14T09:10:11Z</dcterms:modified>
</cp:coreProperties>
</file>